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9" r:id="rId2"/>
    <p:sldId id="279" r:id="rId3"/>
    <p:sldId id="281" r:id="rId4"/>
    <p:sldId id="280" r:id="rId5"/>
    <p:sldId id="282" r:id="rId6"/>
    <p:sldId id="283" r:id="rId7"/>
    <p:sldId id="288" r:id="rId8"/>
    <p:sldId id="284" r:id="rId9"/>
    <p:sldId id="285" r:id="rId10"/>
    <p:sldId id="286" r:id="rId11"/>
    <p:sldId id="287" r:id="rId12"/>
    <p:sldId id="278" r:id="rId13"/>
    <p:sldId id="271" r:id="rId14"/>
  </p:sldIdLst>
  <p:sldSz cx="9144000" cy="5143500" type="screen16x9"/>
  <p:notesSz cx="6858000" cy="9144000"/>
  <p:embeddedFontLs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6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9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1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8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24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12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022A3A-4D88-4E21-96C4-ACF5E15FFD61}"/>
              </a:ext>
            </a:extLst>
          </p:cNvPr>
          <p:cNvCxnSpPr>
            <a:endCxn id="4" idx="3"/>
          </p:cNvCxnSpPr>
          <p:nvPr/>
        </p:nvCxnSpPr>
        <p:spPr>
          <a:xfrm flipV="1">
            <a:off x="3094074" y="3468924"/>
            <a:ext cx="3753294" cy="932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>
                <a:solidFill>
                  <a:srgbClr val="FF9800"/>
                </a:solidFill>
              </a:rPr>
              <a:t>UND JETZT</a:t>
            </a:r>
            <a:endParaRPr lang="en" b="1" dirty="0">
              <a:solidFill>
                <a:srgbClr val="FF98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-DE" sz="2000" dirty="0"/>
              <a:t>Zum Desktop!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407111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9800"/>
                </a:solidFill>
              </a:rPr>
              <a:t>DANKE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Fragen</a:t>
            </a:r>
            <a:r>
              <a:rPr lang="en" sz="2000" b="1" dirty="0"/>
              <a:t>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Meine Kontaktadresse</a:t>
            </a:r>
            <a:endParaRPr lang="en" sz="2000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jan.schaffranek@rub.de</a:t>
            </a:r>
            <a:endParaRPr lang="en"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267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TRAININGS- UND TESTDATEN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824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Trainingsdaten sind meist eine Teilmenge des gegebenen Datensatzes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Testdaten sind auch eine Teilmenge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Sind Datenpunkte mit den gegebenen Features und Labels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Training wird das Modell optimiert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 </a:t>
            </a:r>
            <a:r>
              <a:rPr lang="de-DE" dirty="0" err="1"/>
              <a:t>Testing</a:t>
            </a:r>
            <a:r>
              <a:rPr lang="de-DE" dirty="0"/>
              <a:t> wird die Genauigkeit getestet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8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9360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Approximierung</a:t>
            </a:r>
            <a:r>
              <a:rPr lang="de-DE" dirty="0"/>
              <a:t> anhand der Trainingsdaten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/>
              <a:t>Wie </a:t>
            </a:r>
            <a:r>
              <a:rPr lang="de-DE" dirty="0"/>
              <a:t>gut die Lösung dann dem Datensatz entspricht, kann anhand der Output Werte bestimmt werden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9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einzigen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Verbessert sich dann die Genauigkeit?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61985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Woher weiß das Modell wie gut die aktuellen Gewichte sind?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Durch die Fehlerfunktion (Error-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möglichst geringer Fehlerwert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wäre einen Fehler von 0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ist nicht immer Erreichbar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Minimum ist nicht immer eindeutig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5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FORMELN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91317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Berechnung von b: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D53C47-2026-4301-8CBC-644EF645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79" y="1748287"/>
            <a:ext cx="2333951" cy="7621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0DD8F5-444C-480F-A829-7805C6CF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44" y="2797972"/>
            <a:ext cx="2143424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7D7CE4-C7DC-4B07-A64C-15B2865F4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28" y="3850643"/>
            <a:ext cx="11717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Datensatz zeigt den Wohnungsmarkt in Boston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diesem Beispiel wurden 2 Dimensionen gewählt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Aufgabe: Finde die optimale lineare Funktion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4259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Bildschirmpräsentation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Roboto Condensed</vt:lpstr>
      <vt:lpstr>Arial</vt:lpstr>
      <vt:lpstr>Roboto Condensed Light</vt:lpstr>
      <vt:lpstr>Arvo</vt:lpstr>
      <vt:lpstr>Salerio template</vt:lpstr>
      <vt:lpstr>MACHINE LEARNING</vt:lpstr>
      <vt:lpstr>REGRESSION</vt:lpstr>
      <vt:lpstr>TRAININGS- UND TESTDATEN</vt:lpstr>
      <vt:lpstr>REGRESSION - VORGEHEN</vt:lpstr>
      <vt:lpstr>LINEARE REGRESSION - OPTIMIERUNG</vt:lpstr>
      <vt:lpstr>REGRESSION - FEHLERFUNKTION</vt:lpstr>
      <vt:lpstr>REGRESSION - FEHLERFUNKTION</vt:lpstr>
      <vt:lpstr>LINEARE REGRESSION - FORMELN</vt:lpstr>
      <vt:lpstr>LINEARE REGRESSION - BEISPIEL</vt:lpstr>
      <vt:lpstr>LINEARE REGRESSION - BEISPIEL</vt:lpstr>
      <vt:lpstr>LINEARE REGRESSION - BEISPIEL</vt:lpstr>
      <vt:lpstr>PowerPoint-Präsentation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125</cp:revision>
  <dcterms:modified xsi:type="dcterms:W3CDTF">2018-04-03T18:38:42Z</dcterms:modified>
</cp:coreProperties>
</file>