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9" r:id="rId2"/>
    <p:sldId id="276" r:id="rId3"/>
    <p:sldId id="279" r:id="rId4"/>
    <p:sldId id="280" r:id="rId5"/>
    <p:sldId id="281" r:id="rId6"/>
    <p:sldId id="277" r:id="rId7"/>
    <p:sldId id="282" r:id="rId8"/>
    <p:sldId id="283" r:id="rId9"/>
    <p:sldId id="284" r:id="rId10"/>
    <p:sldId id="285" r:id="rId11"/>
    <p:sldId id="286" r:id="rId12"/>
  </p:sldIdLst>
  <p:sldSz cx="9144000" cy="5143500" type="screen16x9"/>
  <p:notesSz cx="6858000" cy="9144000"/>
  <p:embeddedFontLst>
    <p:embeddedFont>
      <p:font typeface="Arvo" panose="020B0604020202020204" charset="0"/>
      <p:regular r:id="rId14"/>
      <p:bold r:id="rId15"/>
      <p:italic r:id="rId16"/>
      <p:boldItalic r:id="rId17"/>
    </p:embeddedFont>
    <p:embeddedFont>
      <p:font typeface="Roboto Condensed" panose="02000000000000000000" pitchFamily="2" charset="0"/>
      <p:regular r:id="rId18"/>
      <p:bold r:id="rId19"/>
      <p:italic r:id="rId20"/>
      <p:boldItalic r:id="rId21"/>
    </p:embeddedFont>
    <p:embeddedFont>
      <p:font typeface="Roboto Condensed Light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75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Schaffranek" userId="185de13651d64d23" providerId="LiveId" clId="{9796EEE9-00BB-421A-9BF3-C7308D9356E1}"/>
    <pc:docChg chg="delSld">
      <pc:chgData name="Jan Schaffranek" userId="185de13651d64d23" providerId="LiveId" clId="{9796EEE9-00BB-421A-9BF3-C7308D9356E1}" dt="2023-10-31T14:56:01.763" v="2" actId="47"/>
      <pc:docMkLst>
        <pc:docMk/>
      </pc:docMkLst>
      <pc:sldChg chg="del">
        <pc:chgData name="Jan Schaffranek" userId="185de13651d64d23" providerId="LiveId" clId="{9796EEE9-00BB-421A-9BF3-C7308D9356E1}" dt="2023-10-31T14:56:00.919" v="0" actId="47"/>
        <pc:sldMkLst>
          <pc:docMk/>
          <pc:sldMk cId="3955903855" sldId="287"/>
        </pc:sldMkLst>
      </pc:sldChg>
      <pc:sldChg chg="del">
        <pc:chgData name="Jan Schaffranek" userId="185de13651d64d23" providerId="LiveId" clId="{9796EEE9-00BB-421A-9BF3-C7308D9356E1}" dt="2023-10-31T14:56:01.327" v="1" actId="47"/>
        <pc:sldMkLst>
          <pc:docMk/>
          <pc:sldMk cId="3773733579" sldId="288"/>
        </pc:sldMkLst>
      </pc:sldChg>
      <pc:sldChg chg="del">
        <pc:chgData name="Jan Schaffranek" userId="185de13651d64d23" providerId="LiveId" clId="{9796EEE9-00BB-421A-9BF3-C7308D9356E1}" dt="2023-10-31T14:56:01.763" v="2" actId="47"/>
        <pc:sldMkLst>
          <pc:docMk/>
          <pc:sldMk cId="1024005788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947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772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187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801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323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539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4971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417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56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84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NEURONALE NETZWERKE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WAS SIND NEURONALE NETZWERKE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PERZEPTRON - SUMME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Summe bringt uns jetzt genau was?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B482048-CE89-4036-A70F-021E5690B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01" y="2636968"/>
            <a:ext cx="2610214" cy="169568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462703A-3E3C-48F2-92CA-FF9861100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537" y="3055170"/>
            <a:ext cx="2746782" cy="993701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8DB8A79-4253-4785-B823-025C1C0CFDC0}"/>
              </a:ext>
            </a:extLst>
          </p:cNvPr>
          <p:cNvSpPr/>
          <p:nvPr/>
        </p:nvSpPr>
        <p:spPr>
          <a:xfrm>
            <a:off x="3211033" y="2945220"/>
            <a:ext cx="3774558" cy="1222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086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PERZEPTRON - AKTIVIERUNGSFUNKTION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Summe wird der Aktivierungsfunktion übergeben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6F79297-5FFB-453B-92C2-B4DC7F38C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39" y="2537615"/>
            <a:ext cx="5319228" cy="2310132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611D106-4659-4CF6-BE49-10E4FF509271}"/>
              </a:ext>
            </a:extLst>
          </p:cNvPr>
          <p:cNvSpPr/>
          <p:nvPr/>
        </p:nvSpPr>
        <p:spPr>
          <a:xfrm>
            <a:off x="4572000" y="3205779"/>
            <a:ext cx="753035" cy="8068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76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NEURONALE NETZWERKE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Neuronale Netzwerke </a:t>
            </a:r>
            <a:r>
              <a:rPr lang="de-DE"/>
              <a:t>gehören zum </a:t>
            </a:r>
            <a:r>
              <a:rPr lang="de-DE" dirty="0" err="1"/>
              <a:t>Supervised</a:t>
            </a:r>
            <a:r>
              <a:rPr lang="de-DE" dirty="0"/>
              <a:t> Learning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Neuronale Netzwerke können für Regression oder Klassifikation eingesetzt werden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996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BEIM MENSCHEN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Neuronale Netzwerke basieren auf dem Wissen über unser Gehirn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7FAD67E-F6E0-4001-BE8C-8ACDFC66E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018" y="2571750"/>
            <a:ext cx="4378287" cy="185815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6232D51-43A8-4919-AC8C-A16B39D76D28}"/>
              </a:ext>
            </a:extLst>
          </p:cNvPr>
          <p:cNvSpPr txBox="1"/>
          <p:nvPr/>
        </p:nvSpPr>
        <p:spPr>
          <a:xfrm>
            <a:off x="110839" y="4890652"/>
            <a:ext cx="6518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3F5378"/>
                </a:solidFill>
              </a:rPr>
              <a:t>Quelle: https://hackernoon.com/overview-of-artificial-neural-networks-and-its-applications-2525c1addff7</a:t>
            </a:r>
          </a:p>
        </p:txBody>
      </p:sp>
    </p:spTree>
    <p:extLst>
      <p:ext uri="{BB962C8B-B14F-4D97-AF65-F5344CB8AC3E}">
        <p14:creationId xmlns:p14="http://schemas.microsoft.com/office/powerpoint/2010/main" val="19982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IM COMPUTER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Neuronale Netzwerke im Computerprogramm: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A56B4C5-3DB5-4542-A9A9-1E178A052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75" y="2571750"/>
            <a:ext cx="4572000" cy="224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3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DAS PERZEPTRON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Neuronales Netzwerk ohne Hidden Layer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Leidglich In- und Output-Schicht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Variablen im Modell sind die Gewichte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6F79297-5FFB-453B-92C2-B4DC7F38C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530" y="3094466"/>
            <a:ext cx="4277322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6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PERZEPTRON - INPUT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Inputwerte haben eine Dimension von 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6F79297-5FFB-453B-92C2-B4DC7F38C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697" y="2451551"/>
            <a:ext cx="5319228" cy="2310132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4CB5ABBD-1E75-4859-9697-DB71331B8396}"/>
              </a:ext>
            </a:extLst>
          </p:cNvPr>
          <p:cNvSpPr/>
          <p:nvPr/>
        </p:nvSpPr>
        <p:spPr>
          <a:xfrm>
            <a:off x="1070939" y="2571750"/>
            <a:ext cx="757861" cy="19789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37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PERZEPTRON - GEWICHTE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Für jeden Input Wert (o.a. Input-Neuron) gibt es ein Gewicht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6F79297-5FFB-453B-92C2-B4DC7F38C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213" y="2483825"/>
            <a:ext cx="5319228" cy="2310132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4D4F4A6D-540C-447D-BDA6-E17E322635B0}"/>
              </a:ext>
            </a:extLst>
          </p:cNvPr>
          <p:cNvSpPr/>
          <p:nvPr/>
        </p:nvSpPr>
        <p:spPr>
          <a:xfrm>
            <a:off x="2345167" y="2571750"/>
            <a:ext cx="623944" cy="2064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79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PERZEPTRON - SUMME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Es wird eine Summe über alle Neuronen und derer Gewichte gebildet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6F79297-5FFB-453B-92C2-B4DC7F38C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39" y="2505341"/>
            <a:ext cx="5319228" cy="2310132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B9118DA1-3552-49C3-9549-C7CBF791A2F2}"/>
              </a:ext>
            </a:extLst>
          </p:cNvPr>
          <p:cNvSpPr/>
          <p:nvPr/>
        </p:nvSpPr>
        <p:spPr>
          <a:xfrm>
            <a:off x="3334871" y="3141233"/>
            <a:ext cx="903642" cy="10004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6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PERZEPTRON - SUMME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25032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Es wird eine Summe über alle Neuronen und derer Gewichte gebildet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B482048-CE89-4036-A70F-021E5690B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01" y="2636968"/>
            <a:ext cx="2610214" cy="16956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6E9C2C3-BF08-4380-9957-0CE24CE0F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537" y="3055170"/>
            <a:ext cx="2746782" cy="993701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02DD106F-2877-430A-BD7E-EFB8DCBE9B4A}"/>
              </a:ext>
            </a:extLst>
          </p:cNvPr>
          <p:cNvSpPr/>
          <p:nvPr/>
        </p:nvSpPr>
        <p:spPr>
          <a:xfrm>
            <a:off x="3211033" y="2945220"/>
            <a:ext cx="3774558" cy="1222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012691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Bildschirmpräsentation (16:9)</PresentationFormat>
  <Paragraphs>47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Roboto Condensed</vt:lpstr>
      <vt:lpstr>Roboto Condensed Light</vt:lpstr>
      <vt:lpstr>Arvo</vt:lpstr>
      <vt:lpstr>Arial</vt:lpstr>
      <vt:lpstr>Salerio template</vt:lpstr>
      <vt:lpstr>NEURONALE NETZWERKE</vt:lpstr>
      <vt:lpstr>NEURONALE NETZWERKE</vt:lpstr>
      <vt:lpstr>BEIM MENSCHEN</vt:lpstr>
      <vt:lpstr>IM COMPUTER</vt:lpstr>
      <vt:lpstr>DAS PERZEPTRON</vt:lpstr>
      <vt:lpstr>PERZEPTRON - INPUT</vt:lpstr>
      <vt:lpstr>PERZEPTRON - GEWICHTE</vt:lpstr>
      <vt:lpstr>PERZEPTRON - SUMME</vt:lpstr>
      <vt:lpstr>PERZEPTRON - SUMME</vt:lpstr>
      <vt:lpstr>PERZEPTRON - SUMME</vt:lpstr>
      <vt:lpstr>PERZEPTRON - AKTIVIERUNGSFUNKTION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142</cp:revision>
  <dcterms:modified xsi:type="dcterms:W3CDTF">2023-10-31T14:56:03Z</dcterms:modified>
</cp:coreProperties>
</file>