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0ACDEF9D-782A-4C45-AC0F-DEB786A62E74}"/>
    <pc:docChg chg="modSld">
      <pc:chgData name="Jan" userId="185de13651d64d23" providerId="LiveId" clId="{0ACDEF9D-782A-4C45-AC0F-DEB786A62E74}" dt="2022-11-12T08:57:13.342" v="24" actId="20577"/>
      <pc:docMkLst>
        <pc:docMk/>
      </pc:docMkLst>
      <pc:sldChg chg="modSp mod">
        <pc:chgData name="Jan" userId="185de13651d64d23" providerId="LiveId" clId="{0ACDEF9D-782A-4C45-AC0F-DEB786A62E74}" dt="2022-11-12T08:57:05.554" v="3" actId="20577"/>
        <pc:sldMkLst>
          <pc:docMk/>
          <pc:sldMk cId="0" sldId="259"/>
        </pc:sldMkLst>
        <pc:spChg chg="mod">
          <ac:chgData name="Jan" userId="185de13651d64d23" providerId="LiveId" clId="{0ACDEF9D-782A-4C45-AC0F-DEB786A62E74}" dt="2022-11-12T08:57:05.554" v="3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Jan" userId="185de13651d64d23" providerId="LiveId" clId="{0ACDEF9D-782A-4C45-AC0F-DEB786A62E74}" dt="2022-11-12T08:57:13.342" v="24" actId="20577"/>
        <pc:sldMkLst>
          <pc:docMk/>
          <pc:sldMk cId="1707327199" sldId="282"/>
        </pc:sldMkLst>
        <pc:spChg chg="mod">
          <ac:chgData name="Jan" userId="185de13651d64d23" providerId="LiveId" clId="{0ACDEF9D-782A-4C45-AC0F-DEB786A62E74}" dt="2022-11-12T08:57:13.342" v="24" actId="20577"/>
          <ac:spMkLst>
            <pc:docMk/>
            <pc:sldMk cId="1707327199" sldId="282"/>
            <ac:spMk id="3" creationId="{AB0B060E-5559-42C7-ABAB-8E27B0517E93}"/>
          </ac:spMkLst>
        </pc:spChg>
      </pc:sldChg>
    </pc:docChg>
  </pc:docChgLst>
  <pc:docChgLst>
    <pc:chgData name="Jan" userId="185de13651d64d23" providerId="LiveId" clId="{AE25887A-7409-48E2-B914-5220A35DD266}"/>
    <pc:docChg chg="addSld delSld modSld">
      <pc:chgData name="Jan" userId="185de13651d64d23" providerId="LiveId" clId="{AE25887A-7409-48E2-B914-5220A35DD266}" dt="2022-08-08T16:11:52.770" v="1"/>
      <pc:docMkLst>
        <pc:docMk/>
      </pc:docMkLst>
      <pc:sldChg chg="add">
        <pc:chgData name="Jan" userId="185de13651d64d23" providerId="LiveId" clId="{AE25887A-7409-48E2-B914-5220A35DD266}" dt="2022-08-08T16:11:52.770" v="1"/>
        <pc:sldMkLst>
          <pc:docMk/>
          <pc:sldMk cId="1707327199" sldId="282"/>
        </pc:sldMkLst>
      </pc:sldChg>
      <pc:sldChg chg="del">
        <pc:chgData name="Jan" userId="185de13651d64d23" providerId="LiveId" clId="{AE25887A-7409-48E2-B914-5220A35DD266}" dt="2022-08-08T16:11:43.420" v="0" actId="47"/>
        <pc:sldMkLst>
          <pc:docMk/>
          <pc:sldMk cId="224579613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Machine</a:t>
            </a:r>
            <a:r>
              <a:rPr lang="de-DE" dirty="0"/>
              <a:t> Learning Komplettkurs</a:t>
            </a:r>
            <a:br>
              <a:rPr lang="de-DE" dirty="0"/>
            </a:br>
            <a:r>
              <a:rPr lang="de-DE" dirty="0"/>
              <a:t>mit Python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Wer bin ich?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</p:spPr>
        <p:txBody>
          <a:bodyPr/>
          <a:lstStyle/>
          <a:p>
            <a:r>
              <a:rPr lang="de-DE" dirty="0"/>
              <a:t>Master in der Angewandten Informatik mit dem Anwendungsfach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25427-F5E1-4131-A82E-0A818825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96" y="1743094"/>
            <a:ext cx="5496629" cy="32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Maschinelle Lernen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Grundlagen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Metriken und Evaluierung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Optimierung von Modellen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Anwendung auf Case Studies</a:t>
            </a: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Python Grundlagen</a:t>
            </a:r>
            <a:endParaRPr lang="de-DE" dirty="0"/>
          </a:p>
          <a:p>
            <a:endParaRPr lang="de-DE" dirty="0"/>
          </a:p>
          <a:p>
            <a:r>
              <a:rPr lang="de-DE" dirty="0"/>
              <a:t>Mathematik Grundkurs Abitur</a:t>
            </a:r>
          </a:p>
          <a:p>
            <a:endParaRPr lang="de-DE" dirty="0"/>
          </a:p>
          <a:p>
            <a:r>
              <a:rPr lang="de-DE" dirty="0"/>
              <a:t>Richtig Bock auf das Thema des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Bildschirmpräsentation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Georgia</vt:lpstr>
      <vt:lpstr>Arial</vt:lpstr>
      <vt:lpstr>Nunito Sans</vt:lpstr>
      <vt:lpstr>Ulysses template</vt:lpstr>
      <vt:lpstr>Machine Learning Komplettkurs mit Python</vt:lpstr>
      <vt:lpstr>JAN SCHAFFRANEK</vt:lpstr>
      <vt:lpstr>Wer bin ich?</vt:lpstr>
      <vt:lpstr>Maschinelle Lernen</vt:lpstr>
      <vt:lpstr>Kursgliederung</vt:lpstr>
      <vt:lpstr>Welches Vorwissen wird benötigt?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70</cp:revision>
  <dcterms:modified xsi:type="dcterms:W3CDTF">2022-11-12T08:57:14Z</dcterms:modified>
</cp:coreProperties>
</file>