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9" r:id="rId2"/>
    <p:sldId id="272" r:id="rId3"/>
    <p:sldId id="261" r:id="rId4"/>
    <p:sldId id="273" r:id="rId5"/>
    <p:sldId id="274" r:id="rId6"/>
    <p:sldId id="275" r:id="rId7"/>
    <p:sldId id="276" r:id="rId8"/>
    <p:sldId id="283" r:id="rId9"/>
    <p:sldId id="277" r:id="rId10"/>
  </p:sldIdLst>
  <p:sldSz cx="9144000" cy="5143500" type="screen16x9"/>
  <p:notesSz cx="6858000" cy="9144000"/>
  <p:embeddedFontLst>
    <p:embeddedFont>
      <p:font typeface="Arvo" panose="020B0604020202020204" charset="0"/>
      <p:regular r:id="rId12"/>
      <p:bold r:id="rId13"/>
      <p:italic r:id="rId14"/>
      <p:boldItalic r:id="rId15"/>
    </p:embeddedFont>
    <p:embeddedFont>
      <p:font typeface="Roboto Condensed" panose="02000000000000000000" pitchFamily="2" charset="0"/>
      <p:regular r:id="rId16"/>
      <p:bold r:id="rId17"/>
      <p:italic r:id="rId18"/>
      <p:boldItalic r:id="rId19"/>
    </p:embeddedFont>
    <p:embeddedFont>
      <p:font typeface="Roboto Condensed Light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3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" userId="185de13651d64d23" providerId="LiveId" clId="{80FA02AF-2E57-4166-8CC1-2BB59ADD6270}"/>
    <pc:docChg chg="custSel modSld">
      <pc:chgData name="Jan" userId="185de13651d64d23" providerId="LiveId" clId="{80FA02AF-2E57-4166-8CC1-2BB59ADD6270}" dt="2022-11-12T14:26:04.385" v="3" actId="478"/>
      <pc:docMkLst>
        <pc:docMk/>
      </pc:docMkLst>
      <pc:sldChg chg="modSp mod">
        <pc:chgData name="Jan" userId="185de13651d64d23" providerId="LiveId" clId="{80FA02AF-2E57-4166-8CC1-2BB59ADD6270}" dt="2022-11-12T14:25:48.993" v="0" actId="20577"/>
        <pc:sldMkLst>
          <pc:docMk/>
          <pc:sldMk cId="0" sldId="261"/>
        </pc:sldMkLst>
        <pc:spChg chg="mod">
          <ac:chgData name="Jan" userId="185de13651d64d23" providerId="LiveId" clId="{80FA02AF-2E57-4166-8CC1-2BB59ADD6270}" dt="2022-11-12T14:25:48.993" v="0" actId="20577"/>
          <ac:spMkLst>
            <pc:docMk/>
            <pc:sldMk cId="0" sldId="261"/>
            <ac:spMk id="237" creationId="{00000000-0000-0000-0000-000000000000}"/>
          </ac:spMkLst>
        </pc:spChg>
      </pc:sldChg>
      <pc:sldChg chg="delSp mod">
        <pc:chgData name="Jan" userId="185de13651d64d23" providerId="LiveId" clId="{80FA02AF-2E57-4166-8CC1-2BB59ADD6270}" dt="2022-11-12T14:25:55.834" v="1" actId="478"/>
        <pc:sldMkLst>
          <pc:docMk/>
          <pc:sldMk cId="1150117436" sldId="274"/>
        </pc:sldMkLst>
        <pc:inkChg chg="del">
          <ac:chgData name="Jan" userId="185de13651d64d23" providerId="LiveId" clId="{80FA02AF-2E57-4166-8CC1-2BB59ADD6270}" dt="2022-11-12T14:25:55.834" v="1" actId="478"/>
          <ac:inkMkLst>
            <pc:docMk/>
            <pc:sldMk cId="1150117436" sldId="274"/>
            <ac:inkMk id="2" creationId="{EB9E6CCE-D6B5-4997-9886-151664C1449D}"/>
          </ac:inkMkLst>
        </pc:inkChg>
      </pc:sldChg>
      <pc:sldChg chg="delSp mod">
        <pc:chgData name="Jan" userId="185de13651d64d23" providerId="LiveId" clId="{80FA02AF-2E57-4166-8CC1-2BB59ADD6270}" dt="2022-11-12T14:25:58.180" v="2" actId="478"/>
        <pc:sldMkLst>
          <pc:docMk/>
          <pc:sldMk cId="728981984" sldId="275"/>
        </pc:sldMkLst>
        <pc:inkChg chg="del">
          <ac:chgData name="Jan" userId="185de13651d64d23" providerId="LiveId" clId="{80FA02AF-2E57-4166-8CC1-2BB59ADD6270}" dt="2022-11-12T14:25:58.180" v="2" actId="478"/>
          <ac:inkMkLst>
            <pc:docMk/>
            <pc:sldMk cId="728981984" sldId="275"/>
            <ac:inkMk id="2" creationId="{B72654D7-B7AD-47D1-9F36-67A7E8D65743}"/>
          </ac:inkMkLst>
        </pc:inkChg>
      </pc:sldChg>
      <pc:sldChg chg="delSp mod">
        <pc:chgData name="Jan" userId="185de13651d64d23" providerId="LiveId" clId="{80FA02AF-2E57-4166-8CC1-2BB59ADD6270}" dt="2022-11-12T14:26:04.385" v="3" actId="478"/>
        <pc:sldMkLst>
          <pc:docMk/>
          <pc:sldMk cId="2967270124" sldId="277"/>
        </pc:sldMkLst>
        <pc:inkChg chg="del">
          <ac:chgData name="Jan" userId="185de13651d64d23" providerId="LiveId" clId="{80FA02AF-2E57-4166-8CC1-2BB59ADD6270}" dt="2022-11-12T14:26:04.385" v="3" actId="478"/>
          <ac:inkMkLst>
            <pc:docMk/>
            <pc:sldMk cId="2967270124" sldId="277"/>
            <ac:inkMk id="2" creationId="{5D905654-9E08-4056-AF12-D65FC0D97F6F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67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61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290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685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542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9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032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862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/>
              <a:t>Learning Grundbegriffe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FELDER DES MACHINE LEARNINGS</a:t>
            </a:r>
            <a:endParaRPr lang="en" dirty="0"/>
          </a:p>
        </p:txBody>
      </p:sp>
      <p:graphicFrame>
        <p:nvGraphicFramePr>
          <p:cNvPr id="342" name="Shape 342"/>
          <p:cNvGraphicFramePr/>
          <p:nvPr>
            <p:extLst>
              <p:ext uri="{D42A27DB-BD31-4B8C-83A1-F6EECF244321}">
                <p14:modId xmlns:p14="http://schemas.microsoft.com/office/powerpoint/2010/main" val="320363168"/>
              </p:ext>
            </p:extLst>
          </p:nvPr>
        </p:nvGraphicFramePr>
        <p:xfrm>
          <a:off x="626108" y="2221206"/>
          <a:ext cx="7413296" cy="1507277"/>
        </p:xfrm>
        <a:graphic>
          <a:graphicData uri="http://schemas.openxmlformats.org/drawingml/2006/table">
            <a:tbl>
              <a:tblPr>
                <a:noFill/>
                <a:tableStyleId>{2111A296-C045-46EA-898B-143958A31390}</a:tableStyleId>
              </a:tblPr>
              <a:tblGrid>
                <a:gridCol w="128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7277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Kategorien</a:t>
                      </a:r>
                      <a:endParaRPr lang="en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Supervised</a:t>
                      </a:r>
                      <a:endParaRPr lang="de-DE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Unsupervised</a:t>
                      </a: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Learning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Reinforc</a:t>
                      </a: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</a:t>
                      </a: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ment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560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DIE OFFENEN FRAGEN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07438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Was ist </a:t>
            </a:r>
            <a:r>
              <a:rPr lang="de-DE" dirty="0" err="1"/>
              <a:t>Supervised</a:t>
            </a:r>
            <a:r>
              <a:rPr lang="de-DE" dirty="0"/>
              <a:t> (Überwachtes) Learning?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Was ist </a:t>
            </a:r>
            <a:r>
              <a:rPr lang="de-DE" dirty="0" err="1"/>
              <a:t>Unsupervised</a:t>
            </a:r>
            <a:r>
              <a:rPr lang="de-DE" dirty="0"/>
              <a:t> Learning?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pSp>
        <p:nvGrpSpPr>
          <p:cNvPr id="10" name="Shape 664">
            <a:extLst>
              <a:ext uri="{FF2B5EF4-FFF2-40B4-BE49-F238E27FC236}">
                <a16:creationId xmlns:a16="http://schemas.microsoft.com/office/drawing/2014/main" id="{3922A338-C55E-4E86-A391-79022439C6AB}"/>
              </a:ext>
            </a:extLst>
          </p:cNvPr>
          <p:cNvGrpSpPr/>
          <p:nvPr/>
        </p:nvGrpSpPr>
        <p:grpSpPr>
          <a:xfrm>
            <a:off x="429253" y="631305"/>
            <a:ext cx="288740" cy="288740"/>
            <a:chOff x="2623275" y="2333250"/>
            <a:chExt cx="381175" cy="381175"/>
          </a:xfrm>
        </p:grpSpPr>
        <p:sp>
          <p:nvSpPr>
            <p:cNvPr id="11" name="Shape 665">
              <a:extLst>
                <a:ext uri="{FF2B5EF4-FFF2-40B4-BE49-F238E27FC236}">
                  <a16:creationId xmlns:a16="http://schemas.microsoft.com/office/drawing/2014/main" id="{508D8ACB-627F-4D38-955E-38E3EDBC2BF9}"/>
                </a:ext>
              </a:extLst>
            </p:cNvPr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666">
              <a:extLst>
                <a:ext uri="{FF2B5EF4-FFF2-40B4-BE49-F238E27FC236}">
                  <a16:creationId xmlns:a16="http://schemas.microsoft.com/office/drawing/2014/main" id="{9245E936-3888-4FB4-9A8B-CC99E1CA2142}"/>
                </a:ext>
              </a:extLst>
            </p:cNvPr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667">
              <a:extLst>
                <a:ext uri="{FF2B5EF4-FFF2-40B4-BE49-F238E27FC236}">
                  <a16:creationId xmlns:a16="http://schemas.microsoft.com/office/drawing/2014/main" id="{43CD54B4-018C-4626-940C-ED42F951CD9F}"/>
                </a:ext>
              </a:extLst>
            </p:cNvPr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68">
              <a:extLst>
                <a:ext uri="{FF2B5EF4-FFF2-40B4-BE49-F238E27FC236}">
                  <a16:creationId xmlns:a16="http://schemas.microsoft.com/office/drawing/2014/main" id="{2E34776C-4813-4DF7-822E-45A5D2CA3F38}"/>
                </a:ext>
              </a:extLst>
            </p:cNvPr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SUPERVISED LEARNING</a:t>
            </a:r>
            <a:endParaRPr lang="en" dirty="0"/>
          </a:p>
        </p:txBody>
      </p:sp>
      <p:graphicFrame>
        <p:nvGraphicFramePr>
          <p:cNvPr id="342" name="Shape 342"/>
          <p:cNvGraphicFramePr/>
          <p:nvPr>
            <p:extLst>
              <p:ext uri="{D42A27DB-BD31-4B8C-83A1-F6EECF244321}">
                <p14:modId xmlns:p14="http://schemas.microsoft.com/office/powerpoint/2010/main" val="2042751284"/>
              </p:ext>
            </p:extLst>
          </p:nvPr>
        </p:nvGraphicFramePr>
        <p:xfrm>
          <a:off x="814275" y="2058174"/>
          <a:ext cx="6575678" cy="1932580"/>
        </p:xfrm>
        <a:graphic>
          <a:graphicData uri="http://schemas.openxmlformats.org/drawingml/2006/table">
            <a:tbl>
              <a:tblPr>
                <a:noFill/>
                <a:tableStyleId>{2111A296-C045-46EA-898B-143958A31390}</a:tableStyleId>
              </a:tblPr>
              <a:tblGrid>
                <a:gridCol w="1571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1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258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sz="2400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Supervised</a:t>
                      </a:r>
                      <a:endParaRPr lang="de-DE" sz="24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sz="2400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  <a:endParaRPr lang="en" sz="24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Regression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Klassifikation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34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EIGENSCHAFTEN DER DATEN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75839"/>
            <a:ext cx="7060907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Wir besitzen einen Datensatz mit Input (und Output) Werten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Die Input Werte heißen Features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Output Werte heißen Labels bzw. </a:t>
            </a:r>
            <a:r>
              <a:rPr lang="de-DE" dirty="0" err="1"/>
              <a:t>Classes</a:t>
            </a: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011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EIGENSCHAFTEN DES MODELLS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10474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Modell soll anhand der Features die richtigen Aussagen treffen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Wir „Überwachen“ das Programm beim Training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Beim Training wissen wir welcher Output zu dem jeweiligen Input richtig ist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Somit sind wir der Lehrer des Modells, der auf Fehler hinweist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898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DER LERNPROZESS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Wenn ein Fehler beim Training auftritt, muss erforscht werden warum er auftrat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Programm soll dann nach Anpassung der Parameter ein besseres Ergebnis liefern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Ziel ist dann anhand des Trainings ein allgemeingültiges System zu haben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SUPERVISED LEARNING</a:t>
            </a:r>
            <a:endParaRPr lang="en" dirty="0"/>
          </a:p>
        </p:txBody>
      </p:sp>
      <p:graphicFrame>
        <p:nvGraphicFramePr>
          <p:cNvPr id="342" name="Shape 342"/>
          <p:cNvGraphicFramePr/>
          <p:nvPr/>
        </p:nvGraphicFramePr>
        <p:xfrm>
          <a:off x="814275" y="2058174"/>
          <a:ext cx="6575678" cy="1932580"/>
        </p:xfrm>
        <a:graphic>
          <a:graphicData uri="http://schemas.openxmlformats.org/drawingml/2006/table">
            <a:tbl>
              <a:tblPr>
                <a:noFill/>
                <a:tableStyleId>{2111A296-C045-46EA-898B-143958A31390}</a:tableStyleId>
              </a:tblPr>
              <a:tblGrid>
                <a:gridCol w="1571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1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258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sz="2400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Supervised</a:t>
                      </a:r>
                      <a:endParaRPr lang="de-DE" sz="24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sz="2400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  <a:endParaRPr lang="en" sz="24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Regression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Klassifikation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888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b="1" dirty="0"/>
              <a:t>Regression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Erstellen einer F</a:t>
            </a:r>
            <a:r>
              <a:rPr lang="de-DE" dirty="0" err="1"/>
              <a:t>unktion</a:t>
            </a:r>
            <a:r>
              <a:rPr lang="de-DE" dirty="0"/>
              <a:t>, die Numerische Werte annähert.</a:t>
            </a:r>
            <a:br>
              <a:rPr lang="de-DE" dirty="0"/>
            </a:br>
            <a:r>
              <a:rPr lang="de-DE" dirty="0"/>
              <a:t>Die Funktion wird anhand vorliegender Daten optimiert.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SUPERVISED LEARNING</a:t>
            </a:r>
            <a:endParaRPr lang="en" dirty="0"/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b="1" dirty="0"/>
              <a:t>Klassifikation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Anhand der Input Features soll als Output die Klasse ausgegeben werden, die der Daten am ähnlichsten ist.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z.B. Das Erkennen von Tierarten auf Bildern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727012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Bildschirmpräsentation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Roboto Condensed Light</vt:lpstr>
      <vt:lpstr>Roboto Condensed</vt:lpstr>
      <vt:lpstr>Arvo</vt:lpstr>
      <vt:lpstr>Salerio template</vt:lpstr>
      <vt:lpstr>MACHINE LEARNING</vt:lpstr>
      <vt:lpstr>FELDER DES MACHINE LEARNINGS</vt:lpstr>
      <vt:lpstr>DIE OFFENEN FRAGEN</vt:lpstr>
      <vt:lpstr>SUPERVISED LEARNING</vt:lpstr>
      <vt:lpstr>EIGENSCHAFTEN DER DATEN</vt:lpstr>
      <vt:lpstr>EIGENSCHAFTEN DES MODELLS</vt:lpstr>
      <vt:lpstr>DER LERNPROZESS</vt:lpstr>
      <vt:lpstr>SUPERVISED LEARNING</vt:lpstr>
      <vt:lpstr>SUPERVISED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</cp:lastModifiedBy>
  <cp:revision>87</cp:revision>
  <dcterms:modified xsi:type="dcterms:W3CDTF">2022-11-12T14:26:04Z</dcterms:modified>
</cp:coreProperties>
</file>