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61" r:id="rId3"/>
    <p:sldId id="262" r:id="rId4"/>
    <p:sldId id="268" r:id="rId5"/>
    <p:sldId id="263" r:id="rId6"/>
    <p:sldId id="273" r:id="rId7"/>
    <p:sldId id="277" r:id="rId8"/>
    <p:sldId id="275" r:id="rId9"/>
    <p:sldId id="27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19F92-A00A-4165-95F2-8EA1718CCCB3}" v="4" dt="2023-01-02T08:30:13.880"/>
  </p1510:revLst>
</p1510:revInfo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C9AEA7E6-420F-4B9C-9A7F-767235CF6144}"/>
    <pc:docChg chg="delSld modSld">
      <pc:chgData name="Jan" userId="185de13651d64d23" providerId="LiveId" clId="{C9AEA7E6-420F-4B9C-9A7F-767235CF6144}" dt="2022-11-12T14:25:36.577" v="1" actId="20577"/>
      <pc:docMkLst>
        <pc:docMk/>
      </pc:docMkLst>
      <pc:sldChg chg="del">
        <pc:chgData name="Jan" userId="185de13651d64d23" providerId="LiveId" clId="{C9AEA7E6-420F-4B9C-9A7F-767235CF6144}" dt="2022-11-12T14:25:27.075" v="0" actId="47"/>
        <pc:sldMkLst>
          <pc:docMk/>
          <pc:sldMk cId="1383592431" sldId="269"/>
        </pc:sldMkLst>
      </pc:sldChg>
      <pc:sldChg chg="modSp mod">
        <pc:chgData name="Jan" userId="185de13651d64d23" providerId="LiveId" clId="{C9AEA7E6-420F-4B9C-9A7F-767235CF6144}" dt="2022-11-12T14:25:36.577" v="1" actId="20577"/>
        <pc:sldMkLst>
          <pc:docMk/>
          <pc:sldMk cId="2954417407" sldId="274"/>
        </pc:sldMkLst>
        <pc:spChg chg="mod">
          <ac:chgData name="Jan" userId="185de13651d64d23" providerId="LiveId" clId="{C9AEA7E6-420F-4B9C-9A7F-767235CF6144}" dt="2022-11-12T14:25:36.577" v="1" actId="20577"/>
          <ac:spMkLst>
            <pc:docMk/>
            <pc:sldMk cId="2954417407" sldId="274"/>
            <ac:spMk id="237" creationId="{00000000-0000-0000-0000-000000000000}"/>
          </ac:spMkLst>
        </pc:spChg>
      </pc:sldChg>
    </pc:docChg>
  </pc:docChgLst>
  <pc:docChgLst>
    <pc:chgData name="Jan" userId="185de13651d64d23" providerId="LiveId" clId="{A0019F92-A00A-4165-95F2-8EA1718CCCB3}"/>
    <pc:docChg chg="undo custSel addSld delSld modSld sldOrd">
      <pc:chgData name="Jan" userId="185de13651d64d23" providerId="LiveId" clId="{A0019F92-A00A-4165-95F2-8EA1718CCCB3}" dt="2023-01-02T08:31:34.388" v="34" actId="122"/>
      <pc:docMkLst>
        <pc:docMk/>
      </pc:docMkLst>
      <pc:sldChg chg="delSp modSp mod">
        <pc:chgData name="Jan" userId="185de13651d64d23" providerId="LiveId" clId="{A0019F92-A00A-4165-95F2-8EA1718CCCB3}" dt="2023-01-02T08:31:34.388" v="34" actId="122"/>
        <pc:sldMkLst>
          <pc:docMk/>
          <pc:sldMk cId="1540512315" sldId="263"/>
        </pc:sldMkLst>
        <pc:spChg chg="del">
          <ac:chgData name="Jan" userId="185de13651d64d23" providerId="LiveId" clId="{A0019F92-A00A-4165-95F2-8EA1718CCCB3}" dt="2023-01-02T08:30:35.414" v="9" actId="478"/>
          <ac:spMkLst>
            <pc:docMk/>
            <pc:sldMk cId="1540512315" sldId="263"/>
            <ac:spMk id="2" creationId="{3C2F2E03-80C5-44F8-80E1-01F23449DB18}"/>
          </ac:spMkLst>
        </pc:spChg>
        <pc:spChg chg="mod">
          <ac:chgData name="Jan" userId="185de13651d64d23" providerId="LiveId" clId="{A0019F92-A00A-4165-95F2-8EA1718CCCB3}" dt="2023-01-02T08:31:24.200" v="32" actId="122"/>
          <ac:spMkLst>
            <pc:docMk/>
            <pc:sldMk cId="1540512315" sldId="263"/>
            <ac:spMk id="4" creationId="{085D71C4-5DC7-480B-87B0-7BAD36B1FEF0}"/>
          </ac:spMkLst>
        </pc:spChg>
        <pc:graphicFrameChg chg="modGraphic">
          <ac:chgData name="Jan" userId="185de13651d64d23" providerId="LiveId" clId="{A0019F92-A00A-4165-95F2-8EA1718CCCB3}" dt="2023-01-02T08:31:34.388" v="34" actId="122"/>
          <ac:graphicFrameMkLst>
            <pc:docMk/>
            <pc:sldMk cId="1540512315" sldId="263"/>
            <ac:graphicFrameMk id="342" creationId="{00000000-0000-0000-0000-000000000000}"/>
          </ac:graphicFrameMkLst>
        </pc:graphicFrameChg>
      </pc:sldChg>
      <pc:sldChg chg="ord">
        <pc:chgData name="Jan" userId="185de13651d64d23" providerId="LiveId" clId="{A0019F92-A00A-4165-95F2-8EA1718CCCB3}" dt="2023-01-02T08:29:45.606" v="2"/>
        <pc:sldMkLst>
          <pc:docMk/>
          <pc:sldMk cId="1472253043" sldId="268"/>
        </pc:sldMkLst>
      </pc:sldChg>
      <pc:sldChg chg="modSp add mod">
        <pc:chgData name="Jan" userId="185de13651d64d23" providerId="LiveId" clId="{A0019F92-A00A-4165-95F2-8EA1718CCCB3}" dt="2023-01-02T08:31:31.808" v="33" actId="122"/>
        <pc:sldMkLst>
          <pc:docMk/>
          <pc:sldMk cId="388348998" sldId="273"/>
        </pc:sldMkLst>
        <pc:graphicFrameChg chg="modGraphic">
          <ac:chgData name="Jan" userId="185de13651d64d23" providerId="LiveId" clId="{A0019F92-A00A-4165-95F2-8EA1718CCCB3}" dt="2023-01-02T08:31:31.808" v="33" actId="122"/>
          <ac:graphicFrameMkLst>
            <pc:docMk/>
            <pc:sldMk cId="388348998" sldId="273"/>
            <ac:graphicFrameMk id="342" creationId="{00000000-0000-0000-0000-000000000000}"/>
          </ac:graphicFrameMkLst>
        </pc:graphicFrameChg>
      </pc:sldChg>
      <pc:sldChg chg="del">
        <pc:chgData name="Jan" userId="185de13651d64d23" providerId="LiveId" clId="{A0019F92-A00A-4165-95F2-8EA1718CCCB3}" dt="2023-01-02T08:29:43.674" v="0" actId="47"/>
        <pc:sldMkLst>
          <pc:docMk/>
          <pc:sldMk cId="2954417407" sldId="274"/>
        </pc:sldMkLst>
      </pc:sldChg>
      <pc:sldChg chg="add">
        <pc:chgData name="Jan" userId="185de13651d64d23" providerId="LiveId" clId="{A0019F92-A00A-4165-95F2-8EA1718CCCB3}" dt="2023-01-02T08:30:02.075" v="4"/>
        <pc:sldMkLst>
          <pc:docMk/>
          <pc:sldMk cId="728981984" sldId="275"/>
        </pc:sldMkLst>
      </pc:sldChg>
      <pc:sldChg chg="add">
        <pc:chgData name="Jan" userId="185de13651d64d23" providerId="LiveId" clId="{A0019F92-A00A-4165-95F2-8EA1718CCCB3}" dt="2023-01-02T08:30:08.611" v="5"/>
        <pc:sldMkLst>
          <pc:docMk/>
          <pc:sldMk cId="1679968908" sldId="276"/>
        </pc:sldMkLst>
      </pc:sldChg>
      <pc:sldChg chg="add ord">
        <pc:chgData name="Jan" userId="185de13651d64d23" providerId="LiveId" clId="{A0019F92-A00A-4165-95F2-8EA1718CCCB3}" dt="2023-01-02T08:30:26.322" v="8"/>
        <pc:sldMkLst>
          <pc:docMk/>
          <pc:sldMk cId="2967270124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5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9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Instagram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BENÖTIGEN WIR?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Ausreichend </a:t>
            </a:r>
            <a:r>
              <a:rPr lang="de-DE"/>
              <a:t>große Datensätze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/>
              <a:t>Die </a:t>
            </a:r>
            <a:r>
              <a:rPr lang="de-DE" dirty="0"/>
              <a:t>Daten müssen der Problemstellung </a:t>
            </a:r>
            <a:r>
              <a:rPr lang="de-DE" i="1" dirty="0"/>
              <a:t>genau</a:t>
            </a:r>
            <a:r>
              <a:rPr lang="de-DE" dirty="0"/>
              <a:t> entsprechen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Dafür wird ein tiefes Verständnis für das Problem verlangt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25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115484293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 b="1" i="0" u="none" strike="noStrike" cap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Supervised</a:t>
                      </a:r>
                      <a:endParaRPr lang="de-DE" sz="20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B0604020202020204" pitchFamily="2" charset="0"/>
                        <a:ea typeface="Roboto" panose="020B0604020202020204" pitchFamily="2" charset="0"/>
                        <a:cs typeface="Roboto" panose="020B0604020202020204" pitchFamily="2" charset="0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 b="1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Learning</a:t>
                      </a:r>
                      <a:endParaRPr lang="en" sz="20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B0604020202020204" pitchFamily="2" charset="0"/>
                        <a:ea typeface="Roboto" panose="020B0604020202020204" pitchFamily="2" charset="0"/>
                        <a:cs typeface="Roboto" panose="020B0604020202020204" pitchFamily="2" charset="0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 b="1" i="0" u="none" strike="noStrike" cap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Unsupervised</a:t>
                      </a:r>
                      <a:r>
                        <a:rPr lang="de-DE" sz="2000" b="1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 Learning</a:t>
                      </a:r>
                      <a:endParaRPr lang="en" sz="20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B0604020202020204" pitchFamily="2" charset="0"/>
                        <a:ea typeface="Roboto" panose="020B0604020202020204" pitchFamily="2" charset="0"/>
                        <a:cs typeface="Roboto" panose="020B0604020202020204" pitchFamily="2" charset="0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22C0B77-09F9-4E48-9ADA-8263D8FA08AF}"/>
              </a:ext>
            </a:extLst>
          </p:cNvPr>
          <p:cNvSpPr/>
          <p:nvPr/>
        </p:nvSpPr>
        <p:spPr>
          <a:xfrm>
            <a:off x="6140496" y="2522943"/>
            <a:ext cx="1728684" cy="92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5D71C4-5DC7-480B-87B0-7BAD36B1FEF0}"/>
              </a:ext>
            </a:extLst>
          </p:cNvPr>
          <p:cNvSpPr txBox="1"/>
          <p:nvPr/>
        </p:nvSpPr>
        <p:spPr>
          <a:xfrm>
            <a:off x="6072675" y="2629537"/>
            <a:ext cx="2019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Reinforcement</a:t>
            </a:r>
          </a:p>
          <a:p>
            <a:pPr algn="ctr"/>
            <a:r>
              <a:rPr lang="de-DE" sz="2000" b="1" dirty="0">
                <a:solidFill>
                  <a:schemeClr val="accent1">
                    <a:lumMod val="50000"/>
                  </a:schemeClr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1122837212"/>
              </p:ext>
            </p:extLst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4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Erstellen einer F</a:t>
            </a:r>
            <a:r>
              <a:rPr lang="de-DE" dirty="0" err="1"/>
              <a:t>unktion</a:t>
            </a:r>
            <a:r>
              <a:rPr lang="de-DE" dirty="0"/>
              <a:t>, die Numerische Werte annähert.</a:t>
            </a:r>
            <a:br>
              <a:rPr lang="de-DE" dirty="0"/>
            </a:br>
            <a:r>
              <a:rPr lang="de-DE" dirty="0"/>
              <a:t>Die Funktion wird anhand vorliegender Daten optimiert.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Features soll als Output die Klasse ausgegeben werden, die der Daten am ähnlichsten ist.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DES MODELLS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1047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soll anhand der Features die richtigen Aussagen treffen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„Überwachen“ das Programm beim Training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Training wissen wir welcher Output zu dem jeweiligen Input richtig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sind wir der Lehrer des Modells, der auf Fehler hinweist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9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DER LERNPROZESS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Fehler beim Training auftritt, muss erforscht werden warum er auftrat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Programm soll dann nach Anpassung der Parameter ein besseres Ergebnis liefern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dann anhand des Trainings ein allgemeingültiges System zu haben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Bildschirmpräsentation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Roboto Condensed Light</vt:lpstr>
      <vt:lpstr>Roboto</vt:lpstr>
      <vt:lpstr>Roboto Condensed</vt:lpstr>
      <vt:lpstr>Arial</vt:lpstr>
      <vt:lpstr>Arvo</vt:lpstr>
      <vt:lpstr>Salerio template</vt:lpstr>
      <vt:lpstr>MACHINE LEARNING</vt:lpstr>
      <vt:lpstr>WAS IST MACHINE LEARNING</vt:lpstr>
      <vt:lpstr>MACHINE LEARNING IM ALLTAG</vt:lpstr>
      <vt:lpstr>WAS BENÖTIGEN WIR?</vt:lpstr>
      <vt:lpstr>FELDER DES MACHINE LEARNINGS</vt:lpstr>
      <vt:lpstr>SUPERVISED LEARNING</vt:lpstr>
      <vt:lpstr>SUPERVISED LEARNING</vt:lpstr>
      <vt:lpstr>EIGENSCHAFTEN DES MODELLS</vt:lpstr>
      <vt:lpstr>DER LERNPROZESS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52</cp:revision>
  <dcterms:modified xsi:type="dcterms:W3CDTF">2023-01-02T08:31:35Z</dcterms:modified>
</cp:coreProperties>
</file>