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59" r:id="rId6"/>
    <p:sldId id="28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Machine</a:t>
            </a:r>
            <a:r>
              <a:rPr lang="de-DE" dirty="0"/>
              <a:t> Learning Komplettkurs</a:t>
            </a:r>
            <a:br>
              <a:rPr lang="de-DE" dirty="0"/>
            </a:br>
            <a:r>
              <a:rPr lang="de-DE" dirty="0"/>
              <a:t>mit Python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5400" b="1" dirty="0"/>
              <a:t>Maschinelle Lernen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der Python Programmierung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Metriken und Evaluierung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Optimierung von Modellen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Anwendung auf Case Studies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 Studenten</a:t>
            </a:r>
          </a:p>
          <a:p>
            <a:endParaRPr lang="de-DE" dirty="0"/>
          </a:p>
          <a:p>
            <a:r>
              <a:rPr lang="de-DE" dirty="0"/>
              <a:t>Angehende Softwareentwickler</a:t>
            </a:r>
          </a:p>
          <a:p>
            <a:endParaRPr lang="de-DE" dirty="0"/>
          </a:p>
          <a:p>
            <a:r>
              <a:rPr lang="de-DE" dirty="0"/>
              <a:t>Anmerkung: Grundlagenerfahrung in der Programmierung ist hilfreich aber nicht notwendig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Bildschirmpräsentation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Nunito Sans</vt:lpstr>
      <vt:lpstr>Arial</vt:lpstr>
      <vt:lpstr>Georgia</vt:lpstr>
      <vt:lpstr>Calibri</vt:lpstr>
      <vt:lpstr>Ulysses template</vt:lpstr>
      <vt:lpstr>Machine Learning Komplettkurs mit Python</vt:lpstr>
      <vt:lpstr>JAN SCHAFFRANEK</vt:lpstr>
      <vt:lpstr>Wer bin ich?</vt:lpstr>
      <vt:lpstr>Maschinelle Lernen</vt:lpstr>
      <vt:lpstr>Kursgliederung</vt:lpstr>
      <vt:lpstr>Für wen eignet sich dieser Kurs?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70</cp:revision>
  <dcterms:modified xsi:type="dcterms:W3CDTF">2021-11-24T14:53:29Z</dcterms:modified>
</cp:coreProperties>
</file>