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86" r:id="rId6"/>
    <p:sldId id="25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3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Moderne C++ GUI Programmierung mit </a:t>
            </a:r>
            <a:r>
              <a:rPr lang="de-DE" dirty="0" err="1"/>
              <a:t>ImGui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Wer </a:t>
            </a:r>
            <a:r>
              <a:rPr lang="de-DE" sz="5400" b="1"/>
              <a:t>bin Ich?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 Sc. Angewandte Informatik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E95C56-7C5D-4E6F-B432-D13B19D8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07" y="1427833"/>
            <a:ext cx="4044236" cy="35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b="1" dirty="0"/>
              <a:t>C++ GUI mit </a:t>
            </a:r>
            <a:r>
              <a:rPr lang="de-DE" sz="6000" b="1" dirty="0" err="1"/>
              <a:t>ImGui</a:t>
            </a:r>
            <a:endParaRPr sz="60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6A5C23-B980-BCA7-0669-51549B41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6468"/>
            <a:ext cx="9144000" cy="4937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Software des Kurses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C/C++ Basics</a:t>
            </a:r>
          </a:p>
          <a:p>
            <a:endParaRPr lang="de-DE" dirty="0"/>
          </a:p>
          <a:p>
            <a:r>
              <a:rPr lang="de-DE" dirty="0"/>
              <a:t>Umgang mit dem Terminal und dem eigenen Betriebssystem</a:t>
            </a:r>
          </a:p>
        </p:txBody>
      </p:sp>
    </p:spTree>
    <p:extLst>
      <p:ext uri="{BB962C8B-B14F-4D97-AF65-F5344CB8AC3E}">
        <p14:creationId xmlns:p14="http://schemas.microsoft.com/office/powerpoint/2010/main" val="37342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Installation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File Explorer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Function</a:t>
            </a:r>
            <a:r>
              <a:rPr lang="de-DE" sz="1600" dirty="0"/>
              <a:t> Plotter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Simple Text Editor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File Diff Viewer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Simple Paint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Calender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CSV Editor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Wall Clock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Media Player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Desktop GUI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 Final Project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Nunito Sans</vt:lpstr>
      <vt:lpstr>Arial</vt:lpstr>
      <vt:lpstr>Georgia</vt:lpstr>
      <vt:lpstr>Ulysses template</vt:lpstr>
      <vt:lpstr>Moderne C++ GUI Programmierung mit ImGui</vt:lpstr>
      <vt:lpstr>Wer bin Ich?</vt:lpstr>
      <vt:lpstr>Wer bin ich?</vt:lpstr>
      <vt:lpstr>C++ GUI mit ImGui</vt:lpstr>
      <vt:lpstr>Software des Kurses</vt:lpstr>
      <vt:lpstr>Kursgliederung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89</cp:revision>
  <dcterms:modified xsi:type="dcterms:W3CDTF">2023-04-13T14:37:08Z</dcterms:modified>
</cp:coreProperties>
</file>