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86" r:id="rId3"/>
    <p:sldId id="287" r:id="rId4"/>
    <p:sldId id="264" r:id="rId5"/>
    <p:sldId id="285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51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39E7988B-8027-4BD5-B857-F92AECBCE433}"/>
    <pc:docChg chg="custSel delSld modSld">
      <pc:chgData name="Jan Schaffranek" userId="185de13651d64d23" providerId="LiveId" clId="{39E7988B-8027-4BD5-B857-F92AECBCE433}" dt="2022-08-03T08:02:00.038" v="8" actId="1076"/>
      <pc:docMkLst>
        <pc:docMk/>
      </pc:docMkLst>
      <pc:sldChg chg="del">
        <pc:chgData name="Jan Schaffranek" userId="185de13651d64d23" providerId="LiveId" clId="{39E7988B-8027-4BD5-B857-F92AECBCE433}" dt="2022-08-03T08:01:30.488" v="0" actId="47"/>
        <pc:sldMkLst>
          <pc:docMk/>
          <pc:sldMk cId="3612567671" sldId="284"/>
        </pc:sldMkLst>
      </pc:sldChg>
      <pc:sldChg chg="addSp delSp modSp mod">
        <pc:chgData name="Jan Schaffranek" userId="185de13651d64d23" providerId="LiveId" clId="{39E7988B-8027-4BD5-B857-F92AECBCE433}" dt="2022-08-03T08:02:00.038" v="8" actId="1076"/>
        <pc:sldMkLst>
          <pc:docMk/>
          <pc:sldMk cId="982671109" sldId="285"/>
        </pc:sldMkLst>
        <pc:picChg chg="add mod">
          <ac:chgData name="Jan Schaffranek" userId="185de13651d64d23" providerId="LiveId" clId="{39E7988B-8027-4BD5-B857-F92AECBCE433}" dt="2022-08-03T08:01:49.196" v="4" actId="1076"/>
          <ac:picMkLst>
            <pc:docMk/>
            <pc:sldMk cId="982671109" sldId="285"/>
            <ac:picMk id="3" creationId="{E27CB030-E1CD-FE32-2D86-9DF8D6442269}"/>
          </ac:picMkLst>
        </pc:picChg>
        <pc:picChg chg="add mod">
          <ac:chgData name="Jan Schaffranek" userId="185de13651d64d23" providerId="LiveId" clId="{39E7988B-8027-4BD5-B857-F92AECBCE433}" dt="2022-08-03T08:02:00.038" v="8" actId="1076"/>
          <ac:picMkLst>
            <pc:docMk/>
            <pc:sldMk cId="982671109" sldId="285"/>
            <ac:picMk id="5" creationId="{D931CF60-7110-3311-99AF-0ED51397F1FE}"/>
          </ac:picMkLst>
        </pc:picChg>
        <pc:picChg chg="del">
          <ac:chgData name="Jan Schaffranek" userId="185de13651d64d23" providerId="LiveId" clId="{39E7988B-8027-4BD5-B857-F92AECBCE433}" dt="2022-08-03T08:01:37.442" v="1" actId="478"/>
          <ac:picMkLst>
            <pc:docMk/>
            <pc:sldMk cId="982671109" sldId="285"/>
            <ac:picMk id="6" creationId="{0795A316-399C-44B2-8199-9B4FA9DC46FF}"/>
          </ac:picMkLst>
        </pc:picChg>
      </pc:sldChg>
    </pc:docChg>
  </pc:docChgLst>
  <pc:docChgLst>
    <pc:chgData name="Jan" userId="185de13651d64d23" providerId="LiveId" clId="{52E98DC6-432D-4F4A-9671-4510CE596C35}"/>
    <pc:docChg chg="custSel modSld">
      <pc:chgData name="Jan" userId="185de13651d64d23" providerId="LiveId" clId="{52E98DC6-432D-4F4A-9671-4510CE596C35}" dt="2022-09-28T11:59:25.658" v="9" actId="1076"/>
      <pc:docMkLst>
        <pc:docMk/>
      </pc:docMkLst>
      <pc:sldChg chg="modSp mod">
        <pc:chgData name="Jan" userId="185de13651d64d23" providerId="LiveId" clId="{52E98DC6-432D-4F4A-9671-4510CE596C35}" dt="2022-09-28T11:58:24.994" v="0"/>
        <pc:sldMkLst>
          <pc:docMk/>
          <pc:sldMk cId="0" sldId="256"/>
        </pc:sldMkLst>
        <pc:spChg chg="mod">
          <ac:chgData name="Jan" userId="185de13651d64d23" providerId="LiveId" clId="{52E98DC6-432D-4F4A-9671-4510CE596C35}" dt="2022-09-28T11:58:24.994" v="0"/>
          <ac:spMkLst>
            <pc:docMk/>
            <pc:sldMk cId="0" sldId="256"/>
            <ac:spMk id="91" creationId="{00000000-0000-0000-0000-000000000000}"/>
          </ac:spMkLst>
        </pc:spChg>
      </pc:sldChg>
      <pc:sldChg chg="modSp mod">
        <pc:chgData name="Jan" userId="185de13651d64d23" providerId="LiveId" clId="{52E98DC6-432D-4F4A-9671-4510CE596C35}" dt="2022-09-28T11:58:44.255" v="1"/>
        <pc:sldMkLst>
          <pc:docMk/>
          <pc:sldMk cId="0" sldId="264"/>
        </pc:sldMkLst>
        <pc:spChg chg="mod">
          <ac:chgData name="Jan" userId="185de13651d64d23" providerId="LiveId" clId="{52E98DC6-432D-4F4A-9671-4510CE596C35}" dt="2022-09-28T11:58:44.255" v="1"/>
          <ac:spMkLst>
            <pc:docMk/>
            <pc:sldMk cId="0" sldId="264"/>
            <ac:spMk id="161" creationId="{00000000-0000-0000-0000-000000000000}"/>
          </ac:spMkLst>
        </pc:spChg>
      </pc:sldChg>
      <pc:sldChg chg="addSp delSp modSp mod">
        <pc:chgData name="Jan" userId="185de13651d64d23" providerId="LiveId" clId="{52E98DC6-432D-4F4A-9671-4510CE596C35}" dt="2022-09-28T11:59:25.658" v="9" actId="1076"/>
        <pc:sldMkLst>
          <pc:docMk/>
          <pc:sldMk cId="982671109" sldId="285"/>
        </pc:sldMkLst>
        <pc:picChg chg="del">
          <ac:chgData name="Jan" userId="185de13651d64d23" providerId="LiveId" clId="{52E98DC6-432D-4F4A-9671-4510CE596C35}" dt="2022-09-28T11:59:02.177" v="2" actId="478"/>
          <ac:picMkLst>
            <pc:docMk/>
            <pc:sldMk cId="982671109" sldId="285"/>
            <ac:picMk id="3" creationId="{E27CB030-E1CD-FE32-2D86-9DF8D6442269}"/>
          </ac:picMkLst>
        </pc:picChg>
        <pc:picChg chg="add mod">
          <ac:chgData name="Jan" userId="185de13651d64d23" providerId="LiveId" clId="{52E98DC6-432D-4F4A-9671-4510CE596C35}" dt="2022-09-28T11:59:13.613" v="6" actId="1076"/>
          <ac:picMkLst>
            <pc:docMk/>
            <pc:sldMk cId="982671109" sldId="285"/>
            <ac:picMk id="4" creationId="{6CC119BF-6BA8-578F-7823-3B83A5C689E9}"/>
          </ac:picMkLst>
        </pc:picChg>
        <pc:picChg chg="del">
          <ac:chgData name="Jan" userId="185de13651d64d23" providerId="LiveId" clId="{52E98DC6-432D-4F4A-9671-4510CE596C35}" dt="2022-09-28T11:59:02.697" v="3" actId="478"/>
          <ac:picMkLst>
            <pc:docMk/>
            <pc:sldMk cId="982671109" sldId="285"/>
            <ac:picMk id="5" creationId="{D931CF60-7110-3311-99AF-0ED51397F1FE}"/>
          </ac:picMkLst>
        </pc:picChg>
        <pc:picChg chg="add mod">
          <ac:chgData name="Jan" userId="185de13651d64d23" providerId="LiveId" clId="{52E98DC6-432D-4F4A-9671-4510CE596C35}" dt="2022-09-28T11:59:25.658" v="9" actId="1076"/>
          <ac:picMkLst>
            <pc:docMk/>
            <pc:sldMk cId="982671109" sldId="285"/>
            <ac:picMk id="7" creationId="{FC0B0D55-A4A3-F474-CB8C-158163616D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47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1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85883" y="2387250"/>
            <a:ext cx="4753869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Intermediate Python: Memory, Decorator, Async, </a:t>
            </a:r>
            <a:r>
              <a:rPr lang="en-US" dirty="0" err="1"/>
              <a:t>Cython</a:t>
            </a:r>
            <a:r>
              <a:rPr lang="en-US" dirty="0"/>
              <a:t> &amp; more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Who am I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M.Sc. Applied Computer Science (</a:t>
            </a:r>
            <a:r>
              <a:rPr lang="de-DE" dirty="0" err="1"/>
              <a:t>Machine</a:t>
            </a:r>
            <a:r>
              <a:rPr lang="de-DE" dirty="0"/>
              <a:t> Learning)</a:t>
            </a:r>
          </a:p>
          <a:p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engineer</a:t>
            </a:r>
            <a:r>
              <a:rPr lang="de-DE" dirty="0"/>
              <a:t> at ZF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driving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Instructor</a:t>
            </a:r>
            <a:r>
              <a:rPr lang="de-DE" dirty="0"/>
              <a:t> on </a:t>
            </a:r>
            <a:r>
              <a:rPr lang="de-DE" dirty="0" err="1"/>
              <a:t>Udemy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December</a:t>
            </a:r>
            <a:r>
              <a:rPr lang="de-DE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/>
              <a:t>Intermediate Python: Memory, Decorator, Async, </a:t>
            </a:r>
            <a:r>
              <a:rPr lang="en-US" sz="4000" dirty="0" err="1"/>
              <a:t>Cython</a:t>
            </a:r>
            <a:r>
              <a:rPr lang="en-US" sz="4000" dirty="0"/>
              <a:t> &amp; more</a:t>
            </a:r>
            <a:endParaRPr sz="32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The </a:t>
            </a:r>
            <a:r>
              <a:rPr lang="de-DE" dirty="0" err="1"/>
              <a:t>course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C119BF-6BA8-578F-7823-3B83A5C6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997" y="876299"/>
            <a:ext cx="6069553" cy="18954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0B0D55-A4A3-F474-CB8C-158163616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861" y="3167063"/>
            <a:ext cx="4036464" cy="95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7110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Bildschirmpräsentation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Nunito Sans</vt:lpstr>
      <vt:lpstr>Georgia</vt:lpstr>
      <vt:lpstr>Arial</vt:lpstr>
      <vt:lpstr>Calibri</vt:lpstr>
      <vt:lpstr>Ulysses template</vt:lpstr>
      <vt:lpstr>Intermediate Python: Memory, Decorator, Async, Cython &amp; more</vt:lpstr>
      <vt:lpstr>JAN SCHAFFRANEK</vt:lpstr>
      <vt:lpstr>Who am I</vt:lpstr>
      <vt:lpstr>Intermediate Python: Memory, Decorator, Async, Cython &amp; more</vt:lpstr>
      <vt:lpstr>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</cp:lastModifiedBy>
  <cp:revision>90</cp:revision>
  <dcterms:modified xsi:type="dcterms:W3CDTF">2022-09-28T11:59:27Z</dcterms:modified>
</cp:coreProperties>
</file>