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8"/>
  </p:notesMasterIdLst>
  <p:sldIdLst>
    <p:sldId id="256" r:id="rId2"/>
    <p:sldId id="284" r:id="rId3"/>
    <p:sldId id="285" r:id="rId4"/>
    <p:sldId id="264" r:id="rId5"/>
    <p:sldId id="286" r:id="rId6"/>
    <p:sldId id="259" r:id="rId7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9"/>
      <p:bold r:id="rId10"/>
      <p:italic r:id="rId11"/>
      <p:boldItalic r:id="rId12"/>
    </p:embeddedFont>
    <p:embeddedFont>
      <p:font typeface="Nunito Sans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62724B-5611-417B-A1A0-0B14B531DF4C}" v="1" dt="2024-03-13T14:12:58.082"/>
  </p1510:revLst>
</p1510:revInfo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754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 Schaffranek" userId="185de13651d64d23" providerId="LiveId" clId="{DF62724B-5611-417B-A1A0-0B14B531DF4C}"/>
    <pc:docChg chg="custSel modSld">
      <pc:chgData name="Jan Schaffranek" userId="185de13651d64d23" providerId="LiveId" clId="{DF62724B-5611-417B-A1A0-0B14B531DF4C}" dt="2024-03-13T14:13:05.442" v="35" actId="20577"/>
      <pc:docMkLst>
        <pc:docMk/>
      </pc:docMkLst>
      <pc:sldChg chg="modSp mod">
        <pc:chgData name="Jan Schaffranek" userId="185de13651d64d23" providerId="LiveId" clId="{DF62724B-5611-417B-A1A0-0B14B531DF4C}" dt="2024-03-13T14:11:21.357" v="0"/>
        <pc:sldMkLst>
          <pc:docMk/>
          <pc:sldMk cId="0" sldId="256"/>
        </pc:sldMkLst>
        <pc:spChg chg="mod">
          <ac:chgData name="Jan Schaffranek" userId="185de13651d64d23" providerId="LiveId" clId="{DF62724B-5611-417B-A1A0-0B14B531DF4C}" dt="2024-03-13T14:11:21.357" v="0"/>
          <ac:spMkLst>
            <pc:docMk/>
            <pc:sldMk cId="0" sldId="256"/>
            <ac:spMk id="91" creationId="{00000000-0000-0000-0000-000000000000}"/>
          </ac:spMkLst>
        </pc:spChg>
      </pc:sldChg>
      <pc:sldChg chg="modSp mod">
        <pc:chgData name="Jan Schaffranek" userId="185de13651d64d23" providerId="LiveId" clId="{DF62724B-5611-417B-A1A0-0B14B531DF4C}" dt="2024-03-13T14:13:05.442" v="35" actId="20577"/>
        <pc:sldMkLst>
          <pc:docMk/>
          <pc:sldMk cId="0" sldId="259"/>
        </pc:sldMkLst>
        <pc:spChg chg="mod">
          <ac:chgData name="Jan Schaffranek" userId="185de13651d64d23" providerId="LiveId" clId="{DF62724B-5611-417B-A1A0-0B14B531DF4C}" dt="2024-03-13T14:11:59.565" v="10"/>
          <ac:spMkLst>
            <pc:docMk/>
            <pc:sldMk cId="0" sldId="259"/>
            <ac:spMk id="121" creationId="{00000000-0000-0000-0000-000000000000}"/>
          </ac:spMkLst>
        </pc:spChg>
        <pc:spChg chg="mod">
          <ac:chgData name="Jan Schaffranek" userId="185de13651d64d23" providerId="LiveId" clId="{DF62724B-5611-417B-A1A0-0B14B531DF4C}" dt="2024-03-13T14:13:05.442" v="35" actId="20577"/>
          <ac:spMkLst>
            <pc:docMk/>
            <pc:sldMk cId="0" sldId="259"/>
            <ac:spMk id="122" creationId="{00000000-0000-0000-0000-000000000000}"/>
          </ac:spMkLst>
        </pc:spChg>
        <pc:spChg chg="mod">
          <ac:chgData name="Jan Schaffranek" userId="185de13651d64d23" providerId="LiveId" clId="{DF62724B-5611-417B-A1A0-0B14B531DF4C}" dt="2024-03-13T14:11:55.928" v="9" actId="20577"/>
          <ac:spMkLst>
            <pc:docMk/>
            <pc:sldMk cId="0" sldId="259"/>
            <ac:spMk id="124" creationId="{00000000-0000-0000-0000-000000000000}"/>
          </ac:spMkLst>
        </pc:spChg>
      </pc:sldChg>
      <pc:sldChg chg="modSp mod">
        <pc:chgData name="Jan Schaffranek" userId="185de13651d64d23" providerId="LiveId" clId="{DF62724B-5611-417B-A1A0-0B14B531DF4C}" dt="2024-03-13T14:11:28.511" v="1"/>
        <pc:sldMkLst>
          <pc:docMk/>
          <pc:sldMk cId="0" sldId="264"/>
        </pc:sldMkLst>
        <pc:spChg chg="mod">
          <ac:chgData name="Jan Schaffranek" userId="185de13651d64d23" providerId="LiveId" clId="{DF62724B-5611-417B-A1A0-0B14B531DF4C}" dt="2024-03-13T14:11:28.511" v="1"/>
          <ac:spMkLst>
            <pc:docMk/>
            <pc:sldMk cId="0" sldId="264"/>
            <ac:spMk id="161" creationId="{00000000-0000-0000-0000-000000000000}"/>
          </ac:spMkLst>
        </pc:spChg>
      </pc:sldChg>
      <pc:sldChg chg="addSp delSp modSp mod">
        <pc:chgData name="Jan Schaffranek" userId="185de13651d64d23" providerId="LiveId" clId="{DF62724B-5611-417B-A1A0-0B14B531DF4C}" dt="2024-03-13T14:12:58.082" v="33"/>
        <pc:sldMkLst>
          <pc:docMk/>
          <pc:sldMk cId="1787185965" sldId="285"/>
        </pc:sldMkLst>
        <pc:spChg chg="del">
          <ac:chgData name="Jan Schaffranek" userId="185de13651d64d23" providerId="LiveId" clId="{DF62724B-5611-417B-A1A0-0B14B531DF4C}" dt="2024-03-13T14:12:31.182" v="29" actId="478"/>
          <ac:spMkLst>
            <pc:docMk/>
            <pc:sldMk cId="1787185965" sldId="285"/>
            <ac:spMk id="3" creationId="{AB0B060E-5559-42C7-ABAB-8E27B0517E93}"/>
          </ac:spMkLst>
        </pc:spChg>
        <pc:spChg chg="add del mod">
          <ac:chgData name="Jan Schaffranek" userId="185de13651d64d23" providerId="LiveId" clId="{DF62724B-5611-417B-A1A0-0B14B531DF4C}" dt="2024-03-13T14:12:35.535" v="31" actId="478"/>
          <ac:spMkLst>
            <pc:docMk/>
            <pc:sldMk cId="1787185965" sldId="285"/>
            <ac:spMk id="4" creationId="{7E208FE1-F90B-2DB4-4EC0-AF24EA7FDD64}"/>
          </ac:spMkLst>
        </pc:spChg>
        <pc:spChg chg="add mod">
          <ac:chgData name="Jan Schaffranek" userId="185de13651d64d23" providerId="LiveId" clId="{DF62724B-5611-417B-A1A0-0B14B531DF4C}" dt="2024-03-13T14:12:58.082" v="33"/>
          <ac:spMkLst>
            <pc:docMk/>
            <pc:sldMk cId="1787185965" sldId="285"/>
            <ac:spMk id="5" creationId="{58622494-584C-C1BC-07D6-3A617326A3FD}"/>
          </ac:spMkLst>
        </pc:spChg>
        <pc:spChg chg="mod">
          <ac:chgData name="Jan Schaffranek" userId="185de13651d64d23" providerId="LiveId" clId="{DF62724B-5611-417B-A1A0-0B14B531DF4C}" dt="2024-03-13T14:12:34.511" v="30"/>
          <ac:spMkLst>
            <pc:docMk/>
            <pc:sldMk cId="1787185965" sldId="285"/>
            <ac:spMk id="113" creationId="{00000000-0000-0000-0000-000000000000}"/>
          </ac:spMkLst>
        </pc:spChg>
        <pc:picChg chg="del">
          <ac:chgData name="Jan Schaffranek" userId="185de13651d64d23" providerId="LiveId" clId="{DF62724B-5611-417B-A1A0-0B14B531DF4C}" dt="2024-03-13T14:12:36.061" v="32" actId="478"/>
          <ac:picMkLst>
            <pc:docMk/>
            <pc:sldMk cId="1787185965" sldId="285"/>
            <ac:picMk id="7" creationId="{FBD25427-F5E1-4131-A82E-0A8188257321}"/>
          </ac:picMkLst>
        </pc:picChg>
      </pc:sldChg>
      <pc:sldChg chg="modSp mod">
        <pc:chgData name="Jan Schaffranek" userId="185de13651d64d23" providerId="LiveId" clId="{DF62724B-5611-417B-A1A0-0B14B531DF4C}" dt="2024-03-13T14:11:48.499" v="6"/>
        <pc:sldMkLst>
          <pc:docMk/>
          <pc:sldMk cId="1006646808" sldId="286"/>
        </pc:sldMkLst>
        <pc:spChg chg="mod">
          <ac:chgData name="Jan Schaffranek" userId="185de13651d64d23" providerId="LiveId" clId="{DF62724B-5611-417B-A1A0-0B14B531DF4C}" dt="2024-03-13T14:11:48.499" v="6"/>
          <ac:spMkLst>
            <pc:docMk/>
            <pc:sldMk cId="1006646808" sldId="286"/>
            <ac:spMk id="121" creationId="{00000000-0000-0000-0000-000000000000}"/>
          </ac:spMkLst>
        </pc:spChg>
        <pc:spChg chg="mod">
          <ac:chgData name="Jan Schaffranek" userId="185de13651d64d23" providerId="LiveId" clId="{DF62724B-5611-417B-A1A0-0B14B531DF4C}" dt="2024-03-13T14:11:41.735" v="5" actId="20577"/>
          <ac:spMkLst>
            <pc:docMk/>
            <pc:sldMk cId="1006646808" sldId="286"/>
            <ac:spMk id="12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12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456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4805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_2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flipH="1">
            <a:off x="4568412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646550" y="1989500"/>
            <a:ext cx="3246900" cy="212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23" name="Shape 23"/>
          <p:cNvSpPr/>
          <p:nvPr/>
        </p:nvSpPr>
        <p:spPr>
          <a:xfrm flipH="1">
            <a:off x="4455300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5130225" y="1016000"/>
            <a:ext cx="34707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800"/>
              <a:buAutoNum type="arabicPeriod"/>
              <a:defRPr sz="18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999999"/>
                </a:solidFill>
              </a:defRPr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999999"/>
                </a:solidFill>
              </a:defRPr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999999"/>
                </a:solidFill>
              </a:defRPr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rabicPeriod"/>
              <a:defRPr>
                <a:solidFill>
                  <a:srgbClr val="999999"/>
                </a:solidFill>
              </a:defRPr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7" r:id="rId4"/>
    <p:sldLayoutId id="2147483660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69824" y="2387250"/>
            <a:ext cx="4302176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Rust: Complete course for programmers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 idx="4294967295"/>
          </p:nvPr>
        </p:nvSpPr>
        <p:spPr>
          <a:xfrm>
            <a:off x="535075" y="3014091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400" b="1" dirty="0"/>
              <a:t>JAN SCHAFFRANEK</a:t>
            </a:r>
            <a:endParaRPr sz="5400" b="1" dirty="0"/>
          </a:p>
        </p:txBody>
      </p:sp>
      <p:grpSp>
        <p:nvGrpSpPr>
          <p:cNvPr id="163" name="Shape 163"/>
          <p:cNvGrpSpPr/>
          <p:nvPr/>
        </p:nvGrpSpPr>
        <p:grpSpPr>
          <a:xfrm>
            <a:off x="6791059" y="345962"/>
            <a:ext cx="1590883" cy="1590858"/>
            <a:chOff x="6643075" y="3664250"/>
            <a:chExt cx="407950" cy="407975"/>
          </a:xfrm>
        </p:grpSpPr>
        <p:sp>
          <p:nvSpPr>
            <p:cNvPr id="164" name="Shape 16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Shape 166"/>
          <p:cNvGrpSpPr/>
          <p:nvPr/>
        </p:nvGrpSpPr>
        <p:grpSpPr>
          <a:xfrm rot="1508271">
            <a:off x="798753" y="1851401"/>
            <a:ext cx="654063" cy="654026"/>
            <a:chOff x="576250" y="4319400"/>
            <a:chExt cx="442075" cy="442050"/>
          </a:xfrm>
        </p:grpSpPr>
        <p:sp>
          <p:nvSpPr>
            <p:cNvPr id="167" name="Shape 16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Shape 171"/>
          <p:cNvSpPr/>
          <p:nvPr/>
        </p:nvSpPr>
        <p:spPr>
          <a:xfrm>
            <a:off x="6410281" y="713293"/>
            <a:ext cx="248676" cy="23744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 rot="2697569">
            <a:off x="8048925" y="1928866"/>
            <a:ext cx="377468" cy="36042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8347545" y="1723093"/>
            <a:ext cx="151199" cy="14440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280187">
            <a:off x="6238008" y="1429475"/>
            <a:ext cx="151179" cy="14439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1635350" y="1665933"/>
            <a:ext cx="5956025" cy="1074500"/>
          </a:xfrm>
          <a:custGeom>
            <a:avLst/>
            <a:gdLst/>
            <a:ahLst/>
            <a:cxnLst/>
            <a:rect l="0" t="0" r="0" b="0"/>
            <a:pathLst>
              <a:path w="238241" h="42980" extrusionOk="0">
                <a:moveTo>
                  <a:pt x="0" y="14049"/>
                </a:moveTo>
                <a:cubicBezTo>
                  <a:pt x="5476" y="8573"/>
                  <a:pt x="13935" y="7254"/>
                  <a:pt x="21126" y="4377"/>
                </a:cubicBezTo>
                <a:cubicBezTo>
                  <a:pt x="34915" y="-1140"/>
                  <a:pt x="51579" y="-1336"/>
                  <a:pt x="65669" y="3359"/>
                </a:cubicBezTo>
                <a:cubicBezTo>
                  <a:pt x="71835" y="5414"/>
                  <a:pt x="79874" y="8507"/>
                  <a:pt x="81450" y="14813"/>
                </a:cubicBezTo>
                <a:cubicBezTo>
                  <a:pt x="82973" y="20904"/>
                  <a:pt x="84783" y="28176"/>
                  <a:pt x="81704" y="33648"/>
                </a:cubicBezTo>
                <a:cubicBezTo>
                  <a:pt x="77323" y="41435"/>
                  <a:pt x="64779" y="44711"/>
                  <a:pt x="56251" y="42047"/>
                </a:cubicBezTo>
                <a:cubicBezTo>
                  <a:pt x="49198" y="39844"/>
                  <a:pt x="46785" y="28700"/>
                  <a:pt x="48107" y="21430"/>
                </a:cubicBezTo>
                <a:cubicBezTo>
                  <a:pt x="48970" y="16684"/>
                  <a:pt x="53054" y="12574"/>
                  <a:pt x="57270" y="10231"/>
                </a:cubicBezTo>
                <a:cubicBezTo>
                  <a:pt x="87007" y="-6292"/>
                  <a:pt x="121672" y="33365"/>
                  <a:pt x="155264" y="38739"/>
                </a:cubicBezTo>
                <a:cubicBezTo>
                  <a:pt x="174115" y="41755"/>
                  <a:pt x="194150" y="44396"/>
                  <a:pt x="212533" y="39248"/>
                </a:cubicBezTo>
                <a:cubicBezTo>
                  <a:pt x="225473" y="35624"/>
                  <a:pt x="238241" y="21633"/>
                  <a:pt x="238241" y="8195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9675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Who am I?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58622494-584C-C1BC-07D6-3A617326A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</p:spPr>
        <p:txBody>
          <a:bodyPr/>
          <a:lstStyle/>
          <a:p>
            <a:r>
              <a:rPr lang="de-DE" dirty="0"/>
              <a:t>M.Sc. Applied Computer Science (</a:t>
            </a:r>
            <a:r>
              <a:rPr lang="de-DE" dirty="0" err="1"/>
              <a:t>Machine</a:t>
            </a:r>
            <a:r>
              <a:rPr lang="de-DE" dirty="0"/>
              <a:t> Learning)</a:t>
            </a:r>
          </a:p>
          <a:p>
            <a:endParaRPr lang="de-DE" dirty="0"/>
          </a:p>
          <a:p>
            <a:r>
              <a:rPr lang="de-DE" dirty="0"/>
              <a:t>Working </a:t>
            </a:r>
            <a:r>
              <a:rPr lang="de-DE" dirty="0" err="1"/>
              <a:t>as</a:t>
            </a:r>
            <a:r>
              <a:rPr lang="de-DE" dirty="0"/>
              <a:t> an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engineer</a:t>
            </a:r>
            <a:r>
              <a:rPr lang="de-DE" dirty="0"/>
              <a:t> at ZF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autonomous</a:t>
            </a:r>
            <a:r>
              <a:rPr lang="de-DE" dirty="0"/>
              <a:t> </a:t>
            </a:r>
            <a:r>
              <a:rPr lang="de-DE" dirty="0" err="1"/>
              <a:t>driving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Instructor</a:t>
            </a:r>
            <a:r>
              <a:rPr lang="de-DE" dirty="0"/>
              <a:t> on </a:t>
            </a:r>
            <a:r>
              <a:rPr lang="de-DE" dirty="0" err="1"/>
              <a:t>Udemy</a:t>
            </a:r>
            <a:r>
              <a:rPr lang="de-DE" dirty="0"/>
              <a:t> </a:t>
            </a:r>
            <a:r>
              <a:rPr lang="de-DE" dirty="0" err="1"/>
              <a:t>since</a:t>
            </a:r>
            <a:r>
              <a:rPr lang="de-DE" dirty="0"/>
              <a:t> </a:t>
            </a:r>
            <a:r>
              <a:rPr lang="de-DE" dirty="0" err="1"/>
              <a:t>December</a:t>
            </a:r>
            <a:r>
              <a:rPr lang="de-DE" dirty="0"/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1787185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 idx="4294967295"/>
          </p:nvPr>
        </p:nvSpPr>
        <p:spPr>
          <a:xfrm>
            <a:off x="535075" y="3014091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4400" b="1" dirty="0"/>
              <a:t>RUST PROGRAMMING</a:t>
            </a:r>
            <a:endParaRPr sz="4400" b="1" dirty="0"/>
          </a:p>
        </p:txBody>
      </p:sp>
      <p:grpSp>
        <p:nvGrpSpPr>
          <p:cNvPr id="163" name="Shape 163"/>
          <p:cNvGrpSpPr/>
          <p:nvPr/>
        </p:nvGrpSpPr>
        <p:grpSpPr>
          <a:xfrm>
            <a:off x="6791059" y="345962"/>
            <a:ext cx="1590883" cy="1590858"/>
            <a:chOff x="6643075" y="3664250"/>
            <a:chExt cx="407950" cy="407975"/>
          </a:xfrm>
        </p:grpSpPr>
        <p:sp>
          <p:nvSpPr>
            <p:cNvPr id="164" name="Shape 16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Shape 166"/>
          <p:cNvGrpSpPr/>
          <p:nvPr/>
        </p:nvGrpSpPr>
        <p:grpSpPr>
          <a:xfrm rot="1508271">
            <a:off x="798753" y="1851401"/>
            <a:ext cx="654063" cy="654026"/>
            <a:chOff x="576250" y="4319400"/>
            <a:chExt cx="442075" cy="442050"/>
          </a:xfrm>
        </p:grpSpPr>
        <p:sp>
          <p:nvSpPr>
            <p:cNvPr id="167" name="Shape 16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Shape 171"/>
          <p:cNvSpPr/>
          <p:nvPr/>
        </p:nvSpPr>
        <p:spPr>
          <a:xfrm>
            <a:off x="6410281" y="713293"/>
            <a:ext cx="248676" cy="23744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 rot="2697569">
            <a:off x="8048925" y="1928866"/>
            <a:ext cx="377468" cy="36042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8347545" y="1723093"/>
            <a:ext cx="151199" cy="14440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280187">
            <a:off x="6238008" y="1429475"/>
            <a:ext cx="151179" cy="14439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1635350" y="1665933"/>
            <a:ext cx="5956025" cy="1074500"/>
          </a:xfrm>
          <a:custGeom>
            <a:avLst/>
            <a:gdLst/>
            <a:ahLst/>
            <a:cxnLst/>
            <a:rect l="0" t="0" r="0" b="0"/>
            <a:pathLst>
              <a:path w="238241" h="42980" extrusionOk="0">
                <a:moveTo>
                  <a:pt x="0" y="14049"/>
                </a:moveTo>
                <a:cubicBezTo>
                  <a:pt x="5476" y="8573"/>
                  <a:pt x="13935" y="7254"/>
                  <a:pt x="21126" y="4377"/>
                </a:cubicBezTo>
                <a:cubicBezTo>
                  <a:pt x="34915" y="-1140"/>
                  <a:pt x="51579" y="-1336"/>
                  <a:pt x="65669" y="3359"/>
                </a:cubicBezTo>
                <a:cubicBezTo>
                  <a:pt x="71835" y="5414"/>
                  <a:pt x="79874" y="8507"/>
                  <a:pt x="81450" y="14813"/>
                </a:cubicBezTo>
                <a:cubicBezTo>
                  <a:pt x="82973" y="20904"/>
                  <a:pt x="84783" y="28176"/>
                  <a:pt x="81704" y="33648"/>
                </a:cubicBezTo>
                <a:cubicBezTo>
                  <a:pt x="77323" y="41435"/>
                  <a:pt x="64779" y="44711"/>
                  <a:pt x="56251" y="42047"/>
                </a:cubicBezTo>
                <a:cubicBezTo>
                  <a:pt x="49198" y="39844"/>
                  <a:pt x="46785" y="28700"/>
                  <a:pt x="48107" y="21430"/>
                </a:cubicBezTo>
                <a:cubicBezTo>
                  <a:pt x="48970" y="16684"/>
                  <a:pt x="53054" y="12574"/>
                  <a:pt x="57270" y="10231"/>
                </a:cubicBezTo>
                <a:cubicBezTo>
                  <a:pt x="87007" y="-6292"/>
                  <a:pt x="121672" y="33365"/>
                  <a:pt x="155264" y="38739"/>
                </a:cubicBezTo>
                <a:cubicBezTo>
                  <a:pt x="174115" y="41755"/>
                  <a:pt x="194150" y="44396"/>
                  <a:pt x="212533" y="39248"/>
                </a:cubicBezTo>
                <a:cubicBezTo>
                  <a:pt x="225473" y="35624"/>
                  <a:pt x="238241" y="21633"/>
                  <a:pt x="238241" y="8195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do you need to bring along?</a:t>
            </a:r>
            <a:endParaRPr dirty="0"/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4950342" y="751645"/>
            <a:ext cx="3819811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Experience in a programming language: C, C++, Java, C#, Python etc.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Basic experience with the terminal</a:t>
            </a:r>
            <a:endParaRPr lang="de-DE" dirty="0"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6646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Course </a:t>
            </a:r>
            <a:r>
              <a:rPr lang="de-DE" dirty="0" err="1"/>
              <a:t>structure</a:t>
            </a:r>
            <a:endParaRPr dirty="0"/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4950342" y="751645"/>
            <a:ext cx="3819811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arenBoth"/>
            </a:pPr>
            <a:r>
              <a:rPr lang="en-US" dirty="0"/>
              <a:t>Installation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arenBoth"/>
            </a:pPr>
            <a:r>
              <a:rPr lang="en-US" dirty="0"/>
              <a:t>Variables and console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arenBoth"/>
            </a:pPr>
            <a:r>
              <a:rPr lang="en-US" dirty="0"/>
              <a:t>Basics Features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arenBoth"/>
            </a:pPr>
            <a:r>
              <a:rPr lang="en-US" dirty="0"/>
              <a:t>Memory management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arenBoth"/>
            </a:pPr>
            <a:r>
              <a:rPr lang="en-US" dirty="0"/>
              <a:t>Generic programming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arenBoth"/>
            </a:pPr>
            <a:r>
              <a:rPr lang="en-US" dirty="0"/>
              <a:t>Data structures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arenBoth"/>
            </a:pPr>
            <a:r>
              <a:rPr lang="en-US" dirty="0"/>
              <a:t>Libraries and tooling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arenBoth"/>
            </a:pPr>
            <a:r>
              <a:rPr lang="en-US" dirty="0"/>
              <a:t>Async and threads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arenBoth"/>
            </a:pPr>
            <a:r>
              <a:rPr lang="en-US"/>
              <a:t>Object orientation</a:t>
            </a:r>
            <a:endParaRPr lang="en-US" dirty="0"/>
          </a:p>
          <a:p>
            <a:pPr lvl="0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arenBoth"/>
            </a:pPr>
            <a:r>
              <a:rPr lang="en-US" dirty="0"/>
              <a:t>Further topics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arenBoth"/>
            </a:pPr>
            <a:r>
              <a:rPr lang="en-US" dirty="0"/>
              <a:t>Small programming projects</a:t>
            </a:r>
            <a:endParaRPr lang="de-DE" dirty="0"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ubTitle" idx="1"/>
          </p:nvPr>
        </p:nvSpPr>
        <p:spPr>
          <a:xfrm>
            <a:off x="646550" y="1684700"/>
            <a:ext cx="3246900" cy="21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will we learn?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is the course structured?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Bildschirmpräsentation (16:9)</PresentationFormat>
  <Paragraphs>32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Georgia</vt:lpstr>
      <vt:lpstr>Nunito Sans</vt:lpstr>
      <vt:lpstr>Calibri</vt:lpstr>
      <vt:lpstr>Ulysses template</vt:lpstr>
      <vt:lpstr>Rust: Complete course for programmers</vt:lpstr>
      <vt:lpstr>JAN SCHAFFRANEK</vt:lpstr>
      <vt:lpstr>Who am I?</vt:lpstr>
      <vt:lpstr>RUST PROGRAMMING</vt:lpstr>
      <vt:lpstr>What do you need to bring along?</vt:lpstr>
      <vt:lpstr>Course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Tableau 10:  Visuelle und Intuitive Datenanalyse</dc:title>
  <cp:lastModifiedBy>Jan Schaffranek</cp:lastModifiedBy>
  <cp:revision>67</cp:revision>
  <dcterms:modified xsi:type="dcterms:W3CDTF">2024-03-13T14:13:06Z</dcterms:modified>
</cp:coreProperties>
</file>