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4" r:id="rId3"/>
    <p:sldId id="285" r:id="rId4"/>
    <p:sldId id="264" r:id="rId5"/>
    <p:sldId id="286" r:id="rId6"/>
    <p:sldId id="25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805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Rust: Komplettkurs für Programmierer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in der Angewandten Informatik mit dem Anwendungsfach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D25427-F5E1-4131-A82E-0A818825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96" y="1743094"/>
            <a:ext cx="5496629" cy="32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 b="1" dirty="0"/>
              <a:t>RUST PROGRAMMIERUNG</a:t>
            </a:r>
            <a:endParaRPr sz="4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müsst ihr mitbringen?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950342" y="751645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-DE" dirty="0"/>
              <a:t>Erfahrung in einer Programmiersprache</a:t>
            </a:r>
          </a:p>
          <a:p>
            <a:pPr lvl="1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de-DE" dirty="0"/>
              <a:t>C, C++, Java, C#, Python etc.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Grunderfahrung mit dem Terminal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64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950342" y="751645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Installation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Variablen und Konsole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Grundlagen Features</a:t>
            </a:r>
          </a:p>
          <a:p>
            <a:pPr>
              <a:buFont typeface="+mj-lt"/>
              <a:buAutoNum type="arabicParenBoth"/>
            </a:pPr>
            <a:r>
              <a:rPr lang="de-DE" dirty="0"/>
              <a:t>Speicherverwaltung</a:t>
            </a:r>
          </a:p>
          <a:p>
            <a:pPr>
              <a:buFont typeface="+mj-lt"/>
              <a:buAutoNum type="arabicParenBoth"/>
            </a:pPr>
            <a:r>
              <a:rPr lang="de-DE" dirty="0"/>
              <a:t>Generische Programmierung</a:t>
            </a:r>
          </a:p>
          <a:p>
            <a:pPr>
              <a:buFont typeface="+mj-lt"/>
              <a:buAutoNum type="arabicParenBoth"/>
            </a:pPr>
            <a:r>
              <a:rPr lang="de-DE" dirty="0"/>
              <a:t>Datenstrukturen</a:t>
            </a:r>
          </a:p>
          <a:p>
            <a:pPr>
              <a:buFont typeface="+mj-lt"/>
              <a:buAutoNum type="arabicParenBoth"/>
            </a:pPr>
            <a:r>
              <a:rPr lang="de-DE" dirty="0"/>
              <a:t>Libraries und </a:t>
            </a:r>
            <a:r>
              <a:rPr lang="de-DE" dirty="0" err="1"/>
              <a:t>Tooling</a:t>
            </a:r>
            <a:endParaRPr lang="de-DE" dirty="0"/>
          </a:p>
          <a:p>
            <a:pPr>
              <a:buFont typeface="+mj-lt"/>
              <a:buAutoNum type="arabicParenBoth"/>
            </a:pPr>
            <a:r>
              <a:rPr lang="de-DE" dirty="0" err="1"/>
              <a:t>Async</a:t>
            </a:r>
            <a:r>
              <a:rPr lang="de-DE" dirty="0"/>
              <a:t> und Threads</a:t>
            </a:r>
          </a:p>
          <a:p>
            <a:pPr>
              <a:buFont typeface="+mj-lt"/>
              <a:buAutoNum type="arabicParenBoth"/>
            </a:pPr>
            <a:r>
              <a:rPr lang="de-DE" dirty="0"/>
              <a:t>„Objektorientierung“</a:t>
            </a:r>
          </a:p>
          <a:p>
            <a:pPr>
              <a:buFont typeface="+mj-lt"/>
              <a:buAutoNum type="arabicParenBoth"/>
            </a:pPr>
            <a:r>
              <a:rPr lang="de-DE" dirty="0"/>
              <a:t>Weiterführende Themen</a:t>
            </a:r>
          </a:p>
          <a:p>
            <a:pPr>
              <a:buFont typeface="+mj-lt"/>
              <a:buAutoNum type="arabicParenBoth"/>
            </a:pPr>
            <a:r>
              <a:rPr lang="de-DE" dirty="0"/>
              <a:t>Kleine Programmierprojekte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Bildschirmpräsentation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Nunito Sans</vt:lpstr>
      <vt:lpstr>Arial</vt:lpstr>
      <vt:lpstr>Calibri</vt:lpstr>
      <vt:lpstr>Georgia</vt:lpstr>
      <vt:lpstr>Ulysses template</vt:lpstr>
      <vt:lpstr>Rust: Komplettkurs für Programmierer</vt:lpstr>
      <vt:lpstr>JAN SCHAFFRANEK</vt:lpstr>
      <vt:lpstr>Wer bin ich?</vt:lpstr>
      <vt:lpstr>RUST PROGRAMMIERUNG</vt:lpstr>
      <vt:lpstr>Was müsst ihr mitbringen?</vt:lpstr>
      <vt:lpstr>Kursgliederung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67</cp:revision>
  <dcterms:modified xsi:type="dcterms:W3CDTF">2022-04-29T12:59:33Z</dcterms:modified>
</cp:coreProperties>
</file>