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Nunito Sans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73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Rust: Komplettkurs für Programmierer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Bildschirmpräsentation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Nunito Sans</vt:lpstr>
      <vt:lpstr>Arial</vt:lpstr>
      <vt:lpstr>Calibri</vt:lpstr>
      <vt:lpstr>Ulysses template</vt:lpstr>
      <vt:lpstr>Rust: Komplettkurs für Programmierer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67</cp:revision>
  <dcterms:modified xsi:type="dcterms:W3CDTF">2022-04-29T12:20:46Z</dcterms:modified>
</cp:coreProperties>
</file>