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84" r:id="rId3"/>
    <p:sldId id="287" r:id="rId4"/>
    <p:sldId id="264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CFFC0D96-06D3-43F4-8CD3-669ED4EDCCF5}"/>
    <pc:docChg chg="undo custSel modSld">
      <pc:chgData name="Jan Schaffranek" userId="185de13651d64d23" providerId="LiveId" clId="{CFFC0D96-06D3-43F4-8CD3-669ED4EDCCF5}" dt="2023-11-30T16:53:08.414" v="19" actId="20577"/>
      <pc:docMkLst>
        <pc:docMk/>
      </pc:docMkLst>
      <pc:sldChg chg="modSp mod">
        <pc:chgData name="Jan Schaffranek" userId="185de13651d64d23" providerId="LiveId" clId="{CFFC0D96-06D3-43F4-8CD3-669ED4EDCCF5}" dt="2023-11-30T16:53:03.629" v="17" actId="404"/>
        <pc:sldMkLst>
          <pc:docMk/>
          <pc:sldMk cId="0" sldId="256"/>
        </pc:sldMkLst>
        <pc:spChg chg="mod">
          <ac:chgData name="Jan Schaffranek" userId="185de13651d64d23" providerId="LiveId" clId="{CFFC0D96-06D3-43F4-8CD3-669ED4EDCCF5}" dt="2023-11-30T16:53:03.629" v="17" actId="404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 Schaffranek" userId="185de13651d64d23" providerId="LiveId" clId="{CFFC0D96-06D3-43F4-8CD3-669ED4EDCCF5}" dt="2023-11-30T16:53:08.414" v="19" actId="20577"/>
        <pc:sldMkLst>
          <pc:docMk/>
          <pc:sldMk cId="0" sldId="264"/>
        </pc:sldMkLst>
        <pc:spChg chg="mod">
          <ac:chgData name="Jan Schaffranek" userId="185de13651d64d23" providerId="LiveId" clId="{CFFC0D96-06D3-43F4-8CD3-669ED4EDCCF5}" dt="2023-11-30T16:53:08.414" v="19" actId="20577"/>
          <ac:spMkLst>
            <pc:docMk/>
            <pc:sldMk cId="0" sldId="264"/>
            <ac:spMk id="161" creationId="{00000000-0000-0000-0000-000000000000}"/>
          </ac:spMkLst>
        </pc:spChg>
      </pc:sldChg>
    </pc:docChg>
  </pc:docChgLst>
  <pc:docChgLst>
    <pc:chgData name="Jan Schaffranek" userId="185de13651d64d23" providerId="LiveId" clId="{6BA7CA73-4E59-4636-9C06-16B47B720085}"/>
    <pc:docChg chg="modSld">
      <pc:chgData name="Jan Schaffranek" userId="185de13651d64d23" providerId="LiveId" clId="{6BA7CA73-4E59-4636-9C06-16B47B720085}" dt="2023-12-09T07:31:46.044" v="5" actId="404"/>
      <pc:docMkLst>
        <pc:docMk/>
      </pc:docMkLst>
      <pc:sldChg chg="modSp mod">
        <pc:chgData name="Jan Schaffranek" userId="185de13651d64d23" providerId="LiveId" clId="{6BA7CA73-4E59-4636-9C06-16B47B720085}" dt="2023-12-09T07:31:33.953" v="0"/>
        <pc:sldMkLst>
          <pc:docMk/>
          <pc:sldMk cId="0" sldId="256"/>
        </pc:sldMkLst>
        <pc:spChg chg="mod">
          <ac:chgData name="Jan Schaffranek" userId="185de13651d64d23" providerId="LiveId" clId="{6BA7CA73-4E59-4636-9C06-16B47B720085}" dt="2023-12-09T07:31:33.953" v="0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 Schaffranek" userId="185de13651d64d23" providerId="LiveId" clId="{6BA7CA73-4E59-4636-9C06-16B47B720085}" dt="2023-12-09T07:31:46.044" v="5" actId="404"/>
        <pc:sldMkLst>
          <pc:docMk/>
          <pc:sldMk cId="0" sldId="264"/>
        </pc:sldMkLst>
        <pc:spChg chg="mod">
          <ac:chgData name="Jan Schaffranek" userId="185de13651d64d23" providerId="LiveId" clId="{6BA7CA73-4E59-4636-9C06-16B47B720085}" dt="2023-12-09T07:31:46.044" v="5" actId="404"/>
          <ac:spMkLst>
            <pc:docMk/>
            <pc:sldMk cId="0" sldId="264"/>
            <ac:spMk id="161" creationId="{00000000-0000-0000-0000-000000000000}"/>
          </ac:spMkLst>
        </pc:spChg>
      </pc:sldChg>
    </pc:docChg>
  </pc:docChgLst>
  <pc:docChgLst>
    <pc:chgData name="Jan" userId="185de13651d64d23" providerId="LiveId" clId="{4A952708-DD71-4B64-AD88-F9F52424F4B2}"/>
    <pc:docChg chg="delSld modSld">
      <pc:chgData name="Jan" userId="185de13651d64d23" providerId="LiveId" clId="{4A952708-DD71-4B64-AD88-F9F52424F4B2}" dt="2022-11-16T07:01:48.007" v="20" actId="404"/>
      <pc:docMkLst>
        <pc:docMk/>
      </pc:docMkLst>
      <pc:sldChg chg="modSp mod">
        <pc:chgData name="Jan" userId="185de13651d64d23" providerId="LiveId" clId="{4A952708-DD71-4B64-AD88-F9F52424F4B2}" dt="2022-11-16T07:01:48.007" v="20" actId="404"/>
        <pc:sldMkLst>
          <pc:docMk/>
          <pc:sldMk cId="0" sldId="256"/>
        </pc:sldMkLst>
        <pc:spChg chg="mod">
          <ac:chgData name="Jan" userId="185de13651d64d23" providerId="LiveId" clId="{4A952708-DD71-4B64-AD88-F9F52424F4B2}" dt="2022-11-16T07:01:48.007" v="20" actId="404"/>
          <ac:spMkLst>
            <pc:docMk/>
            <pc:sldMk cId="0" sldId="256"/>
            <ac:spMk id="91" creationId="{00000000-0000-0000-0000-000000000000}"/>
          </ac:spMkLst>
        </pc:spChg>
      </pc:sldChg>
      <pc:sldChg chg="del">
        <pc:chgData name="Jan" userId="185de13651d64d23" providerId="LiveId" clId="{4A952708-DD71-4B64-AD88-F9F52424F4B2}" dt="2022-11-16T07:01:29.637" v="0" actId="47"/>
        <pc:sldMkLst>
          <pc:docMk/>
          <pc:sldMk cId="0" sldId="259"/>
        </pc:sldMkLst>
      </pc:sldChg>
      <pc:sldChg chg="modSp mod">
        <pc:chgData name="Jan" userId="185de13651d64d23" providerId="LiveId" clId="{4A952708-DD71-4B64-AD88-F9F52424F4B2}" dt="2022-11-16T07:01:35.137" v="15" actId="20577"/>
        <pc:sldMkLst>
          <pc:docMk/>
          <pc:sldMk cId="0" sldId="264"/>
        </pc:sldMkLst>
        <pc:spChg chg="mod">
          <ac:chgData name="Jan" userId="185de13651d64d23" providerId="LiveId" clId="{4A952708-DD71-4B64-AD88-F9F52424F4B2}" dt="2022-11-16T07:01:35.137" v="15" actId="20577"/>
          <ac:spMkLst>
            <pc:docMk/>
            <pc:sldMk cId="0" sldId="264"/>
            <ac:spMk id="161" creationId="{00000000-0000-0000-0000-000000000000}"/>
          </ac:spMkLst>
        </pc:spChg>
      </pc:sldChg>
      <pc:sldMasterChg chg="delSldLayout">
        <pc:chgData name="Jan" userId="185de13651d64d23" providerId="LiveId" clId="{4A952708-DD71-4B64-AD88-F9F52424F4B2}" dt="2022-11-16T07:01:29.637" v="0" actId="47"/>
        <pc:sldMasterMkLst>
          <pc:docMk/>
          <pc:sldMasterMk cId="0" sldId="2147483661"/>
        </pc:sldMasterMkLst>
        <pc:sldLayoutChg chg="del">
          <pc:chgData name="Jan" userId="185de13651d64d23" providerId="LiveId" clId="{4A952708-DD71-4B64-AD88-F9F52424F4B2}" dt="2022-11-16T07:01:29.637" v="0" actId="47"/>
          <pc:sldLayoutMkLst>
            <pc:docMk/>
            <pc:sldMasterMk cId="0" sldId="2147483661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The Complete Guide: Visual Studio Code [</a:t>
            </a:r>
            <a:r>
              <a:rPr lang="en-US" sz="2800" dirty="0" err="1"/>
              <a:t>VSCode</a:t>
            </a:r>
            <a:r>
              <a:rPr lang="en-US" sz="2800" dirty="0"/>
              <a:t>] 2024 Edition</a:t>
            </a:r>
            <a:endParaRPr lang="de-D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Who am I?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M.Sc. Applied Computer Science (</a:t>
            </a:r>
            <a:r>
              <a:rPr lang="de-DE" dirty="0" err="1"/>
              <a:t>Machine</a:t>
            </a:r>
            <a:r>
              <a:rPr lang="de-DE" dirty="0"/>
              <a:t> Learning)</a:t>
            </a:r>
          </a:p>
          <a:p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engineer</a:t>
            </a:r>
            <a:r>
              <a:rPr lang="de-DE" dirty="0"/>
              <a:t> at ZF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driving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Instructor</a:t>
            </a:r>
            <a:r>
              <a:rPr lang="de-DE" dirty="0"/>
              <a:t> on </a:t>
            </a:r>
            <a:r>
              <a:rPr lang="de-DE" dirty="0" err="1"/>
              <a:t>Udemy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December</a:t>
            </a:r>
            <a:r>
              <a:rPr lang="de-DE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425212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The Complete Guide: Visual Studio Code</a:t>
            </a:r>
            <a:endParaRPr sz="4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Georgia</vt:lpstr>
      <vt:lpstr>Nunito Sans</vt:lpstr>
      <vt:lpstr>Arial</vt:lpstr>
      <vt:lpstr>Calibri</vt:lpstr>
      <vt:lpstr>Ulysses template</vt:lpstr>
      <vt:lpstr>The Complete Guide: Visual Studio Code [VSCode] 2024 Edition</vt:lpstr>
      <vt:lpstr>Who am I?</vt:lpstr>
      <vt:lpstr>Who am I</vt:lpstr>
      <vt:lpstr>The Complete Guide: 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87</cp:revision>
  <dcterms:modified xsi:type="dcterms:W3CDTF">2023-12-09T07:31:48Z</dcterms:modified>
</cp:coreProperties>
</file>