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 Sans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4FD0DCF5-A55D-4A0B-B3D5-112F97C60E6F}"/>
    <pc:docChg chg="undo custSel delSld modSld">
      <pc:chgData name="Jan Schaffranek" userId="185de13651d64d23" providerId="LiveId" clId="{4FD0DCF5-A55D-4A0B-B3D5-112F97C60E6F}" dt="2023-11-27T17:32:17.860" v="18" actId="47"/>
      <pc:docMkLst>
        <pc:docMk/>
      </pc:docMkLst>
      <pc:sldChg chg="modSp mod">
        <pc:chgData name="Jan Schaffranek" userId="185de13651d64d23" providerId="LiveId" clId="{4FD0DCF5-A55D-4A0B-B3D5-112F97C60E6F}" dt="2023-11-27T17:32:00.404" v="2"/>
        <pc:sldMkLst>
          <pc:docMk/>
          <pc:sldMk cId="0" sldId="256"/>
        </pc:sldMkLst>
        <pc:spChg chg="mod">
          <ac:chgData name="Jan Schaffranek" userId="185de13651d64d23" providerId="LiveId" clId="{4FD0DCF5-A55D-4A0B-B3D5-112F97C60E6F}" dt="2023-11-27T17:32:00.404" v="2"/>
          <ac:spMkLst>
            <pc:docMk/>
            <pc:sldMk cId="0" sldId="256"/>
            <ac:spMk id="91" creationId="{00000000-0000-0000-0000-000000000000}"/>
          </ac:spMkLst>
        </pc:spChg>
      </pc:sldChg>
      <pc:sldChg chg="del">
        <pc:chgData name="Jan Schaffranek" userId="185de13651d64d23" providerId="LiveId" clId="{4FD0DCF5-A55D-4A0B-B3D5-112F97C60E6F}" dt="2023-11-27T17:32:17.671" v="17" actId="47"/>
        <pc:sldMkLst>
          <pc:docMk/>
          <pc:sldMk cId="0" sldId="259"/>
        </pc:sldMkLst>
      </pc:sldChg>
      <pc:sldChg chg="modSp del mod">
        <pc:chgData name="Jan Schaffranek" userId="185de13651d64d23" providerId="LiveId" clId="{4FD0DCF5-A55D-4A0B-B3D5-112F97C60E6F}" dt="2023-11-27T17:32:17.501" v="16" actId="47"/>
        <pc:sldMkLst>
          <pc:docMk/>
          <pc:sldMk cId="0" sldId="264"/>
        </pc:sldMkLst>
        <pc:spChg chg="mod">
          <ac:chgData name="Jan Schaffranek" userId="185de13651d64d23" providerId="LiveId" clId="{4FD0DCF5-A55D-4A0B-B3D5-112F97C60E6F}" dt="2023-11-27T17:32:08.399" v="13" actId="20577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4FD0DCF5-A55D-4A0B-B3D5-112F97C60E6F}" dt="2023-11-27T17:32:17.860" v="18" actId="47"/>
        <pc:sldMkLst>
          <pc:docMk/>
          <pc:sldMk cId="224579613" sldId="283"/>
        </pc:sldMkLst>
      </pc:sldChg>
      <pc:sldChg chg="del">
        <pc:chgData name="Jan Schaffranek" userId="185de13651d64d23" providerId="LiveId" clId="{4FD0DCF5-A55D-4A0B-B3D5-112F97C60E6F}" dt="2023-11-27T17:32:17.185" v="14" actId="47"/>
        <pc:sldMkLst>
          <pc:docMk/>
          <pc:sldMk cId="2839675043" sldId="284"/>
        </pc:sldMkLst>
      </pc:sldChg>
      <pc:sldChg chg="del">
        <pc:chgData name="Jan Schaffranek" userId="185de13651d64d23" providerId="LiveId" clId="{4FD0DCF5-A55D-4A0B-B3D5-112F97C60E6F}" dt="2023-11-27T17:32:17.327" v="15" actId="47"/>
        <pc:sldMkLst>
          <pc:docMk/>
          <pc:sldMk cId="1787185965" sldId="285"/>
        </pc:sldMkLst>
      </pc:sldChg>
      <pc:sldMasterChg chg="delSldLayout">
        <pc:chgData name="Jan Schaffranek" userId="185de13651d64d23" providerId="LiveId" clId="{4FD0DCF5-A55D-4A0B-B3D5-112F97C60E6F}" dt="2023-11-27T17:32:17.860" v="18" actId="47"/>
        <pc:sldMasterMkLst>
          <pc:docMk/>
          <pc:sldMasterMk cId="0" sldId="2147483661"/>
        </pc:sldMasterMkLst>
        <pc:sldLayoutChg chg="del">
          <pc:chgData name="Jan Schaffranek" userId="185de13651d64d23" providerId="LiveId" clId="{4FD0DCF5-A55D-4A0B-B3D5-112F97C60E6F}" dt="2023-11-27T17:32:17.671" v="17" actId="47"/>
          <pc:sldLayoutMkLst>
            <pc:docMk/>
            <pc:sldMasterMk cId="0" sldId="2147483661"/>
            <pc:sldLayoutMk cId="0" sldId="2147483650"/>
          </pc:sldLayoutMkLst>
        </pc:sldLayoutChg>
        <pc:sldLayoutChg chg="del">
          <pc:chgData name="Jan Schaffranek" userId="185de13651d64d23" providerId="LiveId" clId="{4FD0DCF5-A55D-4A0B-B3D5-112F97C60E6F}" dt="2023-11-27T17:32:17.860" v="18" actId="47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Jan Schaffranek" userId="185de13651d64d23" providerId="LiveId" clId="{4FD0DCF5-A55D-4A0B-B3D5-112F97C60E6F}" dt="2023-11-27T17:32:17.501" v="16" actId="47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Jan Schaffranek" userId="185de13651d64d23" providerId="LiveId" clId="{6CC11608-DBE3-4E55-92EE-C909714D0610}"/>
    <pc:docChg chg="undo redo custSel modSld">
      <pc:chgData name="Jan Schaffranek" userId="185de13651d64d23" providerId="LiveId" clId="{6CC11608-DBE3-4E55-92EE-C909714D0610}" dt="2023-12-09T07:31:22.416" v="4"/>
      <pc:docMkLst>
        <pc:docMk/>
      </pc:docMkLst>
      <pc:sldChg chg="modSp mod">
        <pc:chgData name="Jan Schaffranek" userId="185de13651d64d23" providerId="LiveId" clId="{6CC11608-DBE3-4E55-92EE-C909714D0610}" dt="2023-12-09T07:31:22.416" v="4"/>
        <pc:sldMkLst>
          <pc:docMk/>
          <pc:sldMk cId="0" sldId="256"/>
        </pc:sldMkLst>
        <pc:spChg chg="mod">
          <ac:chgData name="Jan Schaffranek" userId="185de13651d64d23" providerId="LiveId" clId="{6CC11608-DBE3-4E55-92EE-C909714D0610}" dt="2023-12-09T07:31:22.416" v="4"/>
          <ac:spMkLst>
            <pc:docMk/>
            <pc:sldMk cId="0" sldId="256"/>
            <ac:spMk id="91" creationId="{00000000-0000-0000-0000-000000000000}"/>
          </ac:spMkLst>
        </pc:spChg>
      </pc:sldChg>
    </pc:docChg>
  </pc:docChgLst>
  <pc:docChgLst>
    <pc:chgData name="Jan" userId="185de13651d64d23" providerId="LiveId" clId="{D55A8110-FFFB-44BC-A95C-94C3AAD33EC0}"/>
    <pc:docChg chg="delSld">
      <pc:chgData name="Jan" userId="185de13651d64d23" providerId="LiveId" clId="{D55A8110-FFFB-44BC-A95C-94C3AAD33EC0}" dt="2022-08-22T15:12:08.440" v="0" actId="47"/>
      <pc:docMkLst>
        <pc:docMk/>
      </pc:docMkLst>
      <pc:sldChg chg="del">
        <pc:chgData name="Jan" userId="185de13651d64d23" providerId="LiveId" clId="{D55A8110-FFFB-44BC-A95C-94C3AAD33EC0}" dt="2022-08-22T15:12:08.440" v="0" actId="47"/>
        <pc:sldMkLst>
          <pc:docMk/>
          <pc:sldMk cId="0" sldId="263"/>
        </pc:sldMkLst>
      </pc:sldChg>
      <pc:sldMasterChg chg="delSldLayout">
        <pc:chgData name="Jan" userId="185de13651d64d23" providerId="LiveId" clId="{D55A8110-FFFB-44BC-A95C-94C3AAD33EC0}" dt="2022-08-22T15:12:08.440" v="0" actId="47"/>
        <pc:sldMasterMkLst>
          <pc:docMk/>
          <pc:sldMasterMk cId="0" sldId="2147483661"/>
        </pc:sldMasterMkLst>
        <pc:sldLayoutChg chg="del">
          <pc:chgData name="Jan" userId="185de13651d64d23" providerId="LiveId" clId="{D55A8110-FFFB-44BC-A95C-94C3AAD33EC0}" dt="2022-08-22T15:12:08.440" v="0" actId="47"/>
          <pc:sldLayoutMkLst>
            <pc:docMk/>
            <pc:sldMasterMk cId="0" sldId="2147483661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Complete Guide: Visual Studio Code [</a:t>
            </a:r>
            <a:r>
              <a:rPr lang="en-US" dirty="0" err="1"/>
              <a:t>VSCode</a:t>
            </a:r>
            <a:r>
              <a:rPr lang="en-US" dirty="0"/>
              <a:t>] 2024 Edition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Nunito Sans</vt:lpstr>
      <vt:lpstr>Ulysses template</vt:lpstr>
      <vt:lpstr>The Complete Guide: Visual Studio Code [VSCode] 2024 Edition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62</cp:revision>
  <dcterms:modified xsi:type="dcterms:W3CDTF">2023-12-09T07:31:23Z</dcterms:modified>
</cp:coreProperties>
</file>