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83" r:id="rId3"/>
    <p:sldId id="290" r:id="rId4"/>
    <p:sldId id="287" r:id="rId5"/>
    <p:sldId id="291" r:id="rId6"/>
    <p:sldId id="288" r:id="rId7"/>
    <p:sldId id="292" r:id="rId8"/>
    <p:sldId id="289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Nunito Sans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750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55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55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35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095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293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84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Meine </a:t>
            </a:r>
            <a:r>
              <a:rPr lang="de-DE" dirty="0" err="1"/>
              <a:t>Udemy</a:t>
            </a:r>
            <a:r>
              <a:rPr lang="de-DE" dirty="0"/>
              <a:t> Kurse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Empfohlene</a:t>
            </a:r>
            <a:br>
              <a:rPr lang="de-DE" dirty="0"/>
            </a:br>
            <a:r>
              <a:rPr lang="de-DE" dirty="0"/>
              <a:t>Reihenfolge</a:t>
            </a:r>
            <a:br>
              <a:rPr lang="de-DE" dirty="0"/>
            </a:br>
            <a:r>
              <a:rPr lang="de-DE" dirty="0"/>
              <a:t>der C Kurse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62D5F37-C2F3-4480-9DBC-4B1640464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065" y="595488"/>
            <a:ext cx="3126188" cy="7803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16BA801-C693-4855-9DB8-474E5DF27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976" y="3338424"/>
            <a:ext cx="3320554" cy="978432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5B7C718-77B0-4F45-B5E5-A154D4FF812A}"/>
              </a:ext>
            </a:extLst>
          </p:cNvPr>
          <p:cNvCxnSpPr>
            <a:cxnSpLocks/>
          </p:cNvCxnSpPr>
          <p:nvPr/>
        </p:nvCxnSpPr>
        <p:spPr>
          <a:xfrm>
            <a:off x="5664918" y="1315861"/>
            <a:ext cx="0" cy="19426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7B2891F5-15C5-4F0A-9AF8-E62C84217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253" y="575500"/>
            <a:ext cx="3126188" cy="7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Meine </a:t>
            </a:r>
            <a:r>
              <a:rPr lang="de-DE" dirty="0" err="1"/>
              <a:t>Udemy</a:t>
            </a:r>
            <a:r>
              <a:rPr lang="de-DE" dirty="0"/>
              <a:t> Kurse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82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Empfohlene</a:t>
            </a:r>
            <a:br>
              <a:rPr lang="de-DE" dirty="0"/>
            </a:br>
            <a:r>
              <a:rPr lang="de-DE" dirty="0"/>
              <a:t>Reihenfolge</a:t>
            </a:r>
            <a:br>
              <a:rPr lang="de-DE" dirty="0"/>
            </a:br>
            <a:r>
              <a:rPr lang="de-DE" dirty="0"/>
              <a:t>der C++ Kurse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DBA7A00-B997-4D8F-8449-AD9954E4E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614" y="3814105"/>
            <a:ext cx="2532628" cy="640248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5B7C718-77B0-4F45-B5E5-A154D4FF812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495928" y="2015054"/>
            <a:ext cx="0" cy="17990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952D323-CDD0-446D-B996-DD5A376C70F0}"/>
              </a:ext>
            </a:extLst>
          </p:cNvPr>
          <p:cNvGrpSpPr/>
          <p:nvPr/>
        </p:nvGrpSpPr>
        <p:grpSpPr>
          <a:xfrm>
            <a:off x="2935665" y="1312593"/>
            <a:ext cx="5470594" cy="702461"/>
            <a:chOff x="2769317" y="1205269"/>
            <a:chExt cx="5470594" cy="702461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8A6214F4-A4F6-4762-A257-450E58BE9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9317" y="1205767"/>
              <a:ext cx="2725011" cy="701963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3E4666A-77D0-4551-AB83-A5C3FEA6B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98137" y="1205269"/>
              <a:ext cx="2841774" cy="702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465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Meine </a:t>
            </a:r>
            <a:r>
              <a:rPr lang="de-DE" dirty="0" err="1"/>
              <a:t>Udemy</a:t>
            </a:r>
            <a:r>
              <a:rPr lang="de-DE" dirty="0"/>
              <a:t> Kurse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32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Empfohlene</a:t>
            </a:r>
            <a:br>
              <a:rPr lang="de-DE" dirty="0"/>
            </a:br>
            <a:r>
              <a:rPr lang="de-DE" dirty="0"/>
              <a:t>Reihenfolge</a:t>
            </a:r>
            <a:br>
              <a:rPr lang="de-DE" dirty="0"/>
            </a:br>
            <a:r>
              <a:rPr lang="de-DE" dirty="0"/>
              <a:t>der Python Kurse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5B7C718-77B0-4F45-B5E5-A154D4FF812A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5286589" y="1411141"/>
            <a:ext cx="0" cy="6045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8777508-8676-479F-BB15-A17C32643F1E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flipH="1">
            <a:off x="5286588" y="3043579"/>
            <a:ext cx="1" cy="63202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272A6C46-B57E-49F6-BBC3-47B67CCE7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034" y="429944"/>
            <a:ext cx="3919109" cy="98119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14CEB58-F46D-4E7A-B3F2-C973FE862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034" y="2015725"/>
            <a:ext cx="3919109" cy="102785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0A9CC29-285D-4FA5-9D5D-8BF1FB0F6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765" y="3675599"/>
            <a:ext cx="3871645" cy="10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2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Meine </a:t>
            </a:r>
            <a:r>
              <a:rPr lang="de-DE" dirty="0" err="1"/>
              <a:t>Udemy</a:t>
            </a:r>
            <a:r>
              <a:rPr lang="de-DE" dirty="0"/>
              <a:t> Kurse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36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Empfohlene</a:t>
            </a:r>
            <a:br>
              <a:rPr lang="de-DE" dirty="0"/>
            </a:br>
            <a:r>
              <a:rPr lang="de-DE" dirty="0"/>
              <a:t>Reihenfolge</a:t>
            </a:r>
            <a:br>
              <a:rPr lang="de-DE" dirty="0"/>
            </a:br>
            <a:r>
              <a:rPr lang="de-DE" dirty="0"/>
              <a:t>der ML/DL Kurse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5B7C718-77B0-4F45-B5E5-A154D4FF812A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flipH="1">
            <a:off x="5252582" y="1037957"/>
            <a:ext cx="1" cy="23941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50A9CC29-285D-4FA5-9D5D-8BF1FB0F6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760" y="0"/>
            <a:ext cx="3871645" cy="10379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A3EF6FB-F6CA-47D0-9F00-822DC201E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634" y="1277367"/>
            <a:ext cx="3979896" cy="103795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9BE4B88-53CC-45E8-BD24-8404DB7B3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149" y="2571750"/>
            <a:ext cx="4350865" cy="1104450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461F9FB-518C-47DC-94CD-50787237E2A9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5252582" y="2315324"/>
            <a:ext cx="0" cy="25642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D19A853-6C07-4DAC-9592-0056ACDEFF69}"/>
              </a:ext>
            </a:extLst>
          </p:cNvPr>
          <p:cNvGrpSpPr/>
          <p:nvPr/>
        </p:nvGrpSpPr>
        <p:grpSpPr>
          <a:xfrm>
            <a:off x="2589320" y="4105543"/>
            <a:ext cx="6320230" cy="783108"/>
            <a:chOff x="2589320" y="4105543"/>
            <a:chExt cx="6320230" cy="783108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E82981B8-620B-4CD2-97EC-34621BE27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89320" y="4105543"/>
              <a:ext cx="2663261" cy="779016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8562DF07-2AF9-4CC4-8810-0221FE5EE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47960" y="4109635"/>
              <a:ext cx="3161590" cy="779016"/>
            </a:xfrm>
            <a:prstGeom prst="rect">
              <a:avLst/>
            </a:prstGeom>
          </p:spPr>
        </p:pic>
      </p:grp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81EF191-DCB9-4E4B-B15E-62445CF820FA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 flipH="1">
            <a:off x="3920951" y="3676200"/>
            <a:ext cx="1331631" cy="42934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784D7B9-F6A1-4B21-8393-2FB1B85A1023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5252582" y="3676200"/>
            <a:ext cx="2076173" cy="43343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06066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Bildschirmpräsentation (16:9)</PresentationFormat>
  <Paragraphs>12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Georgia</vt:lpstr>
      <vt:lpstr>Nunito Sans</vt:lpstr>
      <vt:lpstr>Arial</vt:lpstr>
      <vt:lpstr>Calibri</vt:lpstr>
      <vt:lpstr>Ulysses template</vt:lpstr>
      <vt:lpstr>Meine Udemy Kurse</vt:lpstr>
      <vt:lpstr>Empfohlene Reihenfolge der C Kurse</vt:lpstr>
      <vt:lpstr>Meine Udemy Kurse</vt:lpstr>
      <vt:lpstr>Empfohlene Reihenfolge der C++ Kurse</vt:lpstr>
      <vt:lpstr>Meine Udemy Kurse</vt:lpstr>
      <vt:lpstr>Empfohlene Reihenfolge der Python Kurse</vt:lpstr>
      <vt:lpstr>Meine Udemy Kurse</vt:lpstr>
      <vt:lpstr>Empfohlene Reihenfolge der ML/DL Kurse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83</cp:revision>
  <dcterms:modified xsi:type="dcterms:W3CDTF">2022-02-08T09:31:33Z</dcterms:modified>
</cp:coreProperties>
</file>