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an/tmp/se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an/tmp/sele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Cumsum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ARKK_ARKF_CORN_DBC_EWS_EWT_HYG_!$E$1</c:f>
              <c:strCache>
                <c:ptCount val="1"/>
                <c:pt idx="0">
                  <c:v>actualcumsum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ARKK_ARKF_CORN_DBC_EWS_EWT_HYG_!$A$2:$A$300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ARKK_ARKF_CORN_DBC_EWS_EWT_HYG_!$E$2:$E$300</c:f>
              <c:numCache>
                <c:formatCode>General</c:formatCode>
                <c:ptCount val="299"/>
                <c:pt idx="0">
                  <c:v>0</c:v>
                </c:pt>
                <c:pt idx="1">
                  <c:v>-1.3247291503271199</c:v>
                </c:pt>
                <c:pt idx="2">
                  <c:v>-1.7854896043131698</c:v>
                </c:pt>
                <c:pt idx="3">
                  <c:v>-1.6828000104573879</c:v>
                </c:pt>
                <c:pt idx="4">
                  <c:v>-0.56633558226650793</c:v>
                </c:pt>
                <c:pt idx="5">
                  <c:v>-0.80903901601966988</c:v>
                </c:pt>
                <c:pt idx="6">
                  <c:v>-0.28434876214341687</c:v>
                </c:pt>
                <c:pt idx="7">
                  <c:v>-0.36986373476849599</c:v>
                </c:pt>
                <c:pt idx="8">
                  <c:v>-0.44523794723241628</c:v>
                </c:pt>
                <c:pt idx="9">
                  <c:v>-1.0186657272035293</c:v>
                </c:pt>
                <c:pt idx="10">
                  <c:v>-0.64569379373424929</c:v>
                </c:pt>
                <c:pt idx="11">
                  <c:v>-1.3710625188380288E-2</c:v>
                </c:pt>
                <c:pt idx="12">
                  <c:v>-0.30232212623186927</c:v>
                </c:pt>
                <c:pt idx="13">
                  <c:v>-0.46043640966563726</c:v>
                </c:pt>
                <c:pt idx="14">
                  <c:v>-0.70952325874885924</c:v>
                </c:pt>
                <c:pt idx="15">
                  <c:v>-1.5202131389947704</c:v>
                </c:pt>
                <c:pt idx="16">
                  <c:v>-0.5618144180782304</c:v>
                </c:pt>
                <c:pt idx="17">
                  <c:v>-0.59944886257458441</c:v>
                </c:pt>
                <c:pt idx="18">
                  <c:v>-1.7930914593077143</c:v>
                </c:pt>
                <c:pt idx="19">
                  <c:v>-0.53128783109250421</c:v>
                </c:pt>
                <c:pt idx="20">
                  <c:v>0.63896145462599585</c:v>
                </c:pt>
                <c:pt idx="21">
                  <c:v>-0.2852519261244042</c:v>
                </c:pt>
                <c:pt idx="22">
                  <c:v>0.11221705910175578</c:v>
                </c:pt>
                <c:pt idx="23">
                  <c:v>0.8464663538533137</c:v>
                </c:pt>
                <c:pt idx="24">
                  <c:v>1.1339592334105237</c:v>
                </c:pt>
                <c:pt idx="25">
                  <c:v>1.6000117094810826</c:v>
                </c:pt>
                <c:pt idx="26">
                  <c:v>0.29442200606212254</c:v>
                </c:pt>
                <c:pt idx="27">
                  <c:v>0.98652542033767354</c:v>
                </c:pt>
                <c:pt idx="28">
                  <c:v>1.7450376686002376</c:v>
                </c:pt>
                <c:pt idx="29">
                  <c:v>1.3555608242386785</c:v>
                </c:pt>
                <c:pt idx="30">
                  <c:v>0.73672583787752055</c:v>
                </c:pt>
                <c:pt idx="31">
                  <c:v>1.2209833125784015</c:v>
                </c:pt>
                <c:pt idx="32">
                  <c:v>2.4943201388822716</c:v>
                </c:pt>
                <c:pt idx="33">
                  <c:v>2.1991466641963036</c:v>
                </c:pt>
                <c:pt idx="34">
                  <c:v>2.4016389867406525</c:v>
                </c:pt>
                <c:pt idx="35">
                  <c:v>2.6603373515460933</c:v>
                </c:pt>
                <c:pt idx="36">
                  <c:v>3.1041048849772652</c:v>
                </c:pt>
                <c:pt idx="37">
                  <c:v>3.3209401596052253</c:v>
                </c:pt>
                <c:pt idx="38">
                  <c:v>2.4351952976145572</c:v>
                </c:pt>
                <c:pt idx="39">
                  <c:v>1.6199182459087274</c:v>
                </c:pt>
                <c:pt idx="40">
                  <c:v>1.3871600231224632</c:v>
                </c:pt>
                <c:pt idx="41">
                  <c:v>1.8871683981540173</c:v>
                </c:pt>
                <c:pt idx="42">
                  <c:v>1.6444911935916113</c:v>
                </c:pt>
                <c:pt idx="43">
                  <c:v>1.4663572327532912</c:v>
                </c:pt>
                <c:pt idx="44">
                  <c:v>2.0313936770481904</c:v>
                </c:pt>
                <c:pt idx="45">
                  <c:v>1.8940531571261574</c:v>
                </c:pt>
                <c:pt idx="46">
                  <c:v>1.4775288575134264</c:v>
                </c:pt>
                <c:pt idx="47">
                  <c:v>0.82507460979067648</c:v>
                </c:pt>
                <c:pt idx="48">
                  <c:v>1.3257660521842545</c:v>
                </c:pt>
                <c:pt idx="49">
                  <c:v>1.8933341026418424</c:v>
                </c:pt>
                <c:pt idx="50">
                  <c:v>2.8698886381561723</c:v>
                </c:pt>
                <c:pt idx="51">
                  <c:v>3.2526334897672915</c:v>
                </c:pt>
                <c:pt idx="52">
                  <c:v>3.0373777398214097</c:v>
                </c:pt>
                <c:pt idx="53">
                  <c:v>3.1201675231886874</c:v>
                </c:pt>
                <c:pt idx="54">
                  <c:v>2.9175994333291646</c:v>
                </c:pt>
                <c:pt idx="55">
                  <c:v>2.4292309929331828</c:v>
                </c:pt>
                <c:pt idx="56">
                  <c:v>1.4631042922792399</c:v>
                </c:pt>
                <c:pt idx="57">
                  <c:v>1.5104948958591322</c:v>
                </c:pt>
                <c:pt idx="58">
                  <c:v>0.74190861706296618</c:v>
                </c:pt>
                <c:pt idx="59">
                  <c:v>1.1067961692151302</c:v>
                </c:pt>
                <c:pt idx="60">
                  <c:v>1.7299239986351771</c:v>
                </c:pt>
                <c:pt idx="61">
                  <c:v>2.038548558633873</c:v>
                </c:pt>
                <c:pt idx="62">
                  <c:v>1.0266525309714429</c:v>
                </c:pt>
                <c:pt idx="63">
                  <c:v>-3.6582038271476991E-2</c:v>
                </c:pt>
                <c:pt idx="64">
                  <c:v>-1.1284455479310269</c:v>
                </c:pt>
                <c:pt idx="65">
                  <c:v>-1.5010699644593068</c:v>
                </c:pt>
                <c:pt idx="66">
                  <c:v>-1.8190473193779688</c:v>
                </c:pt>
                <c:pt idx="67">
                  <c:v>-2.393193802849817</c:v>
                </c:pt>
                <c:pt idx="68">
                  <c:v>-2.103592914013706</c:v>
                </c:pt>
                <c:pt idx="69">
                  <c:v>-1.323144222873367</c:v>
                </c:pt>
                <c:pt idx="70">
                  <c:v>-0.69626668543189796</c:v>
                </c:pt>
                <c:pt idx="71">
                  <c:v>-0.63981605861932933</c:v>
                </c:pt>
                <c:pt idx="72">
                  <c:v>-4.9487271474372374E-2</c:v>
                </c:pt>
                <c:pt idx="73">
                  <c:v>1.4746405544104175</c:v>
                </c:pt>
                <c:pt idx="74">
                  <c:v>-0.12047433866711255</c:v>
                </c:pt>
                <c:pt idx="75">
                  <c:v>-0.53106908079755055</c:v>
                </c:pt>
                <c:pt idx="76">
                  <c:v>0.29529063455867943</c:v>
                </c:pt>
                <c:pt idx="77">
                  <c:v>0.73671281537083044</c:v>
                </c:pt>
                <c:pt idx="78">
                  <c:v>1.4367859721748806</c:v>
                </c:pt>
                <c:pt idx="79">
                  <c:v>0.96649767558503563</c:v>
                </c:pt>
                <c:pt idx="80">
                  <c:v>1.4124688285933216</c:v>
                </c:pt>
                <c:pt idx="81">
                  <c:v>1.0610311140481865</c:v>
                </c:pt>
                <c:pt idx="82">
                  <c:v>1.3595543406719914</c:v>
                </c:pt>
                <c:pt idx="83">
                  <c:v>1.4586109841787542</c:v>
                </c:pt>
                <c:pt idx="84">
                  <c:v>1.0336749505156282</c:v>
                </c:pt>
                <c:pt idx="85">
                  <c:v>1.3692042361237191</c:v>
                </c:pt>
                <c:pt idx="86">
                  <c:v>0.88132339981200714</c:v>
                </c:pt>
                <c:pt idx="87">
                  <c:v>0.19829582958773917</c:v>
                </c:pt>
                <c:pt idx="88">
                  <c:v>-0.86300879368722072</c:v>
                </c:pt>
                <c:pt idx="89">
                  <c:v>-1.0235790631572168</c:v>
                </c:pt>
                <c:pt idx="90">
                  <c:v>-1.4540818667210367</c:v>
                </c:pt>
                <c:pt idx="91">
                  <c:v>-1.0659579879782106</c:v>
                </c:pt>
                <c:pt idx="92">
                  <c:v>-0.69883790430442261</c:v>
                </c:pt>
                <c:pt idx="93">
                  <c:v>-0.72864724378861745</c:v>
                </c:pt>
                <c:pt idx="94">
                  <c:v>-0.66156005971814358</c:v>
                </c:pt>
                <c:pt idx="95">
                  <c:v>-0.27808163302967159</c:v>
                </c:pt>
                <c:pt idx="96">
                  <c:v>-0.54632970644906353</c:v>
                </c:pt>
                <c:pt idx="97">
                  <c:v>-0.33601961554703552</c:v>
                </c:pt>
                <c:pt idx="98">
                  <c:v>-0.50888209883040258</c:v>
                </c:pt>
                <c:pt idx="99">
                  <c:v>0.17334852288651437</c:v>
                </c:pt>
                <c:pt idx="100">
                  <c:v>0.22444360903272256</c:v>
                </c:pt>
                <c:pt idx="101">
                  <c:v>-0.29341895480714442</c:v>
                </c:pt>
                <c:pt idx="102">
                  <c:v>0.85714978922993557</c:v>
                </c:pt>
                <c:pt idx="103">
                  <c:v>0.63678455962610558</c:v>
                </c:pt>
                <c:pt idx="104">
                  <c:v>0.72015014411604472</c:v>
                </c:pt>
                <c:pt idx="105">
                  <c:v>1.2740222033638489</c:v>
                </c:pt>
                <c:pt idx="106">
                  <c:v>0.99414549086174886</c:v>
                </c:pt>
                <c:pt idx="107">
                  <c:v>0.7304011883905499</c:v>
                </c:pt>
                <c:pt idx="108">
                  <c:v>1.680806355682041</c:v>
                </c:pt>
                <c:pt idx="109">
                  <c:v>0.95224750225737798</c:v>
                </c:pt>
                <c:pt idx="110">
                  <c:v>2.2273428045333681</c:v>
                </c:pt>
                <c:pt idx="111">
                  <c:v>2.6454359842699602</c:v>
                </c:pt>
                <c:pt idx="112">
                  <c:v>3.1795753170067083</c:v>
                </c:pt>
                <c:pt idx="113">
                  <c:v>3.2107422679992399</c:v>
                </c:pt>
                <c:pt idx="114">
                  <c:v>3.4288019291462257</c:v>
                </c:pt>
                <c:pt idx="115">
                  <c:v>3.9221178585248726</c:v>
                </c:pt>
                <c:pt idx="116">
                  <c:v>3.0900866810958894</c:v>
                </c:pt>
                <c:pt idx="117">
                  <c:v>3.9466867308398212</c:v>
                </c:pt>
                <c:pt idx="118">
                  <c:v>3.8713721604051075</c:v>
                </c:pt>
                <c:pt idx="119">
                  <c:v>5.0469138296930378</c:v>
                </c:pt>
                <c:pt idx="120">
                  <c:v>3.9526865989261575</c:v>
                </c:pt>
                <c:pt idx="121">
                  <c:v>3.3680794187175183</c:v>
                </c:pt>
                <c:pt idx="122">
                  <c:v>4.0905902758982631</c:v>
                </c:pt>
                <c:pt idx="123">
                  <c:v>3.797134887883157</c:v>
                </c:pt>
                <c:pt idx="124">
                  <c:v>1.1164910398215571</c:v>
                </c:pt>
                <c:pt idx="125">
                  <c:v>0.85978020397800514</c:v>
                </c:pt>
                <c:pt idx="126">
                  <c:v>1.593021445411916</c:v>
                </c:pt>
                <c:pt idx="127">
                  <c:v>2.687902093918566</c:v>
                </c:pt>
                <c:pt idx="128">
                  <c:v>2.324225950299422</c:v>
                </c:pt>
                <c:pt idx="129">
                  <c:v>3.3396665981568718</c:v>
                </c:pt>
                <c:pt idx="130">
                  <c:v>1.7313590345893919</c:v>
                </c:pt>
                <c:pt idx="131">
                  <c:v>-0.68085379930920831</c:v>
                </c:pt>
                <c:pt idx="132">
                  <c:v>-2.5340116471370884</c:v>
                </c:pt>
                <c:pt idx="133">
                  <c:v>-1.8102415642211884</c:v>
                </c:pt>
                <c:pt idx="134">
                  <c:v>-2.9541053519332183</c:v>
                </c:pt>
                <c:pt idx="135">
                  <c:v>-1.5239431808857684</c:v>
                </c:pt>
                <c:pt idx="136">
                  <c:v>-1.7833878694731795</c:v>
                </c:pt>
                <c:pt idx="137">
                  <c:v>-0.14126891491714955</c:v>
                </c:pt>
                <c:pt idx="138">
                  <c:v>-0.49113270354400557</c:v>
                </c:pt>
                <c:pt idx="139">
                  <c:v>1.6007723572429042</c:v>
                </c:pt>
                <c:pt idx="140">
                  <c:v>1.7550604363978581</c:v>
                </c:pt>
                <c:pt idx="141">
                  <c:v>2.5604695931017289</c:v>
                </c:pt>
                <c:pt idx="142">
                  <c:v>2.5003538198594866</c:v>
                </c:pt>
                <c:pt idx="143">
                  <c:v>3.3285621151293676</c:v>
                </c:pt>
                <c:pt idx="144">
                  <c:v>2.1961147703537076</c:v>
                </c:pt>
                <c:pt idx="145">
                  <c:v>3.4622800784826575</c:v>
                </c:pt>
                <c:pt idx="146">
                  <c:v>2.8276250785022765</c:v>
                </c:pt>
                <c:pt idx="147">
                  <c:v>3.8162083135432776</c:v>
                </c:pt>
                <c:pt idx="148">
                  <c:v>2.9158823011759516</c:v>
                </c:pt>
                <c:pt idx="149">
                  <c:v>3.0863788930981175</c:v>
                </c:pt>
                <c:pt idx="150">
                  <c:v>3.8303739202444747</c:v>
                </c:pt>
                <c:pt idx="151">
                  <c:v>2.1734207404274644</c:v>
                </c:pt>
                <c:pt idx="152">
                  <c:v>3.1293961261554681</c:v>
                </c:pt>
                <c:pt idx="153">
                  <c:v>3.8803552772136491</c:v>
                </c:pt>
                <c:pt idx="154">
                  <c:v>4.5352536027024168</c:v>
                </c:pt>
                <c:pt idx="155">
                  <c:v>5.2738202046787128</c:v>
                </c:pt>
                <c:pt idx="156">
                  <c:v>5.7195719713844433</c:v>
                </c:pt>
                <c:pt idx="157">
                  <c:v>5.6071759409851989</c:v>
                </c:pt>
                <c:pt idx="158">
                  <c:v>5.9415210526525417</c:v>
                </c:pt>
                <c:pt idx="159">
                  <c:v>5.8125317193078718</c:v>
                </c:pt>
                <c:pt idx="160">
                  <c:v>7.3055390541837015</c:v>
                </c:pt>
                <c:pt idx="161">
                  <c:v>7.1559016484525753</c:v>
                </c:pt>
                <c:pt idx="162">
                  <c:v>7.9524147705301464</c:v>
                </c:pt>
                <c:pt idx="163">
                  <c:v>8.5265380236839778</c:v>
                </c:pt>
                <c:pt idx="164">
                  <c:v>8.2910332515649063</c:v>
                </c:pt>
                <c:pt idx="165">
                  <c:v>8.5700613906624721</c:v>
                </c:pt>
                <c:pt idx="166">
                  <c:v>8.6681268578385904</c:v>
                </c:pt>
                <c:pt idx="167">
                  <c:v>8.5147237879428541</c:v>
                </c:pt>
                <c:pt idx="168">
                  <c:v>8.2497223924787129</c:v>
                </c:pt>
                <c:pt idx="169">
                  <c:v>7.69458073203546</c:v>
                </c:pt>
                <c:pt idx="170">
                  <c:v>6.9359303081579302</c:v>
                </c:pt>
                <c:pt idx="171">
                  <c:v>7.8040159527400865</c:v>
                </c:pt>
                <c:pt idx="172">
                  <c:v>6.7851831917445766</c:v>
                </c:pt>
                <c:pt idx="173">
                  <c:v>7.4236131847648883</c:v>
                </c:pt>
                <c:pt idx="174">
                  <c:v>7.8928167492838117</c:v>
                </c:pt>
                <c:pt idx="175">
                  <c:v>7.6138990596403371</c:v>
                </c:pt>
                <c:pt idx="176">
                  <c:v>7.9006847896791665</c:v>
                </c:pt>
                <c:pt idx="177">
                  <c:v>8.2452341012189407</c:v>
                </c:pt>
                <c:pt idx="178">
                  <c:v>8.5025214702501852</c:v>
                </c:pt>
                <c:pt idx="179">
                  <c:v>7.993242535044577</c:v>
                </c:pt>
                <c:pt idx="180">
                  <c:v>10.060553451099906</c:v>
                </c:pt>
                <c:pt idx="181">
                  <c:v>10.266856255365152</c:v>
                </c:pt>
                <c:pt idx="182">
                  <c:v>10.420287247477669</c:v>
                </c:pt>
                <c:pt idx="183">
                  <c:v>10.078325001948182</c:v>
                </c:pt>
                <c:pt idx="184">
                  <c:v>9.0751258245777109</c:v>
                </c:pt>
                <c:pt idx="185">
                  <c:v>8.8490680001949595</c:v>
                </c:pt>
                <c:pt idx="186">
                  <c:v>10.00955526473353</c:v>
                </c:pt>
                <c:pt idx="187">
                  <c:v>12.106026053048289</c:v>
                </c:pt>
                <c:pt idx="188">
                  <c:v>12.948052705313623</c:v>
                </c:pt>
                <c:pt idx="189">
                  <c:v>13.878290108048429</c:v>
                </c:pt>
                <c:pt idx="190">
                  <c:v>15.20080069771446</c:v>
                </c:pt>
                <c:pt idx="191">
                  <c:v>14.325611340645269</c:v>
                </c:pt>
                <c:pt idx="192">
                  <c:v>14.885687504128336</c:v>
                </c:pt>
                <c:pt idx="193">
                  <c:v>13.955133082014488</c:v>
                </c:pt>
                <c:pt idx="194">
                  <c:v>13.394857694913362</c:v>
                </c:pt>
                <c:pt idx="195">
                  <c:v>13.999892845402252</c:v>
                </c:pt>
                <c:pt idx="196">
                  <c:v>14.048582430802417</c:v>
                </c:pt>
                <c:pt idx="197">
                  <c:v>13.75969646621277</c:v>
                </c:pt>
                <c:pt idx="198">
                  <c:v>13.875765155772685</c:v>
                </c:pt>
                <c:pt idx="199">
                  <c:v>14.820939424657329</c:v>
                </c:pt>
                <c:pt idx="200">
                  <c:v>15.058955682904026</c:v>
                </c:pt>
                <c:pt idx="201">
                  <c:v>15.732235763497767</c:v>
                </c:pt>
                <c:pt idx="202">
                  <c:v>15.68254157800415</c:v>
                </c:pt>
                <c:pt idx="203">
                  <c:v>16.291051950935451</c:v>
                </c:pt>
                <c:pt idx="204">
                  <c:v>16.827303533864097</c:v>
                </c:pt>
                <c:pt idx="205">
                  <c:v>18.207359394177736</c:v>
                </c:pt>
                <c:pt idx="206">
                  <c:v>17.998987774866578</c:v>
                </c:pt>
                <c:pt idx="207">
                  <c:v>18.106329222601726</c:v>
                </c:pt>
                <c:pt idx="208">
                  <c:v>19.256966921370346</c:v>
                </c:pt>
                <c:pt idx="209">
                  <c:v>18.713746460480539</c:v>
                </c:pt>
                <c:pt idx="210">
                  <c:v>19.601730117524738</c:v>
                </c:pt>
                <c:pt idx="211">
                  <c:v>19.807717720059344</c:v>
                </c:pt>
                <c:pt idx="212">
                  <c:v>16.853562147105706</c:v>
                </c:pt>
                <c:pt idx="213">
                  <c:v>16.764687744806068</c:v>
                </c:pt>
                <c:pt idx="214">
                  <c:v>16.93119974087843</c:v>
                </c:pt>
                <c:pt idx="215">
                  <c:v>17.13003023960022</c:v>
                </c:pt>
                <c:pt idx="216">
                  <c:v>18.64606027034916</c:v>
                </c:pt>
                <c:pt idx="217">
                  <c:v>17.56286850882617</c:v>
                </c:pt>
                <c:pt idx="218">
                  <c:v>16.509986157975231</c:v>
                </c:pt>
                <c:pt idx="219">
                  <c:v>16.017001873057815</c:v>
                </c:pt>
                <c:pt idx="220">
                  <c:v>15.155037268520481</c:v>
                </c:pt>
                <c:pt idx="221">
                  <c:v>16.4814892684178</c:v>
                </c:pt>
                <c:pt idx="222">
                  <c:v>15.21246881739385</c:v>
                </c:pt>
                <c:pt idx="223">
                  <c:v>14.568733561317416</c:v>
                </c:pt>
                <c:pt idx="224">
                  <c:v>14.939808001805897</c:v>
                </c:pt>
                <c:pt idx="225">
                  <c:v>16.607906891519676</c:v>
                </c:pt>
                <c:pt idx="226">
                  <c:v>16.253147430487402</c:v>
                </c:pt>
                <c:pt idx="227">
                  <c:v>17.172421911067971</c:v>
                </c:pt>
                <c:pt idx="228">
                  <c:v>17.652864993514651</c:v>
                </c:pt>
                <c:pt idx="229">
                  <c:v>17.405875033639116</c:v>
                </c:pt>
                <c:pt idx="230">
                  <c:v>17.801989352434724</c:v>
                </c:pt>
                <c:pt idx="231">
                  <c:v>17.40258519586699</c:v>
                </c:pt>
                <c:pt idx="232">
                  <c:v>17.775940544950558</c:v>
                </c:pt>
                <c:pt idx="233">
                  <c:v>17.855285286052805</c:v>
                </c:pt>
                <c:pt idx="234">
                  <c:v>17.668477384660019</c:v>
                </c:pt>
                <c:pt idx="235">
                  <c:v>18.309982359883115</c:v>
                </c:pt>
                <c:pt idx="236">
                  <c:v>18.020447943489547</c:v>
                </c:pt>
                <c:pt idx="237">
                  <c:v>17.153641951015533</c:v>
                </c:pt>
                <c:pt idx="238">
                  <c:v>17.92619379500589</c:v>
                </c:pt>
                <c:pt idx="239">
                  <c:v>17.182436781449695</c:v>
                </c:pt>
                <c:pt idx="240">
                  <c:v>17.442736302069015</c:v>
                </c:pt>
                <c:pt idx="241">
                  <c:v>16.160628414378476</c:v>
                </c:pt>
                <c:pt idx="242">
                  <c:v>16.384390856248331</c:v>
                </c:pt>
                <c:pt idx="243">
                  <c:v>15.640096271696398</c:v>
                </c:pt>
                <c:pt idx="244">
                  <c:v>15.628380030178917</c:v>
                </c:pt>
                <c:pt idx="245">
                  <c:v>16.612814390242907</c:v>
                </c:pt>
                <c:pt idx="246">
                  <c:v>16.430881280684002</c:v>
                </c:pt>
                <c:pt idx="247">
                  <c:v>15.865865223521201</c:v>
                </c:pt>
                <c:pt idx="248">
                  <c:v>14.141492540272511</c:v>
                </c:pt>
                <c:pt idx="249">
                  <c:v>13.895358768938237</c:v>
                </c:pt>
                <c:pt idx="250">
                  <c:v>13.55187829400947</c:v>
                </c:pt>
                <c:pt idx="251">
                  <c:v>13.282318099637312</c:v>
                </c:pt>
                <c:pt idx="252">
                  <c:v>12.336464846074927</c:v>
                </c:pt>
                <c:pt idx="253">
                  <c:v>13.425773148896987</c:v>
                </c:pt>
                <c:pt idx="254">
                  <c:v>12.217678205355666</c:v>
                </c:pt>
                <c:pt idx="255">
                  <c:v>11.061125583009366</c:v>
                </c:pt>
                <c:pt idx="256">
                  <c:v>12.059017386969145</c:v>
                </c:pt>
                <c:pt idx="257">
                  <c:v>10.397026910714875</c:v>
                </c:pt>
                <c:pt idx="258">
                  <c:v>8.0575727497502143</c:v>
                </c:pt>
                <c:pt idx="259">
                  <c:v>6.4214976965619046</c:v>
                </c:pt>
                <c:pt idx="260">
                  <c:v>7.8169586111116347</c:v>
                </c:pt>
                <c:pt idx="261">
                  <c:v>7.9202678287823449</c:v>
                </c:pt>
                <c:pt idx="262">
                  <c:v>6.7523584460536652</c:v>
                </c:pt>
                <c:pt idx="263">
                  <c:v>8.0092118708070146</c:v>
                </c:pt>
                <c:pt idx="264">
                  <c:v>7.8529856801432487</c:v>
                </c:pt>
                <c:pt idx="265">
                  <c:v>8.089549322749102</c:v>
                </c:pt>
                <c:pt idx="266">
                  <c:v>10.547086817948403</c:v>
                </c:pt>
                <c:pt idx="267">
                  <c:v>11.070123284935388</c:v>
                </c:pt>
                <c:pt idx="268">
                  <c:v>10.213787077983218</c:v>
                </c:pt>
                <c:pt idx="269">
                  <c:v>10.255720665081244</c:v>
                </c:pt>
                <c:pt idx="270">
                  <c:v>8.2184806143180431</c:v>
                </c:pt>
                <c:pt idx="271">
                  <c:v>8.3582136034075827</c:v>
                </c:pt>
                <c:pt idx="272">
                  <c:v>9.0420901605933288</c:v>
                </c:pt>
                <c:pt idx="273">
                  <c:v>10.287298881541648</c:v>
                </c:pt>
                <c:pt idx="274">
                  <c:v>6.3278955247406286</c:v>
                </c:pt>
                <c:pt idx="275">
                  <c:v>3.5003078055399888</c:v>
                </c:pt>
                <c:pt idx="276">
                  <c:v>2.7256869937054078</c:v>
                </c:pt>
                <c:pt idx="277">
                  <c:v>1.1687952268725779</c:v>
                </c:pt>
                <c:pt idx="278">
                  <c:v>8.3062026908510678</c:v>
                </c:pt>
                <c:pt idx="279">
                  <c:v>5.7449767820831177</c:v>
                </c:pt>
                <c:pt idx="280">
                  <c:v>6.379922396957137</c:v>
                </c:pt>
                <c:pt idx="281">
                  <c:v>6.569961135482342</c:v>
                </c:pt>
                <c:pt idx="282">
                  <c:v>6.0979593006535975</c:v>
                </c:pt>
                <c:pt idx="283">
                  <c:v>4.4808363138774379</c:v>
                </c:pt>
                <c:pt idx="284">
                  <c:v>4.8935604508316466</c:v>
                </c:pt>
                <c:pt idx="285">
                  <c:v>3.1433697414493467</c:v>
                </c:pt>
                <c:pt idx="286">
                  <c:v>5.2176617696477869</c:v>
                </c:pt>
                <c:pt idx="287">
                  <c:v>6.6825263987504968</c:v>
                </c:pt>
                <c:pt idx="288">
                  <c:v>7.9879280368477463</c:v>
                </c:pt>
                <c:pt idx="289">
                  <c:v>8.0111474914415055</c:v>
                </c:pt>
                <c:pt idx="290">
                  <c:v>8.4754278123366174</c:v>
                </c:pt>
                <c:pt idx="291">
                  <c:v>7.8794007538746316</c:v>
                </c:pt>
                <c:pt idx="292">
                  <c:v>8.2416289559114233</c:v>
                </c:pt>
                <c:pt idx="293">
                  <c:v>9.2595328209350143</c:v>
                </c:pt>
                <c:pt idx="294">
                  <c:v>8.5630992928436651</c:v>
                </c:pt>
                <c:pt idx="295">
                  <c:v>7.990762748817767</c:v>
                </c:pt>
                <c:pt idx="296">
                  <c:v>8.501775744821936</c:v>
                </c:pt>
                <c:pt idx="297">
                  <c:v>9.2755418652310482</c:v>
                </c:pt>
                <c:pt idx="298">
                  <c:v>9.5911998076086515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73-A84D-AA49-9155671F394F}"/>
            </c:ext>
          </c:extLst>
        </c:ser>
        <c:ser>
          <c:idx val="1"/>
          <c:order val="1"/>
          <c:tx>
            <c:strRef>
              <c:f>ARKK_ARKF_CORN_DBC_EWS_EWT_HYG_!$F$1</c:f>
              <c:strCache>
                <c:ptCount val="1"/>
                <c:pt idx="0">
                  <c:v>actualPred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ARKK_ARKF_CORN_DBC_EWS_EWT_HYG_!$A$2:$A$300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ARKK_ARKF_CORN_DBC_EWS_EWT_HYG_!$F$2:$F$300</c:f>
              <c:numCache>
                <c:formatCode>General</c:formatCode>
                <c:ptCount val="299"/>
                <c:pt idx="0">
                  <c:v>0</c:v>
                </c:pt>
                <c:pt idx="1">
                  <c:v>-1.06813388962093</c:v>
                </c:pt>
                <c:pt idx="2">
                  <c:v>-1.3763505047483009</c:v>
                </c:pt>
                <c:pt idx="3">
                  <c:v>-1.2288072523300808</c:v>
                </c:pt>
                <c:pt idx="4">
                  <c:v>-0.36652642085252785</c:v>
                </c:pt>
                <c:pt idx="5">
                  <c:v>-0.67271862395514082</c:v>
                </c:pt>
                <c:pt idx="6">
                  <c:v>-0.11718365997420277</c:v>
                </c:pt>
                <c:pt idx="7">
                  <c:v>-0.51452784437542176</c:v>
                </c:pt>
                <c:pt idx="8">
                  <c:v>-0.79868175548494968</c:v>
                </c:pt>
                <c:pt idx="9">
                  <c:v>-1.4434560196545956</c:v>
                </c:pt>
                <c:pt idx="10">
                  <c:v>-0.99007212133648659</c:v>
                </c:pt>
                <c:pt idx="11">
                  <c:v>-8.804347942417956E-2</c:v>
                </c:pt>
                <c:pt idx="12">
                  <c:v>0.38784427475207145</c:v>
                </c:pt>
                <c:pt idx="13">
                  <c:v>0.35485488425964107</c:v>
                </c:pt>
                <c:pt idx="14">
                  <c:v>7.9865131542526058E-2</c:v>
                </c:pt>
                <c:pt idx="15">
                  <c:v>9.655729021643375E-2</c:v>
                </c:pt>
                <c:pt idx="16">
                  <c:v>0.9226973491052578</c:v>
                </c:pt>
                <c:pt idx="17">
                  <c:v>0.38526389208182377</c:v>
                </c:pt>
                <c:pt idx="18">
                  <c:v>-0.9323549402643162</c:v>
                </c:pt>
                <c:pt idx="19">
                  <c:v>-1.6857539442421965E-3</c:v>
                </c:pt>
                <c:pt idx="20">
                  <c:v>0.80821120600758578</c:v>
                </c:pt>
                <c:pt idx="21">
                  <c:v>-7.1198033034598263E-2</c:v>
                </c:pt>
                <c:pt idx="22">
                  <c:v>0.46264840791536277</c:v>
                </c:pt>
                <c:pt idx="23">
                  <c:v>1.1016977720647627</c:v>
                </c:pt>
                <c:pt idx="24">
                  <c:v>1.1890011934036839</c:v>
                </c:pt>
                <c:pt idx="25">
                  <c:v>1.9656591393201619</c:v>
                </c:pt>
                <c:pt idx="26">
                  <c:v>0.50103369584630197</c:v>
                </c:pt>
                <c:pt idx="27">
                  <c:v>1.535012536460902</c:v>
                </c:pt>
                <c:pt idx="28">
                  <c:v>2.6027359964094421</c:v>
                </c:pt>
                <c:pt idx="29">
                  <c:v>1.6812711036426822</c:v>
                </c:pt>
                <c:pt idx="30">
                  <c:v>0.9930524456399572</c:v>
                </c:pt>
                <c:pt idx="31">
                  <c:v>0.92897164380385922</c:v>
                </c:pt>
                <c:pt idx="32">
                  <c:v>2.1691955742507694</c:v>
                </c:pt>
                <c:pt idx="33">
                  <c:v>1.8771849178763804</c:v>
                </c:pt>
                <c:pt idx="34">
                  <c:v>1.8545968687594401</c:v>
                </c:pt>
                <c:pt idx="35">
                  <c:v>1.6442054358978422</c:v>
                </c:pt>
                <c:pt idx="36">
                  <c:v>2.1197158964181391</c:v>
                </c:pt>
                <c:pt idx="37">
                  <c:v>2.1629176498843639</c:v>
                </c:pt>
                <c:pt idx="38">
                  <c:v>1.6656166113691129</c:v>
                </c:pt>
                <c:pt idx="39">
                  <c:v>0.96469802469520882</c:v>
                </c:pt>
                <c:pt idx="40">
                  <c:v>1.034669188590529</c:v>
                </c:pt>
                <c:pt idx="41">
                  <c:v>1.6608318506427149</c:v>
                </c:pt>
                <c:pt idx="42">
                  <c:v>1.213621156014737</c:v>
                </c:pt>
                <c:pt idx="43">
                  <c:v>1.040681548085423</c:v>
                </c:pt>
                <c:pt idx="44">
                  <c:v>1.268254881535247</c:v>
                </c:pt>
                <c:pt idx="45">
                  <c:v>1.0105026707725291</c:v>
                </c:pt>
                <c:pt idx="46">
                  <c:v>0.47263649474301206</c:v>
                </c:pt>
                <c:pt idx="47">
                  <c:v>0.18672951649076408</c:v>
                </c:pt>
                <c:pt idx="48">
                  <c:v>0.57393814655092901</c:v>
                </c:pt>
                <c:pt idx="49">
                  <c:v>0.87893985357194704</c:v>
                </c:pt>
                <c:pt idx="50">
                  <c:v>1.7208720798404391</c:v>
                </c:pt>
                <c:pt idx="51">
                  <c:v>1.9205192743823072</c:v>
                </c:pt>
                <c:pt idx="52">
                  <c:v>1.8180401511906752</c:v>
                </c:pt>
                <c:pt idx="53">
                  <c:v>1.8058949975186407</c:v>
                </c:pt>
                <c:pt idx="54">
                  <c:v>1.7263412699584555</c:v>
                </c:pt>
                <c:pt idx="55">
                  <c:v>1.3395381491663465</c:v>
                </c:pt>
                <c:pt idx="56">
                  <c:v>0.45435647019203351</c:v>
                </c:pt>
                <c:pt idx="57">
                  <c:v>0.63378468197497351</c:v>
                </c:pt>
                <c:pt idx="58">
                  <c:v>-1.3258843670481468E-2</c:v>
                </c:pt>
                <c:pt idx="59">
                  <c:v>0.41667288535711555</c:v>
                </c:pt>
                <c:pt idx="60">
                  <c:v>0.80636217162045853</c:v>
                </c:pt>
                <c:pt idx="61">
                  <c:v>1.1008085847160536</c:v>
                </c:pt>
                <c:pt idx="62">
                  <c:v>5.978477972768359E-2</c:v>
                </c:pt>
                <c:pt idx="63">
                  <c:v>-0.88428761640217246</c:v>
                </c:pt>
                <c:pt idx="64">
                  <c:v>-2.0997162579793924</c:v>
                </c:pt>
                <c:pt idx="65">
                  <c:v>-2.5656117992976313</c:v>
                </c:pt>
                <c:pt idx="66">
                  <c:v>-3.0071412767228782</c:v>
                </c:pt>
                <c:pt idx="67">
                  <c:v>-3.6275917648484892</c:v>
                </c:pt>
                <c:pt idx="68">
                  <c:v>-3.0500223194122102</c:v>
                </c:pt>
                <c:pt idx="69">
                  <c:v>-2.3391501330936704</c:v>
                </c:pt>
                <c:pt idx="70">
                  <c:v>-1.8849412979885174</c:v>
                </c:pt>
                <c:pt idx="71">
                  <c:v>-1.8473155857863868</c:v>
                </c:pt>
                <c:pt idx="72">
                  <c:v>-1.4712865130957429</c:v>
                </c:pt>
                <c:pt idx="73">
                  <c:v>-0.50687888500289391</c:v>
                </c:pt>
                <c:pt idx="74">
                  <c:v>-1.8731512271178841</c:v>
                </c:pt>
                <c:pt idx="75">
                  <c:v>-2.0873063353049481</c:v>
                </c:pt>
                <c:pt idx="76">
                  <c:v>-1.3715774564746901</c:v>
                </c:pt>
                <c:pt idx="77">
                  <c:v>-0.56671686839080915</c:v>
                </c:pt>
                <c:pt idx="78">
                  <c:v>0.17962841762299686</c:v>
                </c:pt>
                <c:pt idx="79">
                  <c:v>-0.11037964218332014</c:v>
                </c:pt>
                <c:pt idx="80">
                  <c:v>0.24388877247309487</c:v>
                </c:pt>
                <c:pt idx="81">
                  <c:v>-0.18287440021966611</c:v>
                </c:pt>
                <c:pt idx="82">
                  <c:v>0.36288374094938286</c:v>
                </c:pt>
                <c:pt idx="83">
                  <c:v>0.67117425378272288</c:v>
                </c:pt>
                <c:pt idx="84">
                  <c:v>0.41694704816649286</c:v>
                </c:pt>
                <c:pt idx="85">
                  <c:v>0.56105544155464182</c:v>
                </c:pt>
                <c:pt idx="86">
                  <c:v>0.37196053728590384</c:v>
                </c:pt>
                <c:pt idx="87">
                  <c:v>-6.1293916538470161E-2</c:v>
                </c:pt>
                <c:pt idx="88">
                  <c:v>-0.82492140137581815</c:v>
                </c:pt>
                <c:pt idx="89">
                  <c:v>-1.1517734052204822</c:v>
                </c:pt>
                <c:pt idx="90">
                  <c:v>-1.4112342430993252</c:v>
                </c:pt>
                <c:pt idx="91">
                  <c:v>-1.7254195787901283</c:v>
                </c:pt>
                <c:pt idx="92">
                  <c:v>-1.3687881205980643</c:v>
                </c:pt>
                <c:pt idx="93">
                  <c:v>-1.2256118192530203</c:v>
                </c:pt>
                <c:pt idx="94">
                  <c:v>-1.1675962063439091</c:v>
                </c:pt>
                <c:pt idx="95">
                  <c:v>-0.53876169565529719</c:v>
                </c:pt>
                <c:pt idx="96">
                  <c:v>-0.95467263735460717</c:v>
                </c:pt>
                <c:pt idx="97">
                  <c:v>-0.95259877002583404</c:v>
                </c:pt>
                <c:pt idx="98">
                  <c:v>-0.6951721223964491</c:v>
                </c:pt>
                <c:pt idx="99">
                  <c:v>5.7185492626999901E-2</c:v>
                </c:pt>
                <c:pt idx="100">
                  <c:v>-6.43543372720011E-2</c:v>
                </c:pt>
                <c:pt idx="101">
                  <c:v>-0.57057323108273317</c:v>
                </c:pt>
                <c:pt idx="102">
                  <c:v>9.0960512111153857E-2</c:v>
                </c:pt>
                <c:pt idx="103">
                  <c:v>1.067863524977776E-2</c:v>
                </c:pt>
                <c:pt idx="104">
                  <c:v>-0.71904215978642028</c:v>
                </c:pt>
                <c:pt idx="105">
                  <c:v>-0.75167102125620111</c:v>
                </c:pt>
                <c:pt idx="106">
                  <c:v>-0.70759955332716384</c:v>
                </c:pt>
                <c:pt idx="107">
                  <c:v>-0.75500452429128184</c:v>
                </c:pt>
                <c:pt idx="108">
                  <c:v>-0.39589253674492486</c:v>
                </c:pt>
                <c:pt idx="109">
                  <c:v>-0.6186177004170379</c:v>
                </c:pt>
                <c:pt idx="110">
                  <c:v>0.26965990640795112</c:v>
                </c:pt>
                <c:pt idx="111">
                  <c:v>1.033134796831324</c:v>
                </c:pt>
                <c:pt idx="112">
                  <c:v>1.216549828232687</c:v>
                </c:pt>
                <c:pt idx="113">
                  <c:v>1.2287558426315315</c:v>
                </c:pt>
                <c:pt idx="114">
                  <c:v>1.3579034408791726</c:v>
                </c:pt>
                <c:pt idx="115">
                  <c:v>1.9388892856933815</c:v>
                </c:pt>
                <c:pt idx="116">
                  <c:v>1.3959521044224155</c:v>
                </c:pt>
                <c:pt idx="117">
                  <c:v>2.1326868675307953</c:v>
                </c:pt>
                <c:pt idx="118">
                  <c:v>2.3549859557679551</c:v>
                </c:pt>
                <c:pt idx="119">
                  <c:v>3.2870075200385411</c:v>
                </c:pt>
                <c:pt idx="120">
                  <c:v>2.416143644840818</c:v>
                </c:pt>
                <c:pt idx="121">
                  <c:v>1.841908540689531</c:v>
                </c:pt>
                <c:pt idx="122">
                  <c:v>3.0591514100999411</c:v>
                </c:pt>
                <c:pt idx="123">
                  <c:v>3.3001969746633693</c:v>
                </c:pt>
                <c:pt idx="124">
                  <c:v>0.89030182198828944</c:v>
                </c:pt>
                <c:pt idx="125">
                  <c:v>1.0463416874792504</c:v>
                </c:pt>
                <c:pt idx="126">
                  <c:v>1.8150521392237424</c:v>
                </c:pt>
                <c:pt idx="127">
                  <c:v>2.3075127207845925</c:v>
                </c:pt>
                <c:pt idx="128">
                  <c:v>1.7333936697431036</c:v>
                </c:pt>
                <c:pt idx="129">
                  <c:v>2.7567745919858435</c:v>
                </c:pt>
                <c:pt idx="130">
                  <c:v>1.1914629879904035</c:v>
                </c:pt>
                <c:pt idx="131">
                  <c:v>-0.31707059655293657</c:v>
                </c:pt>
                <c:pt idx="132">
                  <c:v>-2.2065565075181164</c:v>
                </c:pt>
                <c:pt idx="133">
                  <c:v>-1.4625203078571034</c:v>
                </c:pt>
                <c:pt idx="134">
                  <c:v>-2.4022715194190005</c:v>
                </c:pt>
                <c:pt idx="135">
                  <c:v>-1.0795567815491105</c:v>
                </c:pt>
                <c:pt idx="136">
                  <c:v>-1.4799409268015185</c:v>
                </c:pt>
                <c:pt idx="137">
                  <c:v>7.9027957258011483E-2</c:v>
                </c:pt>
                <c:pt idx="138">
                  <c:v>-5.1538187052722506E-2</c:v>
                </c:pt>
                <c:pt idx="139">
                  <c:v>1.7591873189391376</c:v>
                </c:pt>
                <c:pt idx="140">
                  <c:v>1.7807251419262682</c:v>
                </c:pt>
                <c:pt idx="141">
                  <c:v>2.470406716613585</c:v>
                </c:pt>
                <c:pt idx="142">
                  <c:v>2.2460881721791499</c:v>
                </c:pt>
                <c:pt idx="143">
                  <c:v>2.9954014944673619</c:v>
                </c:pt>
                <c:pt idx="144">
                  <c:v>2.175154486978061</c:v>
                </c:pt>
                <c:pt idx="145">
                  <c:v>3.5267702281824107</c:v>
                </c:pt>
                <c:pt idx="146">
                  <c:v>2.9297656295595647</c:v>
                </c:pt>
                <c:pt idx="147">
                  <c:v>3.7423539923961298</c:v>
                </c:pt>
                <c:pt idx="148">
                  <c:v>2.4012152317751996</c:v>
                </c:pt>
                <c:pt idx="149">
                  <c:v>2.3922177110551162</c:v>
                </c:pt>
                <c:pt idx="150">
                  <c:v>2.6512030724059303</c:v>
                </c:pt>
                <c:pt idx="151">
                  <c:v>1.3607477468933002</c:v>
                </c:pt>
                <c:pt idx="152">
                  <c:v>1.9698041865392473</c:v>
                </c:pt>
                <c:pt idx="153">
                  <c:v>2.6183788401323165</c:v>
                </c:pt>
                <c:pt idx="154">
                  <c:v>3.3221929495064915</c:v>
                </c:pt>
                <c:pt idx="155">
                  <c:v>3.9483742218217484</c:v>
                </c:pt>
                <c:pt idx="156">
                  <c:v>4.689376535609215</c:v>
                </c:pt>
                <c:pt idx="157">
                  <c:v>4.6052018862670954</c:v>
                </c:pt>
                <c:pt idx="158">
                  <c:v>4.7754335826521146</c:v>
                </c:pt>
                <c:pt idx="159">
                  <c:v>4.7432796757790436</c:v>
                </c:pt>
                <c:pt idx="160">
                  <c:v>5.9877794869944641</c:v>
                </c:pt>
                <c:pt idx="161">
                  <c:v>5.5106656022053571</c:v>
                </c:pt>
                <c:pt idx="162">
                  <c:v>5.9714905791676278</c:v>
                </c:pt>
                <c:pt idx="163">
                  <c:v>6.0502432623926881</c:v>
                </c:pt>
                <c:pt idx="164">
                  <c:v>5.8821750040059717</c:v>
                </c:pt>
                <c:pt idx="165">
                  <c:v>6.0840578380818862</c:v>
                </c:pt>
                <c:pt idx="166">
                  <c:v>6.3029316856713189</c:v>
                </c:pt>
                <c:pt idx="167">
                  <c:v>6.605688503886415</c:v>
                </c:pt>
                <c:pt idx="168">
                  <c:v>5.5844293607820452</c:v>
                </c:pt>
                <c:pt idx="169">
                  <c:v>5.3707447824807799</c:v>
                </c:pt>
                <c:pt idx="170">
                  <c:v>4.9575623366134103</c:v>
                </c:pt>
                <c:pt idx="171">
                  <c:v>5.7024883242808375</c:v>
                </c:pt>
                <c:pt idx="172">
                  <c:v>4.9953095794325124</c:v>
                </c:pt>
                <c:pt idx="173">
                  <c:v>5.5624931964417828</c:v>
                </c:pt>
                <c:pt idx="174">
                  <c:v>5.909648603495345</c:v>
                </c:pt>
                <c:pt idx="175">
                  <c:v>6.0484843973899247</c:v>
                </c:pt>
                <c:pt idx="176">
                  <c:v>6.657467362809089</c:v>
                </c:pt>
                <c:pt idx="177">
                  <c:v>6.9370650945798564</c:v>
                </c:pt>
                <c:pt idx="178">
                  <c:v>7.3671587856398766</c:v>
                </c:pt>
                <c:pt idx="179">
                  <c:v>7.0771461058026626</c:v>
                </c:pt>
                <c:pt idx="180">
                  <c:v>8.0121136193342348</c:v>
                </c:pt>
                <c:pt idx="181">
                  <c:v>8.0619097974555096</c:v>
                </c:pt>
                <c:pt idx="182">
                  <c:v>8.547628405628247</c:v>
                </c:pt>
                <c:pt idx="183">
                  <c:v>8.7225830496740375</c:v>
                </c:pt>
                <c:pt idx="184">
                  <c:v>7.053468248288528</c:v>
                </c:pt>
                <c:pt idx="185">
                  <c:v>6.9723448582852434</c:v>
                </c:pt>
                <c:pt idx="186">
                  <c:v>7.877664458912923</c:v>
                </c:pt>
                <c:pt idx="187">
                  <c:v>10.500898060402113</c:v>
                </c:pt>
                <c:pt idx="188">
                  <c:v>11.099256446647011</c:v>
                </c:pt>
                <c:pt idx="189">
                  <c:v>11.69323721096834</c:v>
                </c:pt>
                <c:pt idx="190">
                  <c:v>12.839396058000519</c:v>
                </c:pt>
                <c:pt idx="191">
                  <c:v>11.984186993647555</c:v>
                </c:pt>
                <c:pt idx="192">
                  <c:v>11.746542048911495</c:v>
                </c:pt>
                <c:pt idx="193">
                  <c:v>11.088582427846413</c:v>
                </c:pt>
                <c:pt idx="194">
                  <c:v>10.505733657319507</c:v>
                </c:pt>
                <c:pt idx="195">
                  <c:v>11.210714004211949</c:v>
                </c:pt>
                <c:pt idx="196">
                  <c:v>11.544769277982406</c:v>
                </c:pt>
                <c:pt idx="197">
                  <c:v>11.320343794440088</c:v>
                </c:pt>
                <c:pt idx="198">
                  <c:v>11.341717306863288</c:v>
                </c:pt>
                <c:pt idx="199">
                  <c:v>11.833519865121501</c:v>
                </c:pt>
                <c:pt idx="200">
                  <c:v>11.883156362671032</c:v>
                </c:pt>
                <c:pt idx="201">
                  <c:v>12.62700779815167</c:v>
                </c:pt>
                <c:pt idx="202">
                  <c:v>12.430657322969296</c:v>
                </c:pt>
                <c:pt idx="203">
                  <c:v>13.123879682001645</c:v>
                </c:pt>
                <c:pt idx="204">
                  <c:v>12.950323487726445</c:v>
                </c:pt>
                <c:pt idx="205">
                  <c:v>13.594077925269529</c:v>
                </c:pt>
                <c:pt idx="206">
                  <c:v>13.085898251955953</c:v>
                </c:pt>
                <c:pt idx="207">
                  <c:v>13.116545496064939</c:v>
                </c:pt>
                <c:pt idx="208">
                  <c:v>13.696043308302336</c:v>
                </c:pt>
                <c:pt idx="209">
                  <c:v>13.323814282139177</c:v>
                </c:pt>
                <c:pt idx="210">
                  <c:v>14.106176771485089</c:v>
                </c:pt>
                <c:pt idx="211">
                  <c:v>13.763859537346196</c:v>
                </c:pt>
                <c:pt idx="212">
                  <c:v>11.386219605354926</c:v>
                </c:pt>
                <c:pt idx="213">
                  <c:v>11.34559397718769</c:v>
                </c:pt>
                <c:pt idx="214">
                  <c:v>12.032796335446786</c:v>
                </c:pt>
                <c:pt idx="215">
                  <c:v>12.296662364845773</c:v>
                </c:pt>
                <c:pt idx="216">
                  <c:v>13.325757920016013</c:v>
                </c:pt>
                <c:pt idx="217">
                  <c:v>12.269341455849514</c:v>
                </c:pt>
                <c:pt idx="218">
                  <c:v>11.374148694191817</c:v>
                </c:pt>
                <c:pt idx="219">
                  <c:v>10.908658487859496</c:v>
                </c:pt>
                <c:pt idx="220">
                  <c:v>10.437712095829713</c:v>
                </c:pt>
                <c:pt idx="221">
                  <c:v>11.811329176629684</c:v>
                </c:pt>
                <c:pt idx="222">
                  <c:v>10.749746296561014</c:v>
                </c:pt>
                <c:pt idx="223">
                  <c:v>9.4174025135593933</c:v>
                </c:pt>
                <c:pt idx="224">
                  <c:v>9.514468543344206</c:v>
                </c:pt>
                <c:pt idx="225">
                  <c:v>10.713639387979105</c:v>
                </c:pt>
                <c:pt idx="226">
                  <c:v>10.580607048609014</c:v>
                </c:pt>
                <c:pt idx="227">
                  <c:v>11.403790632130987</c:v>
                </c:pt>
                <c:pt idx="228">
                  <c:v>11.978907812786872</c:v>
                </c:pt>
                <c:pt idx="229">
                  <c:v>12.45430573317314</c:v>
                </c:pt>
                <c:pt idx="230">
                  <c:v>12.484711003941374</c:v>
                </c:pt>
                <c:pt idx="231">
                  <c:v>12.192499201863718</c:v>
                </c:pt>
                <c:pt idx="232">
                  <c:v>11.498519193616831</c:v>
                </c:pt>
                <c:pt idx="233">
                  <c:v>11.808745219072508</c:v>
                </c:pt>
                <c:pt idx="234">
                  <c:v>11.419124301915078</c:v>
                </c:pt>
                <c:pt idx="235">
                  <c:v>11.928096540094462</c:v>
                </c:pt>
                <c:pt idx="236">
                  <c:v>11.663036477054206</c:v>
                </c:pt>
                <c:pt idx="237">
                  <c:v>10.908184097643831</c:v>
                </c:pt>
                <c:pt idx="238">
                  <c:v>11.48196082161807</c:v>
                </c:pt>
                <c:pt idx="239">
                  <c:v>11.423646762121438</c:v>
                </c:pt>
                <c:pt idx="240">
                  <c:v>11.382377037434077</c:v>
                </c:pt>
                <c:pt idx="241">
                  <c:v>11.111326249423389</c:v>
                </c:pt>
                <c:pt idx="242">
                  <c:v>11.282143409504418</c:v>
                </c:pt>
                <c:pt idx="243">
                  <c:v>11.045070607172052</c:v>
                </c:pt>
                <c:pt idx="244">
                  <c:v>11.165279189212837</c:v>
                </c:pt>
                <c:pt idx="245">
                  <c:v>11.897537929028758</c:v>
                </c:pt>
                <c:pt idx="246">
                  <c:v>12.081959999302502</c:v>
                </c:pt>
                <c:pt idx="247">
                  <c:v>11.377778330525112</c:v>
                </c:pt>
                <c:pt idx="248">
                  <c:v>9.6582286542112321</c:v>
                </c:pt>
                <c:pt idx="249">
                  <c:v>9.2912387361818229</c:v>
                </c:pt>
                <c:pt idx="250">
                  <c:v>8.398718531270724</c:v>
                </c:pt>
                <c:pt idx="251">
                  <c:v>8.3587386727996442</c:v>
                </c:pt>
                <c:pt idx="252">
                  <c:v>7.2062398444630738</c:v>
                </c:pt>
                <c:pt idx="253">
                  <c:v>8.2080183120272441</c:v>
                </c:pt>
                <c:pt idx="254">
                  <c:v>6.7553405804046438</c:v>
                </c:pt>
                <c:pt idx="255">
                  <c:v>6.1181383075348306</c:v>
                </c:pt>
                <c:pt idx="256">
                  <c:v>6.8029189100383718</c:v>
                </c:pt>
                <c:pt idx="257">
                  <c:v>5.3140850941115216</c:v>
                </c:pt>
                <c:pt idx="258">
                  <c:v>2.7987262690732315</c:v>
                </c:pt>
                <c:pt idx="259">
                  <c:v>1.6077233849022214</c:v>
                </c:pt>
                <c:pt idx="260">
                  <c:v>3.3027643866912015</c:v>
                </c:pt>
                <c:pt idx="261">
                  <c:v>3.7591692299035366</c:v>
                </c:pt>
                <c:pt idx="262">
                  <c:v>2.8803593045104527</c:v>
                </c:pt>
                <c:pt idx="263">
                  <c:v>3.9128819947603728</c:v>
                </c:pt>
                <c:pt idx="264">
                  <c:v>3.7861863355062599</c:v>
                </c:pt>
                <c:pt idx="265">
                  <c:v>4.2995865886904454</c:v>
                </c:pt>
                <c:pt idx="266">
                  <c:v>6.1594871013188852</c:v>
                </c:pt>
                <c:pt idx="267">
                  <c:v>6.4952364607853461</c:v>
                </c:pt>
                <c:pt idx="268">
                  <c:v>5.441561207723896</c:v>
                </c:pt>
                <c:pt idx="269">
                  <c:v>4.9961876316965217</c:v>
                </c:pt>
                <c:pt idx="270">
                  <c:v>3.5062371113554618</c:v>
                </c:pt>
                <c:pt idx="271">
                  <c:v>3.7144875013836769</c:v>
                </c:pt>
                <c:pt idx="272">
                  <c:v>4.058770049555525</c:v>
                </c:pt>
                <c:pt idx="273">
                  <c:v>4.7353712827081829</c:v>
                </c:pt>
                <c:pt idx="274">
                  <c:v>1.057353054449393</c:v>
                </c:pt>
                <c:pt idx="275">
                  <c:v>-2.760184885203087</c:v>
                </c:pt>
                <c:pt idx="276">
                  <c:v>-2.7387428651713064</c:v>
                </c:pt>
                <c:pt idx="277">
                  <c:v>-4.091982409302366</c:v>
                </c:pt>
                <c:pt idx="278">
                  <c:v>3.3812249917646442</c:v>
                </c:pt>
                <c:pt idx="279">
                  <c:v>0.90381437413775423</c:v>
                </c:pt>
                <c:pt idx="280">
                  <c:v>1.6964821031981692</c:v>
                </c:pt>
                <c:pt idx="281">
                  <c:v>2.061333882003018</c:v>
                </c:pt>
                <c:pt idx="282">
                  <c:v>2.0075116568016331</c:v>
                </c:pt>
                <c:pt idx="283">
                  <c:v>0.55664522666967309</c:v>
                </c:pt>
                <c:pt idx="284">
                  <c:v>0.86877998588516703</c:v>
                </c:pt>
                <c:pt idx="285">
                  <c:v>-0.40419727379641301</c:v>
                </c:pt>
                <c:pt idx="286">
                  <c:v>1.2030761513028869</c:v>
                </c:pt>
                <c:pt idx="287">
                  <c:v>2.4662636789488266</c:v>
                </c:pt>
                <c:pt idx="288">
                  <c:v>4.3614393592747067</c:v>
                </c:pt>
                <c:pt idx="289">
                  <c:v>4.4666530189533153</c:v>
                </c:pt>
                <c:pt idx="290">
                  <c:v>4.7508634230230058</c:v>
                </c:pt>
                <c:pt idx="291">
                  <c:v>4.3944044909407367</c:v>
                </c:pt>
                <c:pt idx="292">
                  <c:v>5.000245299566318</c:v>
                </c:pt>
                <c:pt idx="293">
                  <c:v>5.9199607678092869</c:v>
                </c:pt>
                <c:pt idx="294">
                  <c:v>4.900830339381697</c:v>
                </c:pt>
                <c:pt idx="295">
                  <c:v>4.6305271009956677</c:v>
                </c:pt>
                <c:pt idx="296">
                  <c:v>5.1090994941036323</c:v>
                </c:pt>
                <c:pt idx="297">
                  <c:v>6.167668381192362</c:v>
                </c:pt>
                <c:pt idx="298">
                  <c:v>6.2283778511521728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73-A84D-AA49-9155671F3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820256"/>
        <c:axId val="1041821968"/>
      </c:lineChart>
      <c:dateAx>
        <c:axId val="104182025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821968"/>
        <c:crosses val="autoZero"/>
        <c:auto val="1"/>
        <c:lblOffset val="100"/>
        <c:baseTimeUnit val="days"/>
      </c:dateAx>
      <c:valAx>
        <c:axId val="104182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82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ARKK_ARKF_CORN_DBC_EWS_EWT_HYG_!$B$1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ARKK_ARKF_CORN_DBC_EWS_EWT_HYG_!$A$2:$A$300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ARKK_ARKF_CORN_DBC_EWS_EWT_HYG_!$B$2:$B$300</c:f>
              <c:numCache>
                <c:formatCode>General</c:formatCode>
                <c:ptCount val="299"/>
                <c:pt idx="0">
                  <c:v>-0.79149804048916494</c:v>
                </c:pt>
                <c:pt idx="1">
                  <c:v>-1.06813388962093</c:v>
                </c:pt>
                <c:pt idx="2">
                  <c:v>-0.30821661512737097</c:v>
                </c:pt>
                <c:pt idx="3">
                  <c:v>0.14754325241822</c:v>
                </c:pt>
                <c:pt idx="4">
                  <c:v>0.86228083147755297</c:v>
                </c:pt>
                <c:pt idx="5">
                  <c:v>-0.30619220310261303</c:v>
                </c:pt>
                <c:pt idx="6">
                  <c:v>0.55553496398093805</c:v>
                </c:pt>
                <c:pt idx="7">
                  <c:v>-0.39734418440121899</c:v>
                </c:pt>
                <c:pt idx="8">
                  <c:v>-0.28415391110952798</c:v>
                </c:pt>
                <c:pt idx="9">
                  <c:v>-0.64477426416964601</c:v>
                </c:pt>
                <c:pt idx="10">
                  <c:v>0.45338389831810899</c:v>
                </c:pt>
                <c:pt idx="11">
                  <c:v>0.90202864191230703</c:v>
                </c:pt>
                <c:pt idx="12">
                  <c:v>0.47588775417625101</c:v>
                </c:pt>
                <c:pt idx="13">
                  <c:v>-3.2989390492430402E-2</c:v>
                </c:pt>
                <c:pt idx="14">
                  <c:v>-0.27498975271711501</c:v>
                </c:pt>
                <c:pt idx="15">
                  <c:v>1.6692158673907699E-2</c:v>
                </c:pt>
                <c:pt idx="16">
                  <c:v>0.82614005888882402</c:v>
                </c:pt>
                <c:pt idx="17">
                  <c:v>-0.53743345702343404</c:v>
                </c:pt>
                <c:pt idx="18">
                  <c:v>-1.31761883234614</c:v>
                </c:pt>
                <c:pt idx="19">
                  <c:v>0.930669186320074</c:v>
                </c:pt>
                <c:pt idx="20">
                  <c:v>0.80989695995182798</c:v>
                </c:pt>
                <c:pt idx="21">
                  <c:v>-0.87940923904218404</c:v>
                </c:pt>
                <c:pt idx="22">
                  <c:v>0.53384644094996103</c:v>
                </c:pt>
                <c:pt idx="23">
                  <c:v>0.63904936414939995</c:v>
                </c:pt>
                <c:pt idx="24">
                  <c:v>8.7303421338921106E-2</c:v>
                </c:pt>
                <c:pt idx="25">
                  <c:v>0.77665794591647797</c:v>
                </c:pt>
                <c:pt idx="26">
                  <c:v>-1.4646254434738599</c:v>
                </c:pt>
                <c:pt idx="27">
                  <c:v>1.0339788406146</c:v>
                </c:pt>
                <c:pt idx="28">
                  <c:v>1.0677234599485399</c:v>
                </c:pt>
                <c:pt idx="29">
                  <c:v>-0.92146489276676002</c:v>
                </c:pt>
                <c:pt idx="30">
                  <c:v>-0.68821865800272497</c:v>
                </c:pt>
                <c:pt idx="31">
                  <c:v>-6.4080801836098003E-2</c:v>
                </c:pt>
                <c:pt idx="32">
                  <c:v>1.24022393044691</c:v>
                </c:pt>
                <c:pt idx="33">
                  <c:v>-0.292010656374389</c:v>
                </c:pt>
                <c:pt idx="34">
                  <c:v>-2.2588049116940401E-2</c:v>
                </c:pt>
                <c:pt idx="35">
                  <c:v>-0.210391432861598</c:v>
                </c:pt>
                <c:pt idx="36">
                  <c:v>0.475510460520297</c:v>
                </c:pt>
                <c:pt idx="37">
                  <c:v>4.3201753466224999E-2</c:v>
                </c:pt>
                <c:pt idx="38">
                  <c:v>-0.49730103851525098</c:v>
                </c:pt>
                <c:pt idx="39">
                  <c:v>-0.70091858667390405</c:v>
                </c:pt>
                <c:pt idx="40">
                  <c:v>6.9971163895320099E-2</c:v>
                </c:pt>
                <c:pt idx="41">
                  <c:v>0.62616266205218596</c:v>
                </c:pt>
                <c:pt idx="42">
                  <c:v>-0.44721069462797802</c:v>
                </c:pt>
                <c:pt idx="43">
                  <c:v>-0.17293960792931401</c:v>
                </c:pt>
                <c:pt idx="44">
                  <c:v>0.227573333449824</c:v>
                </c:pt>
                <c:pt idx="45">
                  <c:v>-0.25775221076271798</c:v>
                </c:pt>
                <c:pt idx="46">
                  <c:v>-0.53786617602951703</c:v>
                </c:pt>
                <c:pt idx="47">
                  <c:v>-0.28590697825224798</c:v>
                </c:pt>
                <c:pt idx="48">
                  <c:v>0.38720863006016498</c:v>
                </c:pt>
                <c:pt idx="49">
                  <c:v>0.30500170702101798</c:v>
                </c:pt>
                <c:pt idx="50">
                  <c:v>0.84193222626849196</c:v>
                </c:pt>
                <c:pt idx="51">
                  <c:v>0.19964719454186799</c:v>
                </c:pt>
                <c:pt idx="52">
                  <c:v>-0.10247912319163199</c:v>
                </c:pt>
                <c:pt idx="53">
                  <c:v>-1.21451536720346E-2</c:v>
                </c:pt>
                <c:pt idx="54">
                  <c:v>-7.9553727560185097E-2</c:v>
                </c:pt>
                <c:pt idx="55">
                  <c:v>-0.38680312079210899</c:v>
                </c:pt>
                <c:pt idx="56">
                  <c:v>-0.88518167897431299</c:v>
                </c:pt>
                <c:pt idx="57">
                  <c:v>0.17942821178293999</c:v>
                </c:pt>
                <c:pt idx="58">
                  <c:v>-0.64704352564545498</c:v>
                </c:pt>
                <c:pt idx="59">
                  <c:v>0.42993172902759702</c:v>
                </c:pt>
                <c:pt idx="60">
                  <c:v>0.38968928626334298</c:v>
                </c:pt>
                <c:pt idx="61">
                  <c:v>0.29444641309559499</c:v>
                </c:pt>
                <c:pt idx="62">
                  <c:v>-1.04102380498837</c:v>
                </c:pt>
                <c:pt idx="63">
                  <c:v>-0.94407239612985605</c:v>
                </c:pt>
                <c:pt idx="64">
                  <c:v>-1.21542864157722</c:v>
                </c:pt>
                <c:pt idx="65">
                  <c:v>-0.46589554131823901</c:v>
                </c:pt>
                <c:pt idx="66">
                  <c:v>-0.44152947742524701</c:v>
                </c:pt>
                <c:pt idx="67">
                  <c:v>-0.62045048812561099</c:v>
                </c:pt>
                <c:pt idx="68">
                  <c:v>0.57756944543627897</c:v>
                </c:pt>
                <c:pt idx="69">
                  <c:v>0.71087218631853999</c:v>
                </c:pt>
                <c:pt idx="70">
                  <c:v>0.45420883510515297</c:v>
                </c:pt>
                <c:pt idx="71">
                  <c:v>3.7625712202130603E-2</c:v>
                </c:pt>
                <c:pt idx="72">
                  <c:v>0.37602907269064401</c:v>
                </c:pt>
                <c:pt idx="73">
                  <c:v>0.96440762809284897</c:v>
                </c:pt>
                <c:pt idx="74">
                  <c:v>-1.36627234211499</c:v>
                </c:pt>
                <c:pt idx="75">
                  <c:v>-0.21415510818706401</c:v>
                </c:pt>
                <c:pt idx="76">
                  <c:v>0.71572887883025804</c:v>
                </c:pt>
                <c:pt idx="77">
                  <c:v>0.80486058808388095</c:v>
                </c:pt>
                <c:pt idx="78">
                  <c:v>0.74634528601380601</c:v>
                </c:pt>
                <c:pt idx="79">
                  <c:v>-0.290008059806317</c:v>
                </c:pt>
                <c:pt idx="80">
                  <c:v>0.35426841465641501</c:v>
                </c:pt>
                <c:pt idx="81">
                  <c:v>-0.42676317269276098</c:v>
                </c:pt>
                <c:pt idx="82">
                  <c:v>0.54575814116904897</c:v>
                </c:pt>
                <c:pt idx="83">
                  <c:v>0.30829051283334002</c:v>
                </c:pt>
                <c:pt idx="84">
                  <c:v>-0.25422720561623002</c:v>
                </c:pt>
                <c:pt idx="85">
                  <c:v>0.14410839338814899</c:v>
                </c:pt>
                <c:pt idx="86">
                  <c:v>-0.18909490426873801</c:v>
                </c:pt>
                <c:pt idx="87">
                  <c:v>-0.433254453824374</c:v>
                </c:pt>
                <c:pt idx="88">
                  <c:v>-0.76362748483734799</c:v>
                </c:pt>
                <c:pt idx="89">
                  <c:v>-0.32685200384466401</c:v>
                </c:pt>
                <c:pt idx="90">
                  <c:v>-0.259460837878843</c:v>
                </c:pt>
                <c:pt idx="91">
                  <c:v>-0.31418533569080298</c:v>
                </c:pt>
                <c:pt idx="92">
                  <c:v>0.35663145819206399</c:v>
                </c:pt>
                <c:pt idx="93">
                  <c:v>0.143176301345044</c:v>
                </c:pt>
                <c:pt idx="94">
                  <c:v>5.80156129091111E-2</c:v>
                </c:pt>
                <c:pt idx="95">
                  <c:v>0.62883451068861196</c:v>
                </c:pt>
                <c:pt idx="96">
                  <c:v>-0.41591094169930998</c:v>
                </c:pt>
                <c:pt idx="97">
                  <c:v>2.07386732877309E-3</c:v>
                </c:pt>
                <c:pt idx="98">
                  <c:v>0.257426647629385</c:v>
                </c:pt>
                <c:pt idx="99">
                  <c:v>0.752357615023449</c:v>
                </c:pt>
                <c:pt idx="100">
                  <c:v>-0.121539829899001</c:v>
                </c:pt>
                <c:pt idx="101">
                  <c:v>-0.50621889381073204</c:v>
                </c:pt>
                <c:pt idx="102">
                  <c:v>0.66153374319388702</c:v>
                </c:pt>
                <c:pt idx="103">
                  <c:v>-8.0281876861376097E-2</c:v>
                </c:pt>
                <c:pt idx="104">
                  <c:v>-0.72972079503619802</c:v>
                </c:pt>
                <c:pt idx="105">
                  <c:v>-3.26288614697808E-2</c:v>
                </c:pt>
                <c:pt idx="106">
                  <c:v>4.4071467929037302E-2</c:v>
                </c:pt>
                <c:pt idx="107">
                  <c:v>-4.7404970964117998E-2</c:v>
                </c:pt>
                <c:pt idx="108">
                  <c:v>0.35911198754635698</c:v>
                </c:pt>
                <c:pt idx="109">
                  <c:v>-0.22272516367211301</c:v>
                </c:pt>
                <c:pt idx="110">
                  <c:v>0.88827760682498902</c:v>
                </c:pt>
                <c:pt idx="111">
                  <c:v>0.76347489042337302</c:v>
                </c:pt>
                <c:pt idx="112">
                  <c:v>0.183415031401363</c:v>
                </c:pt>
                <c:pt idx="113">
                  <c:v>1.22060143988445E-2</c:v>
                </c:pt>
                <c:pt idx="114">
                  <c:v>0.12914759824764099</c:v>
                </c:pt>
                <c:pt idx="115">
                  <c:v>0.58098584481420901</c:v>
                </c:pt>
                <c:pt idx="116">
                  <c:v>-0.54293718127096602</c:v>
                </c:pt>
                <c:pt idx="117">
                  <c:v>0.73673476310838004</c:v>
                </c:pt>
                <c:pt idx="118">
                  <c:v>0.22229908823715999</c:v>
                </c:pt>
                <c:pt idx="119">
                  <c:v>0.93202156427058602</c:v>
                </c:pt>
                <c:pt idx="120">
                  <c:v>-0.87086387519772301</c:v>
                </c:pt>
                <c:pt idx="121">
                  <c:v>-0.57423510415128698</c:v>
                </c:pt>
                <c:pt idx="122">
                  <c:v>1.21724286941041</c:v>
                </c:pt>
                <c:pt idx="123">
                  <c:v>0.24104556456342799</c:v>
                </c:pt>
                <c:pt idx="124">
                  <c:v>-2.4098951526750798</c:v>
                </c:pt>
                <c:pt idx="125">
                  <c:v>0.15603986549096099</c:v>
                </c:pt>
                <c:pt idx="126">
                  <c:v>0.76871045174449204</c:v>
                </c:pt>
                <c:pt idx="127">
                  <c:v>0.49246058156084999</c:v>
                </c:pt>
                <c:pt idx="128">
                  <c:v>-0.57411905104148897</c:v>
                </c:pt>
                <c:pt idx="129">
                  <c:v>1.0233809222427399</c:v>
                </c:pt>
                <c:pt idx="130">
                  <c:v>-1.56531160399544</c:v>
                </c:pt>
                <c:pt idx="131">
                  <c:v>-1.5085335845433401</c:v>
                </c:pt>
                <c:pt idx="132">
                  <c:v>-1.88948591096518</c:v>
                </c:pt>
                <c:pt idx="133">
                  <c:v>0.74403619966101298</c:v>
                </c:pt>
                <c:pt idx="134">
                  <c:v>-0.939751211561897</c:v>
                </c:pt>
                <c:pt idx="135">
                  <c:v>1.32271473786989</c:v>
                </c:pt>
                <c:pt idx="136">
                  <c:v>-0.40038414525240801</c:v>
                </c:pt>
                <c:pt idx="137">
                  <c:v>1.5589688840595299</c:v>
                </c:pt>
                <c:pt idx="138">
                  <c:v>-0.13056614431073399</c:v>
                </c:pt>
                <c:pt idx="139">
                  <c:v>1.8107255059918601</c:v>
                </c:pt>
                <c:pt idx="140">
                  <c:v>2.1537822987130601E-2</c:v>
                </c:pt>
                <c:pt idx="141">
                  <c:v>0.68968157468731695</c:v>
                </c:pt>
                <c:pt idx="142">
                  <c:v>-0.224318544434435</c:v>
                </c:pt>
                <c:pt idx="143">
                  <c:v>0.74931332228821201</c:v>
                </c:pt>
                <c:pt idx="144">
                  <c:v>-0.82024700748930102</c:v>
                </c:pt>
                <c:pt idx="145">
                  <c:v>1.3516157412043499</c:v>
                </c:pt>
                <c:pt idx="146">
                  <c:v>-0.59700459862284605</c:v>
                </c:pt>
                <c:pt idx="147">
                  <c:v>0.81258836283656499</c:v>
                </c:pt>
                <c:pt idx="148">
                  <c:v>-1.34113876062093</c:v>
                </c:pt>
                <c:pt idx="149">
                  <c:v>-8.9975207200834705E-3</c:v>
                </c:pt>
                <c:pt idx="150">
                  <c:v>0.25898536135081401</c:v>
                </c:pt>
                <c:pt idx="151">
                  <c:v>-1.2904553255126301</c:v>
                </c:pt>
                <c:pt idx="152">
                  <c:v>0.60905643964594702</c:v>
                </c:pt>
                <c:pt idx="153">
                  <c:v>0.64857465359306898</c:v>
                </c:pt>
                <c:pt idx="154">
                  <c:v>0.70381410937417499</c:v>
                </c:pt>
                <c:pt idx="155">
                  <c:v>0.626181272315257</c:v>
                </c:pt>
                <c:pt idx="156">
                  <c:v>0.74100231378746695</c:v>
                </c:pt>
                <c:pt idx="157">
                  <c:v>-8.4174649342119906E-2</c:v>
                </c:pt>
                <c:pt idx="158">
                  <c:v>0.170231696385019</c:v>
                </c:pt>
                <c:pt idx="159">
                  <c:v>-3.2153906873071202E-2</c:v>
                </c:pt>
                <c:pt idx="160">
                  <c:v>1.24449981121542</c:v>
                </c:pt>
                <c:pt idx="161">
                  <c:v>-0.47711388478910699</c:v>
                </c:pt>
                <c:pt idx="162">
                  <c:v>0.46082497696227098</c:v>
                </c:pt>
                <c:pt idx="163">
                  <c:v>7.8752683225060099E-2</c:v>
                </c:pt>
                <c:pt idx="164">
                  <c:v>-0.16806825838671599</c:v>
                </c:pt>
                <c:pt idx="165">
                  <c:v>0.20188283407591401</c:v>
                </c:pt>
                <c:pt idx="166">
                  <c:v>0.21887384758943301</c:v>
                </c:pt>
                <c:pt idx="167">
                  <c:v>0.30275681821509598</c:v>
                </c:pt>
                <c:pt idx="168">
                  <c:v>-1.02125914310437</c:v>
                </c:pt>
                <c:pt idx="169">
                  <c:v>-0.213684578301265</c:v>
                </c:pt>
                <c:pt idx="170">
                  <c:v>-0.41318244586737002</c:v>
                </c:pt>
                <c:pt idx="171">
                  <c:v>0.74492598766742701</c:v>
                </c:pt>
                <c:pt idx="172">
                  <c:v>-0.70717874484832499</c:v>
                </c:pt>
                <c:pt idx="173">
                  <c:v>0.56718361700927</c:v>
                </c:pt>
                <c:pt idx="174">
                  <c:v>0.34715540705356202</c:v>
                </c:pt>
                <c:pt idx="175">
                  <c:v>0.13883579389458001</c:v>
                </c:pt>
                <c:pt idx="176">
                  <c:v>0.60898296541916397</c:v>
                </c:pt>
                <c:pt idx="177">
                  <c:v>0.27959773177076702</c:v>
                </c:pt>
                <c:pt idx="178">
                  <c:v>0.43009369106001999</c:v>
                </c:pt>
                <c:pt idx="179">
                  <c:v>-0.29001267983721402</c:v>
                </c:pt>
                <c:pt idx="180">
                  <c:v>0.93496751353157204</c:v>
                </c:pt>
                <c:pt idx="181">
                  <c:v>4.9796178121275098E-2</c:v>
                </c:pt>
                <c:pt idx="182">
                  <c:v>0.48571860817273799</c:v>
                </c:pt>
                <c:pt idx="183">
                  <c:v>0.17495464404579</c:v>
                </c:pt>
                <c:pt idx="184">
                  <c:v>-1.6691148013855099</c:v>
                </c:pt>
                <c:pt idx="185">
                  <c:v>-8.1123390003284404E-2</c:v>
                </c:pt>
                <c:pt idx="186">
                  <c:v>0.90531960062768002</c:v>
                </c:pt>
                <c:pt idx="187">
                  <c:v>2.6232336014891899</c:v>
                </c:pt>
                <c:pt idx="188">
                  <c:v>0.59835838624489801</c:v>
                </c:pt>
                <c:pt idx="189">
                  <c:v>0.59398076432132796</c:v>
                </c:pt>
                <c:pt idx="190">
                  <c:v>1.14615884703218</c:v>
                </c:pt>
                <c:pt idx="191">
                  <c:v>-0.85520906435296495</c:v>
                </c:pt>
                <c:pt idx="192">
                  <c:v>-0.23764494473605999</c:v>
                </c:pt>
                <c:pt idx="193">
                  <c:v>-0.65795962106508199</c:v>
                </c:pt>
                <c:pt idx="194">
                  <c:v>-0.58284877052690698</c:v>
                </c:pt>
                <c:pt idx="195">
                  <c:v>0.70498034689244204</c:v>
                </c:pt>
                <c:pt idx="196">
                  <c:v>0.33405527377045702</c:v>
                </c:pt>
                <c:pt idx="197">
                  <c:v>-0.22442548354231801</c:v>
                </c:pt>
                <c:pt idx="198">
                  <c:v>2.1373512423199698E-2</c:v>
                </c:pt>
                <c:pt idx="199">
                  <c:v>0.49180255825821201</c:v>
                </c:pt>
                <c:pt idx="200">
                  <c:v>4.9636497549531297E-2</c:v>
                </c:pt>
                <c:pt idx="201">
                  <c:v>0.74385143548063803</c:v>
                </c:pt>
                <c:pt idx="202">
                  <c:v>-0.196350475182375</c:v>
                </c:pt>
                <c:pt idx="203">
                  <c:v>0.69322235903234997</c:v>
                </c:pt>
                <c:pt idx="204">
                  <c:v>-0.1735561942752</c:v>
                </c:pt>
                <c:pt idx="205">
                  <c:v>0.64375443754308403</c:v>
                </c:pt>
                <c:pt idx="206">
                  <c:v>-0.50817967331357605</c:v>
                </c:pt>
                <c:pt idx="207">
                  <c:v>3.0647244108985599E-2</c:v>
                </c:pt>
                <c:pt idx="208">
                  <c:v>0.57949781223739805</c:v>
                </c:pt>
                <c:pt idx="209">
                  <c:v>-0.37222902616316</c:v>
                </c:pt>
                <c:pt idx="210">
                  <c:v>0.78236248934591202</c:v>
                </c:pt>
                <c:pt idx="211">
                  <c:v>-0.34231723413889298</c:v>
                </c:pt>
                <c:pt idx="212">
                  <c:v>-2.3776399319912702</c:v>
                </c:pt>
                <c:pt idx="213">
                  <c:v>-4.0625628167235799E-2</c:v>
                </c:pt>
                <c:pt idx="214">
                  <c:v>0.68720235825909604</c:v>
                </c:pt>
                <c:pt idx="215">
                  <c:v>0.26386602939898701</c:v>
                </c:pt>
                <c:pt idx="216">
                  <c:v>1.0290955551702401</c:v>
                </c:pt>
                <c:pt idx="217">
                  <c:v>-1.0564164641664999</c:v>
                </c:pt>
                <c:pt idx="218">
                  <c:v>-0.89519276165769701</c:v>
                </c:pt>
                <c:pt idx="219">
                  <c:v>-0.46549020633232102</c:v>
                </c:pt>
                <c:pt idx="220">
                  <c:v>-0.470946392029782</c:v>
                </c:pt>
                <c:pt idx="221">
                  <c:v>1.3736170807999699</c:v>
                </c:pt>
                <c:pt idx="222">
                  <c:v>-1.06158288006867</c:v>
                </c:pt>
                <c:pt idx="223">
                  <c:v>-1.33234378300162</c:v>
                </c:pt>
                <c:pt idx="224">
                  <c:v>9.7066029784812893E-2</c:v>
                </c:pt>
                <c:pt idx="225">
                  <c:v>1.1991708446349001</c:v>
                </c:pt>
                <c:pt idx="226">
                  <c:v>-0.13303233937009101</c:v>
                </c:pt>
                <c:pt idx="227">
                  <c:v>0.82318358352197196</c:v>
                </c:pt>
                <c:pt idx="228">
                  <c:v>0.57511718065588602</c:v>
                </c:pt>
                <c:pt idx="229">
                  <c:v>0.47539792038626699</c:v>
                </c:pt>
                <c:pt idx="230">
                  <c:v>3.04052707682337E-2</c:v>
                </c:pt>
                <c:pt idx="231">
                  <c:v>-0.29221180207765601</c:v>
                </c:pt>
                <c:pt idx="232">
                  <c:v>-0.69398000824688799</c:v>
                </c:pt>
                <c:pt idx="233">
                  <c:v>0.31022602545567601</c:v>
                </c:pt>
                <c:pt idx="234">
                  <c:v>-0.38962091715743002</c:v>
                </c:pt>
                <c:pt idx="235">
                  <c:v>0.50897223817938397</c:v>
                </c:pt>
                <c:pt idx="236">
                  <c:v>-0.26506006304025498</c:v>
                </c:pt>
                <c:pt idx="237">
                  <c:v>-0.75485237941037497</c:v>
                </c:pt>
                <c:pt idx="238">
                  <c:v>0.57377672397423995</c:v>
                </c:pt>
                <c:pt idx="239">
                  <c:v>-5.8314059496633201E-2</c:v>
                </c:pt>
                <c:pt idx="240">
                  <c:v>-4.1269724687361398E-2</c:v>
                </c:pt>
                <c:pt idx="241">
                  <c:v>-0.27105078801068799</c:v>
                </c:pt>
                <c:pt idx="242">
                  <c:v>0.17081716008102901</c:v>
                </c:pt>
                <c:pt idx="243">
                  <c:v>-0.23707280233236599</c:v>
                </c:pt>
                <c:pt idx="244">
                  <c:v>0.12020858204078599</c:v>
                </c:pt>
                <c:pt idx="245">
                  <c:v>0.73225873981592104</c:v>
                </c:pt>
                <c:pt idx="246">
                  <c:v>0.18442207027374299</c:v>
                </c:pt>
                <c:pt idx="247">
                  <c:v>-0.70418166877738997</c:v>
                </c:pt>
                <c:pt idx="248">
                  <c:v>-1.71954967631388</c:v>
                </c:pt>
                <c:pt idx="249">
                  <c:v>-0.366989918029409</c:v>
                </c:pt>
                <c:pt idx="250">
                  <c:v>-0.89252020491109896</c:v>
                </c:pt>
                <c:pt idx="251">
                  <c:v>-3.9979858471079099E-2</c:v>
                </c:pt>
                <c:pt idx="252">
                  <c:v>-1.15249882833657</c:v>
                </c:pt>
                <c:pt idx="253">
                  <c:v>1.0017784675641701</c:v>
                </c:pt>
                <c:pt idx="254">
                  <c:v>-1.4526777316226001</c:v>
                </c:pt>
                <c:pt idx="255">
                  <c:v>-0.63720227286981301</c:v>
                </c:pt>
                <c:pt idx="256">
                  <c:v>0.684780602503541</c:v>
                </c:pt>
                <c:pt idx="257">
                  <c:v>-1.4888338159268499</c:v>
                </c:pt>
                <c:pt idx="258">
                  <c:v>-2.5153588250382901</c:v>
                </c:pt>
                <c:pt idx="259">
                  <c:v>-1.1910028841710101</c:v>
                </c:pt>
                <c:pt idx="260">
                  <c:v>1.6950410017889801</c:v>
                </c:pt>
                <c:pt idx="261">
                  <c:v>0.45640484321233499</c:v>
                </c:pt>
                <c:pt idx="262">
                  <c:v>-0.878809925393084</c:v>
                </c:pt>
                <c:pt idx="263">
                  <c:v>1.03252269024992</c:v>
                </c:pt>
                <c:pt idx="264">
                  <c:v>-0.126695659254113</c:v>
                </c:pt>
                <c:pt idx="265">
                  <c:v>0.51340025318418503</c:v>
                </c:pt>
                <c:pt idx="266">
                  <c:v>1.85990051262844</c:v>
                </c:pt>
                <c:pt idx="267">
                  <c:v>0.33574935946646101</c:v>
                </c:pt>
                <c:pt idx="268">
                  <c:v>-1.0536752530614499</c:v>
                </c:pt>
                <c:pt idx="269">
                  <c:v>-0.44537357602737399</c:v>
                </c:pt>
                <c:pt idx="270">
                  <c:v>-1.4899505203410599</c:v>
                </c:pt>
                <c:pt idx="271">
                  <c:v>0.20825039002821499</c:v>
                </c:pt>
                <c:pt idx="272">
                  <c:v>0.344282548171848</c:v>
                </c:pt>
                <c:pt idx="273">
                  <c:v>0.67660123315265797</c:v>
                </c:pt>
                <c:pt idx="274">
                  <c:v>-3.6780182282587899</c:v>
                </c:pt>
                <c:pt idx="275">
                  <c:v>-3.81753793965248</c:v>
                </c:pt>
                <c:pt idx="276">
                  <c:v>2.1442020031780699E-2</c:v>
                </c:pt>
                <c:pt idx="277">
                  <c:v>-1.3532395441310601</c:v>
                </c:pt>
                <c:pt idx="278">
                  <c:v>7.4732074010670102</c:v>
                </c:pt>
                <c:pt idx="279">
                  <c:v>-2.47741061762689</c:v>
                </c:pt>
                <c:pt idx="280">
                  <c:v>0.79266772906041505</c:v>
                </c:pt>
                <c:pt idx="281">
                  <c:v>0.36485177880484898</c:v>
                </c:pt>
                <c:pt idx="282">
                  <c:v>-5.3822225201384799E-2</c:v>
                </c:pt>
                <c:pt idx="283">
                  <c:v>-1.45086643013196</c:v>
                </c:pt>
                <c:pt idx="284">
                  <c:v>0.312134759215494</c:v>
                </c:pt>
                <c:pt idx="285">
                  <c:v>-1.27297725968158</c:v>
                </c:pt>
                <c:pt idx="286">
                  <c:v>1.6072734250992999</c:v>
                </c:pt>
                <c:pt idx="287">
                  <c:v>1.2631875276459399</c:v>
                </c:pt>
                <c:pt idx="288">
                  <c:v>1.8951756803258799</c:v>
                </c:pt>
                <c:pt idx="289">
                  <c:v>0.105213659678609</c:v>
                </c:pt>
                <c:pt idx="290">
                  <c:v>0.28421040406969</c:v>
                </c:pt>
                <c:pt idx="291">
                  <c:v>-0.35645893208226898</c:v>
                </c:pt>
                <c:pt idx="292">
                  <c:v>0.60584080862558098</c:v>
                </c:pt>
                <c:pt idx="293">
                  <c:v>0.91971546824296901</c:v>
                </c:pt>
                <c:pt idx="294">
                  <c:v>-1.0191304284275899</c:v>
                </c:pt>
                <c:pt idx="295">
                  <c:v>-0.27030323838602899</c:v>
                </c:pt>
                <c:pt idx="296">
                  <c:v>0.47857239310796501</c:v>
                </c:pt>
                <c:pt idx="297">
                  <c:v>1.05856888708873</c:v>
                </c:pt>
                <c:pt idx="298">
                  <c:v>6.0709469959810497E-2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0E-F044-9B39-BE10ADB080AE}"/>
            </c:ext>
          </c:extLst>
        </c:ser>
        <c:ser>
          <c:idx val="1"/>
          <c:order val="1"/>
          <c:tx>
            <c:strRef>
              <c:f>ARKK_ARKF_CORN_DBC_EWS_EWT_HYG_!$D$1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ARKK_ARKF_CORN_DBC_EWS_EWT_HYG_!$A$2:$A$300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ARKK_ARKF_CORN_DBC_EWS_EWT_HYG_!$D$2:$D$300</c:f>
              <c:numCache>
                <c:formatCode>General</c:formatCode>
                <c:ptCount val="299"/>
                <c:pt idx="0">
                  <c:v>-0.60857221519573002</c:v>
                </c:pt>
                <c:pt idx="1">
                  <c:v>-1.3247291503271199</c:v>
                </c:pt>
                <c:pt idx="2">
                  <c:v>-0.46076045398604998</c:v>
                </c:pt>
                <c:pt idx="3">
                  <c:v>0.102689593855782</c:v>
                </c:pt>
                <c:pt idx="4">
                  <c:v>1.11646442819088</c:v>
                </c:pt>
                <c:pt idx="5">
                  <c:v>-0.242703433753162</c:v>
                </c:pt>
                <c:pt idx="6">
                  <c:v>0.52469025387625301</c:v>
                </c:pt>
                <c:pt idx="7">
                  <c:v>-8.5514972625079094E-2</c:v>
                </c:pt>
                <c:pt idx="8">
                  <c:v>-7.5374212463920301E-2</c:v>
                </c:pt>
                <c:pt idx="9">
                  <c:v>-0.57342777997111305</c:v>
                </c:pt>
                <c:pt idx="10">
                  <c:v>0.37297193346927998</c:v>
                </c:pt>
                <c:pt idx="11">
                  <c:v>0.631983168545869</c:v>
                </c:pt>
                <c:pt idx="12">
                  <c:v>-0.28861150104348898</c:v>
                </c:pt>
                <c:pt idx="13">
                  <c:v>-0.15811428343376799</c:v>
                </c:pt>
                <c:pt idx="14">
                  <c:v>-0.24908684908322201</c:v>
                </c:pt>
                <c:pt idx="15">
                  <c:v>-0.81068988024591104</c:v>
                </c:pt>
                <c:pt idx="16">
                  <c:v>0.95839872091653999</c:v>
                </c:pt>
                <c:pt idx="17">
                  <c:v>-3.7634444496354003E-2</c:v>
                </c:pt>
                <c:pt idx="18">
                  <c:v>-1.1936425967331299</c:v>
                </c:pt>
                <c:pt idx="19">
                  <c:v>1.2618036282152101</c:v>
                </c:pt>
                <c:pt idx="20">
                  <c:v>1.1702492857185001</c:v>
                </c:pt>
                <c:pt idx="21">
                  <c:v>-0.92421338075040005</c:v>
                </c:pt>
                <c:pt idx="22">
                  <c:v>0.39746898522615998</c:v>
                </c:pt>
                <c:pt idx="23">
                  <c:v>0.73424929475155798</c:v>
                </c:pt>
                <c:pt idx="24">
                  <c:v>0.28749287955720998</c:v>
                </c:pt>
                <c:pt idx="25">
                  <c:v>0.466052476070559</c:v>
                </c:pt>
                <c:pt idx="26">
                  <c:v>-1.3055897034189601</c:v>
                </c:pt>
                <c:pt idx="27">
                  <c:v>0.692103414275551</c:v>
                </c:pt>
                <c:pt idx="28">
                  <c:v>0.75851224826256403</c:v>
                </c:pt>
                <c:pt idx="29">
                  <c:v>-0.38947684436155899</c:v>
                </c:pt>
                <c:pt idx="30">
                  <c:v>-0.61883498636115797</c:v>
                </c:pt>
                <c:pt idx="31">
                  <c:v>0.48425747470088099</c:v>
                </c:pt>
                <c:pt idx="32">
                  <c:v>1.27333682630387</c:v>
                </c:pt>
                <c:pt idx="33">
                  <c:v>-0.295173474685968</c:v>
                </c:pt>
                <c:pt idx="34">
                  <c:v>0.20249232254434901</c:v>
                </c:pt>
                <c:pt idx="35">
                  <c:v>0.25869836480544101</c:v>
                </c:pt>
                <c:pt idx="36">
                  <c:v>0.44376753343117198</c:v>
                </c:pt>
                <c:pt idx="37">
                  <c:v>0.21683527462796001</c:v>
                </c:pt>
                <c:pt idx="38">
                  <c:v>-0.88574486199066804</c:v>
                </c:pt>
                <c:pt idx="39">
                  <c:v>-0.81527705170582998</c:v>
                </c:pt>
                <c:pt idx="40">
                  <c:v>-0.23275822278626401</c:v>
                </c:pt>
                <c:pt idx="41">
                  <c:v>0.50000837503155404</c:v>
                </c:pt>
                <c:pt idx="42">
                  <c:v>-0.24267720456240599</c:v>
                </c:pt>
                <c:pt idx="43">
                  <c:v>-0.17813396083832</c:v>
                </c:pt>
                <c:pt idx="44">
                  <c:v>0.56503644429489897</c:v>
                </c:pt>
                <c:pt idx="45">
                  <c:v>-0.137340519922033</c:v>
                </c:pt>
                <c:pt idx="46">
                  <c:v>-0.41652429961273102</c:v>
                </c:pt>
                <c:pt idx="47">
                  <c:v>-0.65245424772274996</c:v>
                </c:pt>
                <c:pt idx="48">
                  <c:v>0.50069144239357799</c:v>
                </c:pt>
                <c:pt idx="49">
                  <c:v>0.56756805045758796</c:v>
                </c:pt>
                <c:pt idx="50">
                  <c:v>0.97655453551433002</c:v>
                </c:pt>
                <c:pt idx="51">
                  <c:v>0.38274485161111899</c:v>
                </c:pt>
                <c:pt idx="52">
                  <c:v>-0.21525574994588201</c:v>
                </c:pt>
                <c:pt idx="53">
                  <c:v>8.2789783367277603E-2</c:v>
                </c:pt>
                <c:pt idx="54">
                  <c:v>-0.20256808985952299</c:v>
                </c:pt>
                <c:pt idx="55">
                  <c:v>-0.48836844039598198</c:v>
                </c:pt>
                <c:pt idx="56">
                  <c:v>-0.96612670065394302</c:v>
                </c:pt>
                <c:pt idx="57">
                  <c:v>4.7390603579892401E-2</c:v>
                </c:pt>
                <c:pt idx="58">
                  <c:v>-0.76858627879616603</c:v>
                </c:pt>
                <c:pt idx="59">
                  <c:v>0.36488755215216401</c:v>
                </c:pt>
                <c:pt idx="60">
                  <c:v>0.62312782942004696</c:v>
                </c:pt>
                <c:pt idx="61">
                  <c:v>0.30862455999869598</c:v>
                </c:pt>
                <c:pt idx="62">
                  <c:v>-1.01189602766243</c:v>
                </c:pt>
                <c:pt idx="63">
                  <c:v>-1.0632345692429199</c:v>
                </c:pt>
                <c:pt idx="64">
                  <c:v>-1.0918635096595499</c:v>
                </c:pt>
                <c:pt idx="65">
                  <c:v>-0.37262441652827999</c:v>
                </c:pt>
                <c:pt idx="66">
                  <c:v>-0.31797735491866203</c:v>
                </c:pt>
                <c:pt idx="67">
                  <c:v>-0.57414648347184805</c:v>
                </c:pt>
                <c:pt idx="68">
                  <c:v>0.28960088883611101</c:v>
                </c:pt>
                <c:pt idx="69">
                  <c:v>0.78044869114033899</c:v>
                </c:pt>
                <c:pt idx="70">
                  <c:v>0.62687753744146901</c:v>
                </c:pt>
                <c:pt idx="71">
                  <c:v>5.6450626812568599E-2</c:v>
                </c:pt>
                <c:pt idx="72">
                  <c:v>0.59032878714495696</c:v>
                </c:pt>
                <c:pt idx="73">
                  <c:v>1.5241278258847899</c:v>
                </c:pt>
                <c:pt idx="74">
                  <c:v>-1.5951148930775301</c:v>
                </c:pt>
                <c:pt idx="75">
                  <c:v>-0.41059474213043801</c:v>
                </c:pt>
                <c:pt idx="76">
                  <c:v>0.82635971535622998</c:v>
                </c:pt>
                <c:pt idx="77">
                  <c:v>0.44142218081215101</c:v>
                </c:pt>
                <c:pt idx="78">
                  <c:v>0.70007315680405002</c:v>
                </c:pt>
                <c:pt idx="79">
                  <c:v>-0.470288296589845</c:v>
                </c:pt>
                <c:pt idx="80">
                  <c:v>0.44597115300828599</c:v>
                </c:pt>
                <c:pt idx="81">
                  <c:v>-0.351437714545135</c:v>
                </c:pt>
                <c:pt idx="82">
                  <c:v>0.29852322662380498</c:v>
                </c:pt>
                <c:pt idx="83">
                  <c:v>9.9056643506762701E-2</c:v>
                </c:pt>
                <c:pt idx="84">
                  <c:v>-0.42493603366312599</c:v>
                </c:pt>
                <c:pt idx="85">
                  <c:v>0.33552928560809098</c:v>
                </c:pt>
                <c:pt idx="86">
                  <c:v>-0.48788083631171197</c:v>
                </c:pt>
                <c:pt idx="87">
                  <c:v>-0.68302757022426797</c:v>
                </c:pt>
                <c:pt idx="88">
                  <c:v>-1.0613046232749599</c:v>
                </c:pt>
                <c:pt idx="89">
                  <c:v>-0.160570269469996</c:v>
                </c:pt>
                <c:pt idx="90">
                  <c:v>-0.43050280356381998</c:v>
                </c:pt>
                <c:pt idx="91">
                  <c:v>0.388123878742826</c:v>
                </c:pt>
                <c:pt idx="92">
                  <c:v>0.36712008367378801</c:v>
                </c:pt>
                <c:pt idx="93">
                  <c:v>-2.98093394841948E-2</c:v>
                </c:pt>
                <c:pt idx="94">
                  <c:v>6.7087184070473899E-2</c:v>
                </c:pt>
                <c:pt idx="95">
                  <c:v>0.38347842668847198</c:v>
                </c:pt>
                <c:pt idx="96">
                  <c:v>-0.268248073419392</c:v>
                </c:pt>
                <c:pt idx="97">
                  <c:v>0.21031009090202801</c:v>
                </c:pt>
                <c:pt idx="98">
                  <c:v>-0.17286248328336701</c:v>
                </c:pt>
                <c:pt idx="99">
                  <c:v>0.68223062171691695</c:v>
                </c:pt>
                <c:pt idx="100">
                  <c:v>5.1095086146208203E-2</c:v>
                </c:pt>
                <c:pt idx="101">
                  <c:v>-0.51786256383986695</c:v>
                </c:pt>
                <c:pt idx="102">
                  <c:v>1.15056874403708</c:v>
                </c:pt>
                <c:pt idx="103">
                  <c:v>-0.22036522960383001</c:v>
                </c:pt>
                <c:pt idx="104">
                  <c:v>8.3365584489939096E-2</c:v>
                </c:pt>
                <c:pt idx="105">
                  <c:v>0.55387205924780403</c:v>
                </c:pt>
                <c:pt idx="106">
                  <c:v>-0.2798767125021</c:v>
                </c:pt>
                <c:pt idx="107">
                  <c:v>-0.26374430247119901</c:v>
                </c:pt>
                <c:pt idx="108">
                  <c:v>0.95040516729149105</c:v>
                </c:pt>
                <c:pt idx="109">
                  <c:v>-0.72855885342466298</c:v>
                </c:pt>
                <c:pt idx="110">
                  <c:v>1.2750953022759901</c:v>
                </c:pt>
                <c:pt idx="111">
                  <c:v>0.41809317973659199</c:v>
                </c:pt>
                <c:pt idx="112">
                  <c:v>0.53413933273674796</c:v>
                </c:pt>
                <c:pt idx="113">
                  <c:v>3.1166950992531601E-2</c:v>
                </c:pt>
                <c:pt idx="114">
                  <c:v>0.21805966114698599</c:v>
                </c:pt>
                <c:pt idx="115">
                  <c:v>0.49331592937864699</c:v>
                </c:pt>
                <c:pt idx="116">
                  <c:v>-0.83203117742898303</c:v>
                </c:pt>
                <c:pt idx="117">
                  <c:v>0.856600049743932</c:v>
                </c:pt>
                <c:pt idx="118">
                  <c:v>-7.5314570434713901E-2</c:v>
                </c:pt>
                <c:pt idx="119">
                  <c:v>1.1755416692879299</c:v>
                </c:pt>
                <c:pt idx="120">
                  <c:v>-1.0942272307668801</c:v>
                </c:pt>
                <c:pt idx="121">
                  <c:v>-0.584607180208639</c:v>
                </c:pt>
                <c:pt idx="122">
                  <c:v>0.72251085718074504</c:v>
                </c:pt>
                <c:pt idx="123">
                  <c:v>-0.29345538801510601</c:v>
                </c:pt>
                <c:pt idx="124">
                  <c:v>-2.6806438480615999</c:v>
                </c:pt>
                <c:pt idx="125">
                  <c:v>-0.25671083584355198</c:v>
                </c:pt>
                <c:pt idx="126">
                  <c:v>0.73324124143391101</c:v>
                </c:pt>
                <c:pt idx="127">
                  <c:v>1.09488064850665</c:v>
                </c:pt>
                <c:pt idx="128">
                  <c:v>-0.36367614361914402</c:v>
                </c:pt>
                <c:pt idx="129">
                  <c:v>1.01544064785745</c:v>
                </c:pt>
                <c:pt idx="130">
                  <c:v>-1.6083075635674799</c:v>
                </c:pt>
                <c:pt idx="131">
                  <c:v>-2.4122128338986002</c:v>
                </c:pt>
                <c:pt idx="132">
                  <c:v>-1.8531578478278801</c:v>
                </c:pt>
                <c:pt idx="133">
                  <c:v>0.72377008291589995</c:v>
                </c:pt>
                <c:pt idx="134">
                  <c:v>-1.1438637877120299</c:v>
                </c:pt>
                <c:pt idx="135">
                  <c:v>1.4301621710474499</c:v>
                </c:pt>
                <c:pt idx="136">
                  <c:v>-0.25944468858741099</c:v>
                </c:pt>
                <c:pt idx="137">
                  <c:v>1.64211895455603</c:v>
                </c:pt>
                <c:pt idx="138">
                  <c:v>-0.34986378862685602</c:v>
                </c:pt>
                <c:pt idx="139">
                  <c:v>2.0919050607869099</c:v>
                </c:pt>
                <c:pt idx="140">
                  <c:v>0.15428807915495399</c:v>
                </c:pt>
                <c:pt idx="141">
                  <c:v>0.80540915670387103</c:v>
                </c:pt>
                <c:pt idx="142">
                  <c:v>-6.0115773242242598E-2</c:v>
                </c:pt>
                <c:pt idx="143">
                  <c:v>0.82820829526988105</c:v>
                </c:pt>
                <c:pt idx="144">
                  <c:v>-1.13244734477566</c:v>
                </c:pt>
                <c:pt idx="145">
                  <c:v>1.2661653081289499</c:v>
                </c:pt>
                <c:pt idx="146">
                  <c:v>-0.634654999980381</c:v>
                </c:pt>
                <c:pt idx="147">
                  <c:v>0.98858323504100098</c:v>
                </c:pt>
                <c:pt idx="148">
                  <c:v>-0.90032601236732601</c:v>
                </c:pt>
                <c:pt idx="149">
                  <c:v>0.17049659192216601</c:v>
                </c:pt>
                <c:pt idx="150">
                  <c:v>0.74399502714635701</c:v>
                </c:pt>
                <c:pt idx="151">
                  <c:v>-1.6569531798170101</c:v>
                </c:pt>
                <c:pt idx="152">
                  <c:v>0.955975385728004</c:v>
                </c:pt>
                <c:pt idx="153">
                  <c:v>0.75095915105818101</c:v>
                </c:pt>
                <c:pt idx="154">
                  <c:v>0.65489832548876803</c:v>
                </c:pt>
                <c:pt idx="155">
                  <c:v>0.73856660197629598</c:v>
                </c:pt>
                <c:pt idx="156">
                  <c:v>0.44575176670573002</c:v>
                </c:pt>
                <c:pt idx="157">
                  <c:v>-0.11239603039924401</c:v>
                </c:pt>
                <c:pt idx="158">
                  <c:v>0.33434511166734299</c:v>
                </c:pt>
                <c:pt idx="159">
                  <c:v>-0.12898933334467</c:v>
                </c:pt>
                <c:pt idx="160">
                  <c:v>1.4930073348758299</c:v>
                </c:pt>
                <c:pt idx="161">
                  <c:v>-0.14963740573112599</c:v>
                </c:pt>
                <c:pt idx="162">
                  <c:v>0.79651312207757097</c:v>
                </c:pt>
                <c:pt idx="163">
                  <c:v>0.57412325315383195</c:v>
                </c:pt>
                <c:pt idx="164">
                  <c:v>-0.235504772119072</c:v>
                </c:pt>
                <c:pt idx="165">
                  <c:v>0.27902813909756502</c:v>
                </c:pt>
                <c:pt idx="166">
                  <c:v>9.8065467176118096E-2</c:v>
                </c:pt>
                <c:pt idx="167">
                  <c:v>-0.15340306989573699</c:v>
                </c:pt>
                <c:pt idx="168">
                  <c:v>-0.26500139546414198</c:v>
                </c:pt>
                <c:pt idx="169">
                  <c:v>-0.55514166044325297</c:v>
                </c:pt>
                <c:pt idx="170">
                  <c:v>-0.75865042387753001</c:v>
                </c:pt>
                <c:pt idx="171">
                  <c:v>0.86808564458215598</c:v>
                </c:pt>
                <c:pt idx="172">
                  <c:v>-1.0188327609955099</c:v>
                </c:pt>
                <c:pt idx="173">
                  <c:v>0.638429993020312</c:v>
                </c:pt>
                <c:pt idx="174">
                  <c:v>0.46920356451892298</c:v>
                </c:pt>
                <c:pt idx="175">
                  <c:v>-0.27891768964347502</c:v>
                </c:pt>
                <c:pt idx="176">
                  <c:v>0.28678573003882901</c:v>
                </c:pt>
                <c:pt idx="177">
                  <c:v>0.34454931153977397</c:v>
                </c:pt>
                <c:pt idx="178">
                  <c:v>0.257287369031244</c:v>
                </c:pt>
                <c:pt idx="179">
                  <c:v>-0.50927893520560796</c:v>
                </c:pt>
                <c:pt idx="180">
                  <c:v>2.0673109160553298</c:v>
                </c:pt>
                <c:pt idx="181">
                  <c:v>0.206302804265245</c:v>
                </c:pt>
                <c:pt idx="182">
                  <c:v>0.15343099211251601</c:v>
                </c:pt>
                <c:pt idx="183">
                  <c:v>-0.34196224552948701</c:v>
                </c:pt>
                <c:pt idx="184">
                  <c:v>-1.00319917737047</c:v>
                </c:pt>
                <c:pt idx="185">
                  <c:v>-0.22605782438275099</c:v>
                </c:pt>
                <c:pt idx="186">
                  <c:v>1.16048726453857</c:v>
                </c:pt>
                <c:pt idx="187">
                  <c:v>2.0964707883147602</c:v>
                </c:pt>
                <c:pt idx="188">
                  <c:v>0.84202665226533402</c:v>
                </c:pt>
                <c:pt idx="189">
                  <c:v>0.93023740273480504</c:v>
                </c:pt>
                <c:pt idx="190">
                  <c:v>1.3225105896660301</c:v>
                </c:pt>
                <c:pt idx="191">
                  <c:v>-0.87518935706919099</c:v>
                </c:pt>
                <c:pt idx="192">
                  <c:v>0.56007616348306699</c:v>
                </c:pt>
                <c:pt idx="193">
                  <c:v>-0.93055442211384898</c:v>
                </c:pt>
                <c:pt idx="194">
                  <c:v>-0.56027538710112601</c:v>
                </c:pt>
                <c:pt idx="195">
                  <c:v>0.60503515048889001</c:v>
                </c:pt>
                <c:pt idx="196">
                  <c:v>4.8689585400165998E-2</c:v>
                </c:pt>
                <c:pt idx="197">
                  <c:v>-0.28888596458964699</c:v>
                </c:pt>
                <c:pt idx="198">
                  <c:v>0.11606868955991601</c:v>
                </c:pt>
                <c:pt idx="199">
                  <c:v>0.94517426888464395</c:v>
                </c:pt>
                <c:pt idx="200">
                  <c:v>0.238016258246697</c:v>
                </c:pt>
                <c:pt idx="201">
                  <c:v>0.673280080593742</c:v>
                </c:pt>
                <c:pt idx="202">
                  <c:v>-4.9694185493617898E-2</c:v>
                </c:pt>
                <c:pt idx="203">
                  <c:v>0.60851037293129995</c:v>
                </c:pt>
                <c:pt idx="204">
                  <c:v>0.53625158292864505</c:v>
                </c:pt>
                <c:pt idx="205">
                  <c:v>1.3800558603136399</c:v>
                </c:pt>
                <c:pt idx="206">
                  <c:v>-0.208371619311157</c:v>
                </c:pt>
                <c:pt idx="207">
                  <c:v>0.107341447735148</c:v>
                </c:pt>
                <c:pt idx="208">
                  <c:v>1.15063769876862</c:v>
                </c:pt>
                <c:pt idx="209">
                  <c:v>-0.54322046088980702</c:v>
                </c:pt>
                <c:pt idx="210">
                  <c:v>0.88798365704420001</c:v>
                </c:pt>
                <c:pt idx="211">
                  <c:v>0.20598760253460599</c:v>
                </c:pt>
                <c:pt idx="212">
                  <c:v>-2.9541555729536402</c:v>
                </c:pt>
                <c:pt idx="213">
                  <c:v>-8.8874402299637403E-2</c:v>
                </c:pt>
                <c:pt idx="214">
                  <c:v>0.166511996072362</c:v>
                </c:pt>
                <c:pt idx="215">
                  <c:v>0.19883049872178901</c:v>
                </c:pt>
                <c:pt idx="216">
                  <c:v>1.51603003074894</c:v>
                </c:pt>
                <c:pt idx="217">
                  <c:v>-1.08319176152299</c:v>
                </c:pt>
                <c:pt idx="218">
                  <c:v>-1.05288235085094</c:v>
                </c:pt>
                <c:pt idx="219">
                  <c:v>-0.49298428491741397</c:v>
                </c:pt>
                <c:pt idx="220">
                  <c:v>-0.86196460453733403</c:v>
                </c:pt>
                <c:pt idx="221">
                  <c:v>1.3264519998973201</c:v>
                </c:pt>
                <c:pt idx="222">
                  <c:v>-1.26902045102395</c:v>
                </c:pt>
                <c:pt idx="223">
                  <c:v>-0.643735256076434</c:v>
                </c:pt>
                <c:pt idx="224">
                  <c:v>0.37107444048848198</c:v>
                </c:pt>
                <c:pt idx="225">
                  <c:v>1.6680988897137801</c:v>
                </c:pt>
                <c:pt idx="226">
                  <c:v>-0.35475946103227202</c:v>
                </c:pt>
                <c:pt idx="227">
                  <c:v>0.91927448058057004</c:v>
                </c:pt>
                <c:pt idx="228">
                  <c:v>0.48044308244668099</c:v>
                </c:pt>
                <c:pt idx="229">
                  <c:v>-0.24698995987553299</c:v>
                </c:pt>
                <c:pt idx="230">
                  <c:v>0.39611431879560899</c:v>
                </c:pt>
                <c:pt idx="231">
                  <c:v>-0.39940415656773298</c:v>
                </c:pt>
                <c:pt idx="232">
                  <c:v>0.37335534908356899</c:v>
                </c:pt>
                <c:pt idx="233">
                  <c:v>7.9344741102248303E-2</c:v>
                </c:pt>
                <c:pt idx="234">
                  <c:v>-0.186807901392787</c:v>
                </c:pt>
                <c:pt idx="235">
                  <c:v>0.64150497522309502</c:v>
                </c:pt>
                <c:pt idx="236">
                  <c:v>-0.28953441639356797</c:v>
                </c:pt>
                <c:pt idx="237">
                  <c:v>-0.86680599247401502</c:v>
                </c:pt>
                <c:pt idx="238">
                  <c:v>0.77255184399035504</c:v>
                </c:pt>
                <c:pt idx="239">
                  <c:v>-0.74375701355619395</c:v>
                </c:pt>
                <c:pt idx="240">
                  <c:v>0.26029952061931999</c:v>
                </c:pt>
                <c:pt idx="241">
                  <c:v>-1.2821078876905401</c:v>
                </c:pt>
                <c:pt idx="242">
                  <c:v>0.223762441869856</c:v>
                </c:pt>
                <c:pt idx="243">
                  <c:v>-0.74429458455193298</c:v>
                </c:pt>
                <c:pt idx="244">
                  <c:v>-1.17162415174814E-2</c:v>
                </c:pt>
                <c:pt idx="245">
                  <c:v>0.98443436006398899</c:v>
                </c:pt>
                <c:pt idx="246">
                  <c:v>-0.18193310955890499</c:v>
                </c:pt>
                <c:pt idx="247">
                  <c:v>-0.56501605716280101</c:v>
                </c:pt>
                <c:pt idx="248">
                  <c:v>-1.7243726832486901</c:v>
                </c:pt>
                <c:pt idx="249">
                  <c:v>-0.246133771334273</c:v>
                </c:pt>
                <c:pt idx="250">
                  <c:v>-0.34348047492876699</c:v>
                </c:pt>
                <c:pt idx="251">
                  <c:v>-0.269560194372158</c:v>
                </c:pt>
                <c:pt idx="252">
                  <c:v>-0.94585325356238503</c:v>
                </c:pt>
                <c:pt idx="253">
                  <c:v>1.08930830282206</c:v>
                </c:pt>
                <c:pt idx="254">
                  <c:v>-1.20809494354132</c:v>
                </c:pt>
                <c:pt idx="255">
                  <c:v>-1.1565526223463001</c:v>
                </c:pt>
                <c:pt idx="256">
                  <c:v>0.99789180395978005</c:v>
                </c:pt>
                <c:pt idx="257">
                  <c:v>-1.6619904762542701</c:v>
                </c:pt>
                <c:pt idx="258">
                  <c:v>-2.3394541609646602</c:v>
                </c:pt>
                <c:pt idx="259">
                  <c:v>-1.6360750531883099</c:v>
                </c:pt>
                <c:pt idx="260">
                  <c:v>1.3954609145497301</c:v>
                </c:pt>
                <c:pt idx="261">
                  <c:v>0.10330921767071</c:v>
                </c:pt>
                <c:pt idx="262">
                  <c:v>-1.1679093827286799</c:v>
                </c:pt>
                <c:pt idx="263">
                  <c:v>1.25685342475335</c:v>
                </c:pt>
                <c:pt idx="264">
                  <c:v>-0.156226190663766</c:v>
                </c:pt>
                <c:pt idx="265">
                  <c:v>0.236563642605854</c:v>
                </c:pt>
                <c:pt idx="266">
                  <c:v>2.4575374951993001</c:v>
                </c:pt>
                <c:pt idx="267">
                  <c:v>0.52303646698698603</c:v>
                </c:pt>
                <c:pt idx="268">
                  <c:v>-0.85633620695217005</c:v>
                </c:pt>
                <c:pt idx="269">
                  <c:v>4.1933587098026401E-2</c:v>
                </c:pt>
                <c:pt idx="270">
                  <c:v>-2.0372400507632</c:v>
                </c:pt>
                <c:pt idx="271">
                  <c:v>0.13973298908953999</c:v>
                </c:pt>
                <c:pt idx="272">
                  <c:v>0.68387655718574603</c:v>
                </c:pt>
                <c:pt idx="273">
                  <c:v>1.24520872094832</c:v>
                </c:pt>
                <c:pt idx="274">
                  <c:v>-3.9594033568010198</c:v>
                </c:pt>
                <c:pt idx="275">
                  <c:v>-2.8275877192006398</c:v>
                </c:pt>
                <c:pt idx="276">
                  <c:v>-0.77462081183458098</c:v>
                </c:pt>
                <c:pt idx="277">
                  <c:v>-1.5568917668328299</c:v>
                </c:pt>
                <c:pt idx="278">
                  <c:v>7.1374074639784899</c:v>
                </c:pt>
                <c:pt idx="279">
                  <c:v>-2.5612259087679501</c:v>
                </c:pt>
                <c:pt idx="280">
                  <c:v>0.63494561487401902</c:v>
                </c:pt>
                <c:pt idx="281">
                  <c:v>0.190038738525205</c:v>
                </c:pt>
                <c:pt idx="282">
                  <c:v>-0.47200183482874403</c:v>
                </c:pt>
                <c:pt idx="283">
                  <c:v>-1.6171229867761601</c:v>
                </c:pt>
                <c:pt idx="284">
                  <c:v>0.41272413695420901</c:v>
                </c:pt>
                <c:pt idx="285">
                  <c:v>-1.7501907093822999</c:v>
                </c:pt>
                <c:pt idx="286">
                  <c:v>2.0742920281984398</c:v>
                </c:pt>
                <c:pt idx="287">
                  <c:v>1.4648646291027101</c:v>
                </c:pt>
                <c:pt idx="288">
                  <c:v>1.30540163809725</c:v>
                </c:pt>
                <c:pt idx="289">
                  <c:v>2.3219454593759601E-2</c:v>
                </c:pt>
                <c:pt idx="290">
                  <c:v>0.46428032089511101</c:v>
                </c:pt>
                <c:pt idx="291">
                  <c:v>-0.596027058461986</c:v>
                </c:pt>
                <c:pt idx="292">
                  <c:v>0.36222820203679201</c:v>
                </c:pt>
                <c:pt idx="293">
                  <c:v>1.0179038650235901</c:v>
                </c:pt>
                <c:pt idx="294">
                  <c:v>-0.69643352809134895</c:v>
                </c:pt>
                <c:pt idx="295">
                  <c:v>-0.57233654402589795</c:v>
                </c:pt>
                <c:pt idx="296">
                  <c:v>0.51101299600416905</c:v>
                </c:pt>
                <c:pt idx="297">
                  <c:v>0.77376612040911297</c:v>
                </c:pt>
                <c:pt idx="298">
                  <c:v>0.31565794237760397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0E-F044-9B39-BE10ADB08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3683504"/>
        <c:axId val="1043758176"/>
      </c:lineChart>
      <c:dateAx>
        <c:axId val="104368350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758176"/>
        <c:crosses val="autoZero"/>
        <c:auto val="1"/>
        <c:lblOffset val="100"/>
        <c:baseTimeUnit val="days"/>
      </c:dateAx>
      <c:valAx>
        <c:axId val="104375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68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44AC-F634-0FC3-4BC9-99D8C52C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5A0A7-B12D-E585-6588-924BE5DC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29409-09E2-975D-F46B-1E369EDE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1A88-14D3-24E2-AB4E-D61E605E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5A20-14C7-C0B1-EC81-0919E29E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4211-5EE5-5B08-19FC-86BAC2DC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1D6-B34D-E694-BF4F-3442ADE21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3BE4-D601-207F-DFF1-25936176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891B-8934-6ED8-F78C-FA0B8DF2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411E-7E5A-0AC1-CFD7-C3A0897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2021-6747-40A7-F293-9D99B45D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2EBB7-8E76-6F7F-DFBC-2AF99308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1898-2203-B839-EFD8-E6B450B6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220-E126-C415-3600-929F67EA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CF4F-7EC4-A24A-CEC8-AD7C227A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A153-59C8-1627-8189-3D55D87A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09F6-F2F8-938B-C3AE-8E44B9D7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57B2-24C9-E0B3-12AA-7F976C4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256C-0207-F231-4BE7-96E07551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1DC4-89C3-D5DC-5B89-9D4E05E3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EB11-CD93-BF9E-3589-660B8D39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E0D9-52EC-A7F3-DB88-37EFDCE3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A1AD-E712-DD43-E6D4-534FBD2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1765-9508-BC87-6606-6A02A5B8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B504-AFA5-B07C-7D99-A358BEBE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25C1-6FB0-D6E5-7C60-AF6A2DCB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80C1-0E5F-23EC-9163-FCCDB588E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6A87-8423-FE27-FF6E-B6327BFE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CD5CD-2223-9497-CD7D-41EEE48C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CF8C-93EF-F0DA-EC89-55A751C4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069E3-91E7-BDF6-E615-C4DAFB69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0B94-88F8-FDCF-52CB-8EC52B80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6E5E-7BB4-8F78-8802-B42BE637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8D57F-4738-2E29-F731-42BDD7DA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08AA-E012-0418-2AE8-04DF75092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D6670-703C-D1F9-DB5F-71B43AAE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EE9A7-B12C-A5EF-E509-26483905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520DA-A5EA-D9A2-2D12-0AA02C73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64CFB-15F4-D44F-9D85-5043AD5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528C-9701-50F8-B8FD-1AE95C68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BDA74-C476-50DD-F552-80C7D9B3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4C9D8-AC34-C3F0-75DF-70F27A80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010C6-5E24-5919-65B2-C1071DC8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FD7A4-D8B0-F158-30CA-67B8B942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D4042-4890-F589-EF5F-0321ADF5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5040-5F3F-A097-95E8-9EA28C95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E934-DFF6-96C9-72B3-2F21F28A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1F56-CF2F-9C69-1206-08D3E634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6947-F2FB-2380-EE22-53EF0515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543FF-BDA3-5501-5AB2-6A73FA6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93554-5E98-CD5E-9F71-F95DEF92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7396-7FE6-3D85-71DC-FE641C4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E9D8-E680-F86C-FDD0-17C1FA87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BA8A-CC4F-4F11-61C8-BA256F12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7B83B-A6C6-9187-B5AB-8DFD7729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E6EE-B964-B29D-DCAA-D1C0E0AD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8DF1E-7DBD-2357-40C3-0E12C809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3457-B049-7710-C378-2B481952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97195-CBD3-8D65-0878-7823EE95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EB4A-E0B7-6EE2-2396-2839537C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490B-3A01-2946-3295-680F18FB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2D6D-8BA6-8432-7201-3D1B7109D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BE60-6D83-3251-E686-EB441849E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39F-6693-B035-31BC-76B78205E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 Selection on Multi-Asset Class grouping</a:t>
            </a:r>
          </a:p>
        </p:txBody>
      </p:sp>
    </p:spTree>
    <p:extLst>
      <p:ext uri="{BB962C8B-B14F-4D97-AF65-F5344CB8AC3E}">
        <p14:creationId xmlns:p14="http://schemas.microsoft.com/office/powerpoint/2010/main" val="11611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33A6-5752-A354-4B9C-5BA0B5E2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Selection on Multi Class /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D080-2130-0DA4-CE0B-1E321042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Target Variable: 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XLY </a:t>
            </a:r>
            <a:r>
              <a:rPr lang="en-US" dirty="0"/>
              <a:t>seeks to </a:t>
            </a:r>
            <a:r>
              <a:rPr lang="en-US" b="1" dirty="0"/>
              <a:t>track the performance of the Consumer Discretionary sector</a:t>
            </a:r>
            <a:r>
              <a:rPr lang="en-US" dirty="0"/>
              <a:t> of the S&amp;P 500. It includes stocks related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Retail (e.g., Amazon, Home Depot)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Apparel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Automobiles (e.g., Tesla)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Consumer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89B18-10D0-F029-643C-4AB7D51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Asset Class Underlying classes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E206BE-FA50-F547-C45A-FFC6DBE2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7937"/>
              </p:ext>
            </p:extLst>
          </p:nvPr>
        </p:nvGraphicFramePr>
        <p:xfrm>
          <a:off x="424346" y="1818226"/>
          <a:ext cx="11338710" cy="3510378"/>
        </p:xfrm>
        <a:graphic>
          <a:graphicData uri="http://schemas.openxmlformats.org/drawingml/2006/table">
            <a:tbl>
              <a:tblPr/>
              <a:tblGrid>
                <a:gridCol w="958528">
                  <a:extLst>
                    <a:ext uri="{9D8B030D-6E8A-4147-A177-3AD203B41FA5}">
                      <a16:colId xmlns:a16="http://schemas.microsoft.com/office/drawing/2014/main" val="606656099"/>
                    </a:ext>
                  </a:extLst>
                </a:gridCol>
                <a:gridCol w="958528">
                  <a:extLst>
                    <a:ext uri="{9D8B030D-6E8A-4147-A177-3AD203B41FA5}">
                      <a16:colId xmlns:a16="http://schemas.microsoft.com/office/drawing/2014/main" val="3256604949"/>
                    </a:ext>
                  </a:extLst>
                </a:gridCol>
                <a:gridCol w="887129">
                  <a:extLst>
                    <a:ext uri="{9D8B030D-6E8A-4147-A177-3AD203B41FA5}">
                      <a16:colId xmlns:a16="http://schemas.microsoft.com/office/drawing/2014/main" val="2880656922"/>
                    </a:ext>
                  </a:extLst>
                </a:gridCol>
                <a:gridCol w="863330">
                  <a:extLst>
                    <a:ext uri="{9D8B030D-6E8A-4147-A177-3AD203B41FA5}">
                      <a16:colId xmlns:a16="http://schemas.microsoft.com/office/drawing/2014/main" val="716867786"/>
                    </a:ext>
                  </a:extLst>
                </a:gridCol>
                <a:gridCol w="893079">
                  <a:extLst>
                    <a:ext uri="{9D8B030D-6E8A-4147-A177-3AD203B41FA5}">
                      <a16:colId xmlns:a16="http://schemas.microsoft.com/office/drawing/2014/main" val="1349220912"/>
                    </a:ext>
                  </a:extLst>
                </a:gridCol>
                <a:gridCol w="934728">
                  <a:extLst>
                    <a:ext uri="{9D8B030D-6E8A-4147-A177-3AD203B41FA5}">
                      <a16:colId xmlns:a16="http://schemas.microsoft.com/office/drawing/2014/main" val="581773905"/>
                    </a:ext>
                  </a:extLst>
                </a:gridCol>
                <a:gridCol w="940678">
                  <a:extLst>
                    <a:ext uri="{9D8B030D-6E8A-4147-A177-3AD203B41FA5}">
                      <a16:colId xmlns:a16="http://schemas.microsoft.com/office/drawing/2014/main" val="3755029850"/>
                    </a:ext>
                  </a:extLst>
                </a:gridCol>
                <a:gridCol w="824655">
                  <a:extLst>
                    <a:ext uri="{9D8B030D-6E8A-4147-A177-3AD203B41FA5}">
                      <a16:colId xmlns:a16="http://schemas.microsoft.com/office/drawing/2014/main" val="4114707882"/>
                    </a:ext>
                  </a:extLst>
                </a:gridCol>
                <a:gridCol w="851430">
                  <a:extLst>
                    <a:ext uri="{9D8B030D-6E8A-4147-A177-3AD203B41FA5}">
                      <a16:colId xmlns:a16="http://schemas.microsoft.com/office/drawing/2014/main" val="3787890180"/>
                    </a:ext>
                  </a:extLst>
                </a:gridCol>
                <a:gridCol w="899029">
                  <a:extLst>
                    <a:ext uri="{9D8B030D-6E8A-4147-A177-3AD203B41FA5}">
                      <a16:colId xmlns:a16="http://schemas.microsoft.com/office/drawing/2014/main" val="3391978843"/>
                    </a:ext>
                  </a:extLst>
                </a:gridCol>
                <a:gridCol w="1184623">
                  <a:extLst>
                    <a:ext uri="{9D8B030D-6E8A-4147-A177-3AD203B41FA5}">
                      <a16:colId xmlns:a16="http://schemas.microsoft.com/office/drawing/2014/main" val="1772320905"/>
                    </a:ext>
                  </a:extLst>
                </a:gridCol>
                <a:gridCol w="1142973">
                  <a:extLst>
                    <a:ext uri="{9D8B030D-6E8A-4147-A177-3AD203B41FA5}">
                      <a16:colId xmlns:a16="http://schemas.microsoft.com/office/drawing/2014/main" val="3366541401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Asset Classes Underltying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357" marR="171357" marT="85678" marB="856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Selected Fators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357" marR="171357" marT="85678" marB="856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41993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ARKK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BND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BOTZ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ARKK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31535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CORN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DBC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EEM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EFA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EWJ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EWP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CORN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DBC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7643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EWS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EWU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EWZ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EWS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098072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IEF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IEI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INDA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IWM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JJG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LQD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00447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MOAT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MTUM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PRNT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QQQ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ROBO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RWO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RWR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QQQ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MOAT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00009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SPHD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TIP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TLT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USMV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UUP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VBR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VBR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33606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VDE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VLUE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VNQ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VTI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VTV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VWO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WEAT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VOE</a:t>
                      </a:r>
                      <a:endParaRPr lang="en-U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5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2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FDFD-1836-CDA0-9626-816567BF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6A5032-075A-AA22-00D4-0D6C19B75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665599"/>
              </p:ext>
            </p:extLst>
          </p:nvPr>
        </p:nvGraphicFramePr>
        <p:xfrm>
          <a:off x="676447" y="1690688"/>
          <a:ext cx="5020018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EEC9AE-42CC-E185-827D-6CD5EDF43B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682798"/>
              </p:ext>
            </p:extLst>
          </p:nvPr>
        </p:nvGraphicFramePr>
        <p:xfrm>
          <a:off x="6096000" y="1538414"/>
          <a:ext cx="6362699" cy="388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49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162</Words>
  <Application>Microsoft Macintosh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Office Theme</vt:lpstr>
      <vt:lpstr>Factor Selection on Multi-Asset Class grouping</vt:lpstr>
      <vt:lpstr>Factor Selection on Multi Class / Target Variable</vt:lpstr>
      <vt:lpstr>Asset Class Underlying classes</vt:lpstr>
      <vt:lpstr>Prediction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 nunez</dc:creator>
  <cp:lastModifiedBy>fran nunez</cp:lastModifiedBy>
  <cp:revision>3</cp:revision>
  <dcterms:created xsi:type="dcterms:W3CDTF">2025-05-11T10:21:02Z</dcterms:created>
  <dcterms:modified xsi:type="dcterms:W3CDTF">2025-05-11T10:51:41Z</dcterms:modified>
</cp:coreProperties>
</file>