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04" d="100"/>
          <a:sy n="104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ran/tmp/ARKK_CORN_EWS_HYG_QQQ_SPY_VUG_final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ran/tmp/ARKK_CORN_EWS_HYG_QQQ_SPY_VUG_final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ARKK_CORN_EWS_HYG_QQQ_SPY_VUG_f!$E$1</c:f>
              <c:strCache>
                <c:ptCount val="1"/>
                <c:pt idx="0">
                  <c:v>Perd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ARKK_CORN_EWS_HYG_QQQ_SPY_VUG_f!$A$2:$A$300</c:f>
              <c:numCache>
                <c:formatCode>m/d/yy</c:formatCode>
                <c:ptCount val="299"/>
                <c:pt idx="0">
                  <c:v>45293</c:v>
                </c:pt>
                <c:pt idx="1">
                  <c:v>45294</c:v>
                </c:pt>
                <c:pt idx="2">
                  <c:v>45295</c:v>
                </c:pt>
                <c:pt idx="3">
                  <c:v>45296</c:v>
                </c:pt>
                <c:pt idx="4">
                  <c:v>45299</c:v>
                </c:pt>
                <c:pt idx="5">
                  <c:v>45300</c:v>
                </c:pt>
                <c:pt idx="6">
                  <c:v>45301</c:v>
                </c:pt>
                <c:pt idx="7">
                  <c:v>45302</c:v>
                </c:pt>
                <c:pt idx="8">
                  <c:v>45307</c:v>
                </c:pt>
                <c:pt idx="9">
                  <c:v>45308</c:v>
                </c:pt>
                <c:pt idx="10">
                  <c:v>45309</c:v>
                </c:pt>
                <c:pt idx="11">
                  <c:v>45310</c:v>
                </c:pt>
                <c:pt idx="12">
                  <c:v>45313</c:v>
                </c:pt>
                <c:pt idx="13">
                  <c:v>45314</c:v>
                </c:pt>
                <c:pt idx="14">
                  <c:v>45315</c:v>
                </c:pt>
                <c:pt idx="15">
                  <c:v>45316</c:v>
                </c:pt>
                <c:pt idx="16">
                  <c:v>45320</c:v>
                </c:pt>
                <c:pt idx="17">
                  <c:v>45321</c:v>
                </c:pt>
                <c:pt idx="18">
                  <c:v>45322</c:v>
                </c:pt>
                <c:pt idx="19">
                  <c:v>45323</c:v>
                </c:pt>
                <c:pt idx="20">
                  <c:v>45324</c:v>
                </c:pt>
                <c:pt idx="21">
                  <c:v>45327</c:v>
                </c:pt>
                <c:pt idx="22">
                  <c:v>45328</c:v>
                </c:pt>
                <c:pt idx="23">
                  <c:v>45329</c:v>
                </c:pt>
                <c:pt idx="24">
                  <c:v>45330</c:v>
                </c:pt>
                <c:pt idx="25">
                  <c:v>45331</c:v>
                </c:pt>
                <c:pt idx="26">
                  <c:v>45335</c:v>
                </c:pt>
                <c:pt idx="27">
                  <c:v>45336</c:v>
                </c:pt>
                <c:pt idx="28">
                  <c:v>45337</c:v>
                </c:pt>
                <c:pt idx="29">
                  <c:v>45338</c:v>
                </c:pt>
                <c:pt idx="30">
                  <c:v>45342</c:v>
                </c:pt>
                <c:pt idx="31">
                  <c:v>45343</c:v>
                </c:pt>
                <c:pt idx="32">
                  <c:v>45344</c:v>
                </c:pt>
                <c:pt idx="33">
                  <c:v>45345</c:v>
                </c:pt>
                <c:pt idx="34">
                  <c:v>45348</c:v>
                </c:pt>
                <c:pt idx="35">
                  <c:v>45350</c:v>
                </c:pt>
                <c:pt idx="36">
                  <c:v>45351</c:v>
                </c:pt>
                <c:pt idx="37">
                  <c:v>45352</c:v>
                </c:pt>
                <c:pt idx="38">
                  <c:v>45355</c:v>
                </c:pt>
                <c:pt idx="39">
                  <c:v>45356</c:v>
                </c:pt>
                <c:pt idx="40">
                  <c:v>45357</c:v>
                </c:pt>
                <c:pt idx="41">
                  <c:v>45358</c:v>
                </c:pt>
                <c:pt idx="42">
                  <c:v>45359</c:v>
                </c:pt>
                <c:pt idx="43">
                  <c:v>45362</c:v>
                </c:pt>
                <c:pt idx="44">
                  <c:v>45363</c:v>
                </c:pt>
                <c:pt idx="45">
                  <c:v>45364</c:v>
                </c:pt>
                <c:pt idx="46">
                  <c:v>45365</c:v>
                </c:pt>
                <c:pt idx="47">
                  <c:v>45366</c:v>
                </c:pt>
                <c:pt idx="48">
                  <c:v>45369</c:v>
                </c:pt>
                <c:pt idx="49">
                  <c:v>45370</c:v>
                </c:pt>
                <c:pt idx="50">
                  <c:v>45371</c:v>
                </c:pt>
                <c:pt idx="51">
                  <c:v>45372</c:v>
                </c:pt>
                <c:pt idx="52">
                  <c:v>45376</c:v>
                </c:pt>
                <c:pt idx="53">
                  <c:v>45377</c:v>
                </c:pt>
                <c:pt idx="54">
                  <c:v>45379</c:v>
                </c:pt>
                <c:pt idx="55">
                  <c:v>45383</c:v>
                </c:pt>
                <c:pt idx="56">
                  <c:v>45384</c:v>
                </c:pt>
                <c:pt idx="57">
                  <c:v>45385</c:v>
                </c:pt>
                <c:pt idx="58">
                  <c:v>45386</c:v>
                </c:pt>
                <c:pt idx="59">
                  <c:v>45387</c:v>
                </c:pt>
                <c:pt idx="60">
                  <c:v>45390</c:v>
                </c:pt>
                <c:pt idx="61">
                  <c:v>45391</c:v>
                </c:pt>
                <c:pt idx="62">
                  <c:v>45392</c:v>
                </c:pt>
                <c:pt idx="63">
                  <c:v>45394</c:v>
                </c:pt>
                <c:pt idx="64">
                  <c:v>45397</c:v>
                </c:pt>
                <c:pt idx="65">
                  <c:v>45398</c:v>
                </c:pt>
                <c:pt idx="66">
                  <c:v>45399</c:v>
                </c:pt>
                <c:pt idx="67">
                  <c:v>45401</c:v>
                </c:pt>
                <c:pt idx="68">
                  <c:v>45404</c:v>
                </c:pt>
                <c:pt idx="69">
                  <c:v>45405</c:v>
                </c:pt>
                <c:pt idx="70">
                  <c:v>45406</c:v>
                </c:pt>
                <c:pt idx="71">
                  <c:v>45407</c:v>
                </c:pt>
                <c:pt idx="72">
                  <c:v>45408</c:v>
                </c:pt>
                <c:pt idx="73">
                  <c:v>45411</c:v>
                </c:pt>
                <c:pt idx="74">
                  <c:v>45412</c:v>
                </c:pt>
                <c:pt idx="75">
                  <c:v>45413</c:v>
                </c:pt>
                <c:pt idx="76">
                  <c:v>45414</c:v>
                </c:pt>
                <c:pt idx="77">
                  <c:v>45415</c:v>
                </c:pt>
                <c:pt idx="78">
                  <c:v>45418</c:v>
                </c:pt>
                <c:pt idx="79">
                  <c:v>45419</c:v>
                </c:pt>
                <c:pt idx="80">
                  <c:v>45421</c:v>
                </c:pt>
                <c:pt idx="81">
                  <c:v>45422</c:v>
                </c:pt>
                <c:pt idx="82">
                  <c:v>45426</c:v>
                </c:pt>
                <c:pt idx="83">
                  <c:v>45427</c:v>
                </c:pt>
                <c:pt idx="84">
                  <c:v>45428</c:v>
                </c:pt>
                <c:pt idx="85">
                  <c:v>45429</c:v>
                </c:pt>
                <c:pt idx="86">
                  <c:v>45432</c:v>
                </c:pt>
                <c:pt idx="87">
                  <c:v>45434</c:v>
                </c:pt>
                <c:pt idx="88">
                  <c:v>45435</c:v>
                </c:pt>
                <c:pt idx="89">
                  <c:v>45440</c:v>
                </c:pt>
                <c:pt idx="90">
                  <c:v>45441</c:v>
                </c:pt>
                <c:pt idx="91">
                  <c:v>45442</c:v>
                </c:pt>
                <c:pt idx="92">
                  <c:v>45443</c:v>
                </c:pt>
                <c:pt idx="93">
                  <c:v>45446</c:v>
                </c:pt>
                <c:pt idx="94">
                  <c:v>45447</c:v>
                </c:pt>
                <c:pt idx="95">
                  <c:v>45448</c:v>
                </c:pt>
                <c:pt idx="96">
                  <c:v>45450</c:v>
                </c:pt>
                <c:pt idx="97">
                  <c:v>45453</c:v>
                </c:pt>
                <c:pt idx="98">
                  <c:v>45454</c:v>
                </c:pt>
                <c:pt idx="99">
                  <c:v>45455</c:v>
                </c:pt>
                <c:pt idx="100">
                  <c:v>45456</c:v>
                </c:pt>
                <c:pt idx="101">
                  <c:v>45457</c:v>
                </c:pt>
                <c:pt idx="102">
                  <c:v>45460</c:v>
                </c:pt>
                <c:pt idx="103">
                  <c:v>45461</c:v>
                </c:pt>
                <c:pt idx="104">
                  <c:v>45463</c:v>
                </c:pt>
                <c:pt idx="105">
                  <c:v>45464</c:v>
                </c:pt>
                <c:pt idx="106">
                  <c:v>45467</c:v>
                </c:pt>
                <c:pt idx="107">
                  <c:v>45468</c:v>
                </c:pt>
                <c:pt idx="108">
                  <c:v>45469</c:v>
                </c:pt>
                <c:pt idx="109">
                  <c:v>45471</c:v>
                </c:pt>
                <c:pt idx="110">
                  <c:v>45475</c:v>
                </c:pt>
                <c:pt idx="111">
                  <c:v>45476</c:v>
                </c:pt>
                <c:pt idx="112">
                  <c:v>45478</c:v>
                </c:pt>
                <c:pt idx="113">
                  <c:v>45481</c:v>
                </c:pt>
                <c:pt idx="114">
                  <c:v>45482</c:v>
                </c:pt>
                <c:pt idx="115">
                  <c:v>45483</c:v>
                </c:pt>
                <c:pt idx="116">
                  <c:v>45484</c:v>
                </c:pt>
                <c:pt idx="117">
                  <c:v>45485</c:v>
                </c:pt>
                <c:pt idx="118">
                  <c:v>45488</c:v>
                </c:pt>
                <c:pt idx="119">
                  <c:v>45489</c:v>
                </c:pt>
                <c:pt idx="120">
                  <c:v>45490</c:v>
                </c:pt>
                <c:pt idx="121">
                  <c:v>45492</c:v>
                </c:pt>
                <c:pt idx="122">
                  <c:v>45495</c:v>
                </c:pt>
                <c:pt idx="123">
                  <c:v>45496</c:v>
                </c:pt>
                <c:pt idx="124">
                  <c:v>45497</c:v>
                </c:pt>
                <c:pt idx="125">
                  <c:v>45498</c:v>
                </c:pt>
                <c:pt idx="126">
                  <c:v>45499</c:v>
                </c:pt>
                <c:pt idx="127">
                  <c:v>45502</c:v>
                </c:pt>
                <c:pt idx="128">
                  <c:v>45503</c:v>
                </c:pt>
                <c:pt idx="129">
                  <c:v>45504</c:v>
                </c:pt>
                <c:pt idx="130">
                  <c:v>45505</c:v>
                </c:pt>
                <c:pt idx="131">
                  <c:v>45506</c:v>
                </c:pt>
                <c:pt idx="132">
                  <c:v>45509</c:v>
                </c:pt>
                <c:pt idx="133">
                  <c:v>45510</c:v>
                </c:pt>
                <c:pt idx="134">
                  <c:v>45511</c:v>
                </c:pt>
                <c:pt idx="135">
                  <c:v>45512</c:v>
                </c:pt>
                <c:pt idx="136">
                  <c:v>45516</c:v>
                </c:pt>
                <c:pt idx="137">
                  <c:v>45517</c:v>
                </c:pt>
                <c:pt idx="138">
                  <c:v>45518</c:v>
                </c:pt>
                <c:pt idx="139">
                  <c:v>45519</c:v>
                </c:pt>
                <c:pt idx="140">
                  <c:v>45520</c:v>
                </c:pt>
                <c:pt idx="141">
                  <c:v>45523</c:v>
                </c:pt>
                <c:pt idx="142">
                  <c:v>45524</c:v>
                </c:pt>
                <c:pt idx="143">
                  <c:v>45525</c:v>
                </c:pt>
                <c:pt idx="144">
                  <c:v>45526</c:v>
                </c:pt>
                <c:pt idx="145">
                  <c:v>45527</c:v>
                </c:pt>
                <c:pt idx="146">
                  <c:v>45532</c:v>
                </c:pt>
                <c:pt idx="147">
                  <c:v>45534</c:v>
                </c:pt>
                <c:pt idx="148">
                  <c:v>45538</c:v>
                </c:pt>
                <c:pt idx="149">
                  <c:v>45539</c:v>
                </c:pt>
                <c:pt idx="150">
                  <c:v>45540</c:v>
                </c:pt>
                <c:pt idx="151">
                  <c:v>45541</c:v>
                </c:pt>
                <c:pt idx="152">
                  <c:v>45544</c:v>
                </c:pt>
                <c:pt idx="153">
                  <c:v>45545</c:v>
                </c:pt>
                <c:pt idx="154">
                  <c:v>45546</c:v>
                </c:pt>
                <c:pt idx="155">
                  <c:v>45547</c:v>
                </c:pt>
                <c:pt idx="156">
                  <c:v>45548</c:v>
                </c:pt>
                <c:pt idx="157">
                  <c:v>45551</c:v>
                </c:pt>
                <c:pt idx="158">
                  <c:v>45552</c:v>
                </c:pt>
                <c:pt idx="159">
                  <c:v>45553</c:v>
                </c:pt>
                <c:pt idx="160">
                  <c:v>45554</c:v>
                </c:pt>
                <c:pt idx="161">
                  <c:v>45555</c:v>
                </c:pt>
                <c:pt idx="162">
                  <c:v>45558</c:v>
                </c:pt>
                <c:pt idx="163">
                  <c:v>45559</c:v>
                </c:pt>
                <c:pt idx="164">
                  <c:v>45560</c:v>
                </c:pt>
                <c:pt idx="165">
                  <c:v>45561</c:v>
                </c:pt>
                <c:pt idx="166">
                  <c:v>45562</c:v>
                </c:pt>
                <c:pt idx="167">
                  <c:v>45565</c:v>
                </c:pt>
                <c:pt idx="168">
                  <c:v>45566</c:v>
                </c:pt>
                <c:pt idx="169">
                  <c:v>45567</c:v>
                </c:pt>
                <c:pt idx="170">
                  <c:v>45568</c:v>
                </c:pt>
                <c:pt idx="171">
                  <c:v>45569</c:v>
                </c:pt>
                <c:pt idx="172">
                  <c:v>45572</c:v>
                </c:pt>
                <c:pt idx="173">
                  <c:v>45573</c:v>
                </c:pt>
                <c:pt idx="174">
                  <c:v>45574</c:v>
                </c:pt>
                <c:pt idx="175">
                  <c:v>45576</c:v>
                </c:pt>
                <c:pt idx="176">
                  <c:v>45579</c:v>
                </c:pt>
                <c:pt idx="177">
                  <c:v>45581</c:v>
                </c:pt>
                <c:pt idx="178">
                  <c:v>45583</c:v>
                </c:pt>
                <c:pt idx="179">
                  <c:v>45586</c:v>
                </c:pt>
                <c:pt idx="180">
                  <c:v>45589</c:v>
                </c:pt>
                <c:pt idx="181">
                  <c:v>45590</c:v>
                </c:pt>
                <c:pt idx="182">
                  <c:v>45593</c:v>
                </c:pt>
                <c:pt idx="183">
                  <c:v>45594</c:v>
                </c:pt>
                <c:pt idx="184">
                  <c:v>45596</c:v>
                </c:pt>
                <c:pt idx="185">
                  <c:v>45600</c:v>
                </c:pt>
                <c:pt idx="186">
                  <c:v>45601</c:v>
                </c:pt>
                <c:pt idx="187">
                  <c:v>45602</c:v>
                </c:pt>
                <c:pt idx="188">
                  <c:v>45603</c:v>
                </c:pt>
                <c:pt idx="189">
                  <c:v>45604</c:v>
                </c:pt>
                <c:pt idx="190">
                  <c:v>45607</c:v>
                </c:pt>
                <c:pt idx="191">
                  <c:v>45608</c:v>
                </c:pt>
                <c:pt idx="192">
                  <c:v>45609</c:v>
                </c:pt>
                <c:pt idx="193">
                  <c:v>45610</c:v>
                </c:pt>
                <c:pt idx="194">
                  <c:v>45611</c:v>
                </c:pt>
                <c:pt idx="195">
                  <c:v>45614</c:v>
                </c:pt>
                <c:pt idx="196">
                  <c:v>45615</c:v>
                </c:pt>
                <c:pt idx="197">
                  <c:v>45616</c:v>
                </c:pt>
                <c:pt idx="198">
                  <c:v>45617</c:v>
                </c:pt>
                <c:pt idx="199">
                  <c:v>45618</c:v>
                </c:pt>
                <c:pt idx="200">
                  <c:v>45622</c:v>
                </c:pt>
                <c:pt idx="201">
                  <c:v>45625</c:v>
                </c:pt>
                <c:pt idx="202">
                  <c:v>45629</c:v>
                </c:pt>
                <c:pt idx="203">
                  <c:v>45630</c:v>
                </c:pt>
                <c:pt idx="204">
                  <c:v>45631</c:v>
                </c:pt>
                <c:pt idx="205">
                  <c:v>45632</c:v>
                </c:pt>
                <c:pt idx="206">
                  <c:v>45635</c:v>
                </c:pt>
                <c:pt idx="207">
                  <c:v>45636</c:v>
                </c:pt>
                <c:pt idx="208">
                  <c:v>45637</c:v>
                </c:pt>
                <c:pt idx="209">
                  <c:v>45638</c:v>
                </c:pt>
                <c:pt idx="210">
                  <c:v>45642</c:v>
                </c:pt>
                <c:pt idx="211">
                  <c:v>45643</c:v>
                </c:pt>
                <c:pt idx="212">
                  <c:v>45644</c:v>
                </c:pt>
                <c:pt idx="213">
                  <c:v>45645</c:v>
                </c:pt>
                <c:pt idx="214">
                  <c:v>45646</c:v>
                </c:pt>
                <c:pt idx="215">
                  <c:v>45649</c:v>
                </c:pt>
                <c:pt idx="216">
                  <c:v>45650</c:v>
                </c:pt>
                <c:pt idx="217">
                  <c:v>45653</c:v>
                </c:pt>
                <c:pt idx="218">
                  <c:v>45656</c:v>
                </c:pt>
                <c:pt idx="219">
                  <c:v>45657</c:v>
                </c:pt>
                <c:pt idx="220">
                  <c:v>45659</c:v>
                </c:pt>
                <c:pt idx="221">
                  <c:v>45660</c:v>
                </c:pt>
                <c:pt idx="222">
                  <c:v>45664</c:v>
                </c:pt>
                <c:pt idx="223">
                  <c:v>45667</c:v>
                </c:pt>
                <c:pt idx="224">
                  <c:v>45670</c:v>
                </c:pt>
                <c:pt idx="225">
                  <c:v>45672</c:v>
                </c:pt>
                <c:pt idx="226">
                  <c:v>45673</c:v>
                </c:pt>
                <c:pt idx="227">
                  <c:v>45674</c:v>
                </c:pt>
                <c:pt idx="228">
                  <c:v>45678</c:v>
                </c:pt>
                <c:pt idx="229">
                  <c:v>45679</c:v>
                </c:pt>
                <c:pt idx="230">
                  <c:v>45680</c:v>
                </c:pt>
                <c:pt idx="231">
                  <c:v>45681</c:v>
                </c:pt>
                <c:pt idx="232">
                  <c:v>45684</c:v>
                </c:pt>
                <c:pt idx="233">
                  <c:v>45685</c:v>
                </c:pt>
                <c:pt idx="234">
                  <c:v>45686</c:v>
                </c:pt>
                <c:pt idx="235">
                  <c:v>45687</c:v>
                </c:pt>
                <c:pt idx="236">
                  <c:v>45688</c:v>
                </c:pt>
                <c:pt idx="237">
                  <c:v>45691</c:v>
                </c:pt>
                <c:pt idx="238">
                  <c:v>45692</c:v>
                </c:pt>
                <c:pt idx="239">
                  <c:v>45693</c:v>
                </c:pt>
                <c:pt idx="240">
                  <c:v>45694</c:v>
                </c:pt>
                <c:pt idx="241">
                  <c:v>45695</c:v>
                </c:pt>
                <c:pt idx="242">
                  <c:v>45698</c:v>
                </c:pt>
                <c:pt idx="243">
                  <c:v>45699</c:v>
                </c:pt>
                <c:pt idx="244">
                  <c:v>45700</c:v>
                </c:pt>
                <c:pt idx="245">
                  <c:v>45701</c:v>
                </c:pt>
                <c:pt idx="246">
                  <c:v>45706</c:v>
                </c:pt>
                <c:pt idx="247">
                  <c:v>45708</c:v>
                </c:pt>
                <c:pt idx="248">
                  <c:v>45709</c:v>
                </c:pt>
                <c:pt idx="249">
                  <c:v>45712</c:v>
                </c:pt>
                <c:pt idx="250">
                  <c:v>45713</c:v>
                </c:pt>
                <c:pt idx="251">
                  <c:v>45714</c:v>
                </c:pt>
                <c:pt idx="252">
                  <c:v>45715</c:v>
                </c:pt>
                <c:pt idx="253">
                  <c:v>45716</c:v>
                </c:pt>
                <c:pt idx="254">
                  <c:v>45719</c:v>
                </c:pt>
                <c:pt idx="255">
                  <c:v>45720</c:v>
                </c:pt>
                <c:pt idx="256">
                  <c:v>45721</c:v>
                </c:pt>
                <c:pt idx="257">
                  <c:v>45722</c:v>
                </c:pt>
                <c:pt idx="258">
                  <c:v>45726</c:v>
                </c:pt>
                <c:pt idx="259">
                  <c:v>45729</c:v>
                </c:pt>
                <c:pt idx="260">
                  <c:v>45730</c:v>
                </c:pt>
                <c:pt idx="261">
                  <c:v>45733</c:v>
                </c:pt>
                <c:pt idx="262">
                  <c:v>45734</c:v>
                </c:pt>
                <c:pt idx="263">
                  <c:v>45735</c:v>
                </c:pt>
                <c:pt idx="264">
                  <c:v>45736</c:v>
                </c:pt>
                <c:pt idx="265">
                  <c:v>45737</c:v>
                </c:pt>
                <c:pt idx="266">
                  <c:v>45740</c:v>
                </c:pt>
                <c:pt idx="267">
                  <c:v>45741</c:v>
                </c:pt>
                <c:pt idx="268">
                  <c:v>45742</c:v>
                </c:pt>
                <c:pt idx="269">
                  <c:v>45743</c:v>
                </c:pt>
                <c:pt idx="270">
                  <c:v>45744</c:v>
                </c:pt>
                <c:pt idx="271">
                  <c:v>45747</c:v>
                </c:pt>
                <c:pt idx="272">
                  <c:v>45748</c:v>
                </c:pt>
                <c:pt idx="273">
                  <c:v>45749</c:v>
                </c:pt>
                <c:pt idx="274">
                  <c:v>45750</c:v>
                </c:pt>
                <c:pt idx="275">
                  <c:v>45751</c:v>
                </c:pt>
                <c:pt idx="276">
                  <c:v>45754</c:v>
                </c:pt>
                <c:pt idx="277">
                  <c:v>45755</c:v>
                </c:pt>
                <c:pt idx="278">
                  <c:v>45756</c:v>
                </c:pt>
                <c:pt idx="279">
                  <c:v>45757</c:v>
                </c:pt>
                <c:pt idx="280">
                  <c:v>45758</c:v>
                </c:pt>
                <c:pt idx="281">
                  <c:v>45761</c:v>
                </c:pt>
                <c:pt idx="282">
                  <c:v>45762</c:v>
                </c:pt>
                <c:pt idx="283">
                  <c:v>45763</c:v>
                </c:pt>
                <c:pt idx="284">
                  <c:v>45764</c:v>
                </c:pt>
                <c:pt idx="285">
                  <c:v>45768</c:v>
                </c:pt>
                <c:pt idx="286">
                  <c:v>45769</c:v>
                </c:pt>
                <c:pt idx="287">
                  <c:v>45770</c:v>
                </c:pt>
                <c:pt idx="288">
                  <c:v>45771</c:v>
                </c:pt>
                <c:pt idx="289">
                  <c:v>45775</c:v>
                </c:pt>
                <c:pt idx="290">
                  <c:v>45776</c:v>
                </c:pt>
                <c:pt idx="291">
                  <c:v>45777</c:v>
                </c:pt>
                <c:pt idx="292">
                  <c:v>45778</c:v>
                </c:pt>
                <c:pt idx="293">
                  <c:v>45779</c:v>
                </c:pt>
                <c:pt idx="294">
                  <c:v>45782</c:v>
                </c:pt>
                <c:pt idx="295">
                  <c:v>45783</c:v>
                </c:pt>
                <c:pt idx="296">
                  <c:v>45784</c:v>
                </c:pt>
                <c:pt idx="297">
                  <c:v>45785</c:v>
                </c:pt>
                <c:pt idx="298">
                  <c:v>45786</c:v>
                </c:pt>
              </c:numCache>
            </c:numRef>
          </c:cat>
          <c:val>
            <c:numRef>
              <c:f>ARKK_CORN_EWS_HYG_QQQ_SPY_VUG_f!$E$2:$E$300</c:f>
              <c:numCache>
                <c:formatCode>General</c:formatCode>
                <c:ptCount val="299"/>
                <c:pt idx="0">
                  <c:v>0</c:v>
                </c:pt>
                <c:pt idx="1">
                  <c:v>-0.95247415720558704</c:v>
                </c:pt>
                <c:pt idx="2">
                  <c:v>-0.99882526597662746</c:v>
                </c:pt>
                <c:pt idx="3">
                  <c:v>-0.93711004576087131</c:v>
                </c:pt>
                <c:pt idx="4">
                  <c:v>0.12877009992476862</c:v>
                </c:pt>
                <c:pt idx="5">
                  <c:v>-0.17864617085286838</c:v>
                </c:pt>
                <c:pt idx="6">
                  <c:v>1.2871686928584619E-2</c:v>
                </c:pt>
                <c:pt idx="7">
                  <c:v>-0.35494397019594737</c:v>
                </c:pt>
                <c:pt idx="8">
                  <c:v>-0.73738343932729333</c:v>
                </c:pt>
                <c:pt idx="9">
                  <c:v>-1.2827211746589613</c:v>
                </c:pt>
                <c:pt idx="10">
                  <c:v>-0.95298736274017126</c:v>
                </c:pt>
                <c:pt idx="11">
                  <c:v>-0.15674304727758925</c:v>
                </c:pt>
                <c:pt idx="12">
                  <c:v>0.26394544637746176</c:v>
                </c:pt>
                <c:pt idx="13">
                  <c:v>0.41358146951413177</c:v>
                </c:pt>
                <c:pt idx="14">
                  <c:v>0.14699491809958876</c:v>
                </c:pt>
                <c:pt idx="15">
                  <c:v>0.24509186776900446</c:v>
                </c:pt>
                <c:pt idx="16">
                  <c:v>1.2807791561980644</c:v>
                </c:pt>
                <c:pt idx="17">
                  <c:v>0.87240438012841737</c:v>
                </c:pt>
                <c:pt idx="18">
                  <c:v>-0.3187145159634126</c:v>
                </c:pt>
                <c:pt idx="19">
                  <c:v>0.46242503476537544</c:v>
                </c:pt>
                <c:pt idx="20">
                  <c:v>1.1315238970935964</c:v>
                </c:pt>
                <c:pt idx="21">
                  <c:v>0.47843155041671537</c:v>
                </c:pt>
                <c:pt idx="22">
                  <c:v>1.0962536802714062</c:v>
                </c:pt>
                <c:pt idx="23">
                  <c:v>1.6238093335761081</c:v>
                </c:pt>
                <c:pt idx="24">
                  <c:v>2.0182108173956372</c:v>
                </c:pt>
                <c:pt idx="25">
                  <c:v>2.6198066931256951</c:v>
                </c:pt>
                <c:pt idx="26">
                  <c:v>1.1453039238033851</c:v>
                </c:pt>
                <c:pt idx="27">
                  <c:v>2.3692136113519751</c:v>
                </c:pt>
                <c:pt idx="28">
                  <c:v>3.0473900970604442</c:v>
                </c:pt>
                <c:pt idx="29">
                  <c:v>2.4625123123078341</c:v>
                </c:pt>
                <c:pt idx="30">
                  <c:v>1.7677195973192361</c:v>
                </c:pt>
                <c:pt idx="31">
                  <c:v>1.376884045039183</c:v>
                </c:pt>
                <c:pt idx="32">
                  <c:v>2.658612062556593</c:v>
                </c:pt>
                <c:pt idx="33">
                  <c:v>2.6500227440427362</c:v>
                </c:pt>
                <c:pt idx="34">
                  <c:v>2.979705676068491</c:v>
                </c:pt>
                <c:pt idx="35">
                  <c:v>2.7876775405187559</c:v>
                </c:pt>
                <c:pt idx="36">
                  <c:v>2.9790532924031621</c:v>
                </c:pt>
                <c:pt idx="37">
                  <c:v>3.4047643068435649</c:v>
                </c:pt>
                <c:pt idx="38">
                  <c:v>3.2242563386062497</c:v>
                </c:pt>
                <c:pt idx="39">
                  <c:v>2.2495025290359778</c:v>
                </c:pt>
                <c:pt idx="40">
                  <c:v>2.7501164482381588</c:v>
                </c:pt>
                <c:pt idx="41">
                  <c:v>3.3867322851580539</c:v>
                </c:pt>
                <c:pt idx="42">
                  <c:v>3.2355911003533757</c:v>
                </c:pt>
                <c:pt idx="43">
                  <c:v>3.1816481646469543</c:v>
                </c:pt>
                <c:pt idx="44">
                  <c:v>3.5409209516998725</c:v>
                </c:pt>
                <c:pt idx="45">
                  <c:v>3.5033962098854405</c:v>
                </c:pt>
                <c:pt idx="46">
                  <c:v>2.9321822389409786</c:v>
                </c:pt>
                <c:pt idx="47">
                  <c:v>2.5958241344226227</c:v>
                </c:pt>
                <c:pt idx="48">
                  <c:v>2.8974023201981538</c:v>
                </c:pt>
                <c:pt idx="49">
                  <c:v>3.052809318934357</c:v>
                </c:pt>
                <c:pt idx="50">
                  <c:v>4.0014269671683849</c:v>
                </c:pt>
                <c:pt idx="51">
                  <c:v>4.2725044044227305</c:v>
                </c:pt>
                <c:pt idx="52">
                  <c:v>4.3885097773501434</c:v>
                </c:pt>
                <c:pt idx="53">
                  <c:v>4.2556041101673436</c:v>
                </c:pt>
                <c:pt idx="54">
                  <c:v>4.2253358851651814</c:v>
                </c:pt>
                <c:pt idx="55">
                  <c:v>3.9079323722739763</c:v>
                </c:pt>
                <c:pt idx="56">
                  <c:v>3.1880372186701362</c:v>
                </c:pt>
                <c:pt idx="57">
                  <c:v>3.2832834177338772</c:v>
                </c:pt>
                <c:pt idx="58">
                  <c:v>2.5219908973233984</c:v>
                </c:pt>
                <c:pt idx="59">
                  <c:v>2.9486149982789103</c:v>
                </c:pt>
                <c:pt idx="60">
                  <c:v>3.2800381842329065</c:v>
                </c:pt>
                <c:pt idx="61">
                  <c:v>3.5150976863617873</c:v>
                </c:pt>
                <c:pt idx="62">
                  <c:v>2.6898233597905552</c:v>
                </c:pt>
                <c:pt idx="63">
                  <c:v>1.5101864958460351</c:v>
                </c:pt>
                <c:pt idx="64">
                  <c:v>0.26697728753392513</c:v>
                </c:pt>
                <c:pt idx="65">
                  <c:v>-6.3469958498140855E-2</c:v>
                </c:pt>
                <c:pt idx="66">
                  <c:v>-0.54040924655439393</c:v>
                </c:pt>
                <c:pt idx="67">
                  <c:v>-1.22094907840436</c:v>
                </c:pt>
                <c:pt idx="68">
                  <c:v>-0.56144831977215692</c:v>
                </c:pt>
                <c:pt idx="69">
                  <c:v>0.43418469299602602</c:v>
                </c:pt>
                <c:pt idx="70">
                  <c:v>0.43348782301697858</c:v>
                </c:pt>
                <c:pt idx="71">
                  <c:v>0.17766444777365659</c:v>
                </c:pt>
                <c:pt idx="72">
                  <c:v>0.74437895661349351</c:v>
                </c:pt>
                <c:pt idx="73">
                  <c:v>1.2692396741001506</c:v>
                </c:pt>
                <c:pt idx="74">
                  <c:v>-9.2213245106493869E-3</c:v>
                </c:pt>
                <c:pt idx="75">
                  <c:v>-5.4295887308255686E-2</c:v>
                </c:pt>
                <c:pt idx="76">
                  <c:v>0.76917115194847541</c:v>
                </c:pt>
                <c:pt idx="77">
                  <c:v>1.5284786634285092</c:v>
                </c:pt>
                <c:pt idx="78">
                  <c:v>2.317959237145609</c:v>
                </c:pt>
                <c:pt idx="79">
                  <c:v>2.0623026279288581</c:v>
                </c:pt>
                <c:pt idx="80">
                  <c:v>2.2444395255223553</c:v>
                </c:pt>
                <c:pt idx="81">
                  <c:v>1.9095522685304553</c:v>
                </c:pt>
                <c:pt idx="82">
                  <c:v>2.4515564582570404</c:v>
                </c:pt>
                <c:pt idx="83">
                  <c:v>3.2203816166562595</c:v>
                </c:pt>
                <c:pt idx="84">
                  <c:v>2.8775693643275764</c:v>
                </c:pt>
                <c:pt idx="85">
                  <c:v>3.1099306476831212</c:v>
                </c:pt>
                <c:pt idx="86">
                  <c:v>3.2017221544509713</c:v>
                </c:pt>
                <c:pt idx="87">
                  <c:v>3.0020092503116964</c:v>
                </c:pt>
                <c:pt idx="88">
                  <c:v>2.2183419035165746</c:v>
                </c:pt>
                <c:pt idx="89">
                  <c:v>2.1249724043305047</c:v>
                </c:pt>
                <c:pt idx="90">
                  <c:v>1.5983073759563466</c:v>
                </c:pt>
                <c:pt idx="91">
                  <c:v>1.0944446091459457</c:v>
                </c:pt>
                <c:pt idx="92">
                  <c:v>1.3877291494686976</c:v>
                </c:pt>
                <c:pt idx="93">
                  <c:v>1.5994889970205697</c:v>
                </c:pt>
                <c:pt idx="94">
                  <c:v>1.7226833242250947</c:v>
                </c:pt>
                <c:pt idx="95">
                  <c:v>2.5780430311773608</c:v>
                </c:pt>
                <c:pt idx="96">
                  <c:v>2.1882022565090407</c:v>
                </c:pt>
                <c:pt idx="97">
                  <c:v>2.4576270440007577</c:v>
                </c:pt>
                <c:pt idx="98">
                  <c:v>2.5456567291895893</c:v>
                </c:pt>
                <c:pt idx="99">
                  <c:v>3.2333220568643615</c:v>
                </c:pt>
                <c:pt idx="100">
                  <c:v>3.1139753043376963</c:v>
                </c:pt>
                <c:pt idx="101">
                  <c:v>2.9659324747753821</c:v>
                </c:pt>
                <c:pt idx="102">
                  <c:v>3.439421874340101</c:v>
                </c:pt>
                <c:pt idx="103">
                  <c:v>3.4073366244199481</c:v>
                </c:pt>
                <c:pt idx="104">
                  <c:v>3.16388505531748</c:v>
                </c:pt>
                <c:pt idx="105">
                  <c:v>3.0754502165338673</c:v>
                </c:pt>
                <c:pt idx="106">
                  <c:v>2.9132961058466842</c:v>
                </c:pt>
                <c:pt idx="107">
                  <c:v>3.0919350187191652</c:v>
                </c:pt>
                <c:pt idx="108">
                  <c:v>3.2189919366776603</c:v>
                </c:pt>
                <c:pt idx="109">
                  <c:v>3.0218596799664144</c:v>
                </c:pt>
                <c:pt idx="110">
                  <c:v>3.4803254168280473</c:v>
                </c:pt>
                <c:pt idx="111">
                  <c:v>3.9734048005360911</c:v>
                </c:pt>
                <c:pt idx="112">
                  <c:v>4.3270242594133785</c:v>
                </c:pt>
                <c:pt idx="113">
                  <c:v>4.3594244156810733</c:v>
                </c:pt>
                <c:pt idx="114">
                  <c:v>4.4593527707342275</c:v>
                </c:pt>
                <c:pt idx="115">
                  <c:v>4.9125114965365633</c:v>
                </c:pt>
                <c:pt idx="116">
                  <c:v>4.4550004544280029</c:v>
                </c:pt>
                <c:pt idx="117">
                  <c:v>5.0870826828613955</c:v>
                </c:pt>
                <c:pt idx="118">
                  <c:v>5.4794705605896024</c:v>
                </c:pt>
                <c:pt idx="119">
                  <c:v>6.2765635624208436</c:v>
                </c:pt>
                <c:pt idx="120">
                  <c:v>5.3403055839802942</c:v>
                </c:pt>
                <c:pt idx="121">
                  <c:v>5.0396843026881584</c:v>
                </c:pt>
                <c:pt idx="122">
                  <c:v>5.829709044559543</c:v>
                </c:pt>
                <c:pt idx="123">
                  <c:v>5.7763060754594262</c:v>
                </c:pt>
                <c:pt idx="124">
                  <c:v>3.8249259915706864</c:v>
                </c:pt>
                <c:pt idx="125">
                  <c:v>3.7399906003012262</c:v>
                </c:pt>
                <c:pt idx="126">
                  <c:v>4.4454125591225155</c:v>
                </c:pt>
                <c:pt idx="127">
                  <c:v>4.5184870102066856</c:v>
                </c:pt>
                <c:pt idx="128">
                  <c:v>3.9774256490459878</c:v>
                </c:pt>
                <c:pt idx="129">
                  <c:v>4.9354474755579414</c:v>
                </c:pt>
                <c:pt idx="130">
                  <c:v>3.4883421532272916</c:v>
                </c:pt>
                <c:pt idx="131">
                  <c:v>1.9597756506323716</c:v>
                </c:pt>
                <c:pt idx="132">
                  <c:v>1.8595758557641506E-2</c:v>
                </c:pt>
                <c:pt idx="133">
                  <c:v>0.64088475608756545</c:v>
                </c:pt>
                <c:pt idx="134">
                  <c:v>8.1558543962216401E-2</c:v>
                </c:pt>
                <c:pt idx="135">
                  <c:v>1.8267271547344164</c:v>
                </c:pt>
                <c:pt idx="136">
                  <c:v>1.6492071389199583</c:v>
                </c:pt>
                <c:pt idx="137">
                  <c:v>3.024467671758468</c:v>
                </c:pt>
                <c:pt idx="138">
                  <c:v>2.9466489775442581</c:v>
                </c:pt>
                <c:pt idx="139">
                  <c:v>4.4657264784634183</c:v>
                </c:pt>
                <c:pt idx="140">
                  <c:v>4.6408548687382591</c:v>
                </c:pt>
                <c:pt idx="141">
                  <c:v>5.4267353992788552</c:v>
                </c:pt>
                <c:pt idx="142">
                  <c:v>5.1714043750941467</c:v>
                </c:pt>
                <c:pt idx="143">
                  <c:v>5.6783375757525221</c:v>
                </c:pt>
                <c:pt idx="144">
                  <c:v>4.8684580778530462</c:v>
                </c:pt>
                <c:pt idx="145">
                  <c:v>6.0406246849810756</c:v>
                </c:pt>
                <c:pt idx="146">
                  <c:v>5.3980707355037749</c:v>
                </c:pt>
                <c:pt idx="147">
                  <c:v>5.9026043986712793</c:v>
                </c:pt>
                <c:pt idx="148">
                  <c:v>4.3775271858983196</c:v>
                </c:pt>
                <c:pt idx="149">
                  <c:v>4.2576849607248475</c:v>
                </c:pt>
                <c:pt idx="150">
                  <c:v>4.3957745441811538</c:v>
                </c:pt>
                <c:pt idx="151">
                  <c:v>2.9182194426026338</c:v>
                </c:pt>
                <c:pt idx="152">
                  <c:v>3.8311303447328999</c:v>
                </c:pt>
                <c:pt idx="153">
                  <c:v>4.2577960194582021</c:v>
                </c:pt>
                <c:pt idx="154">
                  <c:v>5.0697131893187288</c:v>
                </c:pt>
                <c:pt idx="155">
                  <c:v>5.7113612149604265</c:v>
                </c:pt>
                <c:pt idx="156">
                  <c:v>6.2115201769759478</c:v>
                </c:pt>
                <c:pt idx="157">
                  <c:v>6.2637436422510069</c:v>
                </c:pt>
                <c:pt idx="158">
                  <c:v>6.4043357837646919</c:v>
                </c:pt>
                <c:pt idx="159">
                  <c:v>6.3085578064707697</c:v>
                </c:pt>
                <c:pt idx="160">
                  <c:v>7.5053885975762498</c:v>
                </c:pt>
                <c:pt idx="161">
                  <c:v>7.2587322685009301</c:v>
                </c:pt>
                <c:pt idx="162">
                  <c:v>7.4108146230286138</c:v>
                </c:pt>
                <c:pt idx="163">
                  <c:v>7.7064454412130567</c:v>
                </c:pt>
                <c:pt idx="164">
                  <c:v>7.3946313136359931</c:v>
                </c:pt>
                <c:pt idx="165">
                  <c:v>7.7332213683351112</c:v>
                </c:pt>
                <c:pt idx="166">
                  <c:v>7.8608775412447462</c:v>
                </c:pt>
                <c:pt idx="167">
                  <c:v>7.9239440524885909</c:v>
                </c:pt>
                <c:pt idx="168">
                  <c:v>7.09933693015555</c:v>
                </c:pt>
                <c:pt idx="169">
                  <c:v>7.0252754949110079</c:v>
                </c:pt>
                <c:pt idx="170">
                  <c:v>6.7649052083070131</c:v>
                </c:pt>
                <c:pt idx="171">
                  <c:v>7.5581798038898524</c:v>
                </c:pt>
                <c:pt idx="172">
                  <c:v>6.947164203971866</c:v>
                </c:pt>
                <c:pt idx="173">
                  <c:v>7.5959432477153817</c:v>
                </c:pt>
                <c:pt idx="174">
                  <c:v>7.9288836690069227</c:v>
                </c:pt>
                <c:pt idx="175">
                  <c:v>8.3505911382766556</c:v>
                </c:pt>
                <c:pt idx="176">
                  <c:v>8.9552808894474865</c:v>
                </c:pt>
                <c:pt idx="177">
                  <c:v>9.2713445460562873</c:v>
                </c:pt>
                <c:pt idx="178">
                  <c:v>9.761553307203803</c:v>
                </c:pt>
                <c:pt idx="179">
                  <c:v>9.4626045476241316</c:v>
                </c:pt>
                <c:pt idx="180">
                  <c:v>10.086349563456826</c:v>
                </c:pt>
                <c:pt idx="181">
                  <c:v>10.150132698431328</c:v>
                </c:pt>
                <c:pt idx="182">
                  <c:v>10.511407184921744</c:v>
                </c:pt>
                <c:pt idx="183">
                  <c:v>10.578008617702537</c:v>
                </c:pt>
                <c:pt idx="184">
                  <c:v>8.9945137928702366</c:v>
                </c:pt>
                <c:pt idx="185">
                  <c:v>8.9166972671777156</c:v>
                </c:pt>
                <c:pt idx="186">
                  <c:v>9.9476383618256854</c:v>
                </c:pt>
                <c:pt idx="187">
                  <c:v>12.263634352283955</c:v>
                </c:pt>
                <c:pt idx="188">
                  <c:v>12.822533754028269</c:v>
                </c:pt>
                <c:pt idx="189">
                  <c:v>13.386914120210735</c:v>
                </c:pt>
                <c:pt idx="190">
                  <c:v>14.433780054989844</c:v>
                </c:pt>
                <c:pt idx="191">
                  <c:v>14.02257512118725</c:v>
                </c:pt>
                <c:pt idx="192">
                  <c:v>13.804186517346972</c:v>
                </c:pt>
                <c:pt idx="193">
                  <c:v>12.989336393597286</c:v>
                </c:pt>
                <c:pt idx="194">
                  <c:v>12.294011050687221</c:v>
                </c:pt>
                <c:pt idx="195">
                  <c:v>12.955230543643554</c:v>
                </c:pt>
                <c:pt idx="196">
                  <c:v>13.335628621046109</c:v>
                </c:pt>
                <c:pt idx="197">
                  <c:v>13.185984490728378</c:v>
                </c:pt>
                <c:pt idx="198">
                  <c:v>13.309855947729487</c:v>
                </c:pt>
                <c:pt idx="199">
                  <c:v>13.829939999405818</c:v>
                </c:pt>
                <c:pt idx="200">
                  <c:v>13.82862282952099</c:v>
                </c:pt>
                <c:pt idx="201">
                  <c:v>14.336788898139357</c:v>
                </c:pt>
                <c:pt idx="202">
                  <c:v>14.24667880583376</c:v>
                </c:pt>
                <c:pt idx="203">
                  <c:v>14.976608069646295</c:v>
                </c:pt>
                <c:pt idx="204">
                  <c:v>14.805440046031602</c:v>
                </c:pt>
                <c:pt idx="205">
                  <c:v>15.487075750030684</c:v>
                </c:pt>
                <c:pt idx="206">
                  <c:v>14.880960322473619</c:v>
                </c:pt>
                <c:pt idx="207">
                  <c:v>14.566694480603372</c:v>
                </c:pt>
                <c:pt idx="208">
                  <c:v>15.21170240622037</c:v>
                </c:pt>
                <c:pt idx="209">
                  <c:v>14.759400245521149</c:v>
                </c:pt>
                <c:pt idx="210">
                  <c:v>15.34863043435108</c:v>
                </c:pt>
                <c:pt idx="211">
                  <c:v>15.168432486709326</c:v>
                </c:pt>
                <c:pt idx="212">
                  <c:v>12.735828662786416</c:v>
                </c:pt>
                <c:pt idx="213">
                  <c:v>12.599828708367824</c:v>
                </c:pt>
                <c:pt idx="214">
                  <c:v>13.447291044149058</c:v>
                </c:pt>
                <c:pt idx="215">
                  <c:v>13.694771130688052</c:v>
                </c:pt>
                <c:pt idx="216">
                  <c:v>14.629014984236099</c:v>
                </c:pt>
                <c:pt idx="217">
                  <c:v>13.743752419862352</c:v>
                </c:pt>
                <c:pt idx="218">
                  <c:v>12.818327032149067</c:v>
                </c:pt>
                <c:pt idx="219">
                  <c:v>12.442078062734099</c:v>
                </c:pt>
                <c:pt idx="220">
                  <c:v>12.353474766770686</c:v>
                </c:pt>
                <c:pt idx="221">
                  <c:v>13.671813992949307</c:v>
                </c:pt>
                <c:pt idx="222">
                  <c:v>12.623724235748506</c:v>
                </c:pt>
                <c:pt idx="223">
                  <c:v>11.523036203517936</c:v>
                </c:pt>
                <c:pt idx="224">
                  <c:v>11.406688865537813</c:v>
                </c:pt>
                <c:pt idx="225">
                  <c:v>12.810559117535133</c:v>
                </c:pt>
                <c:pt idx="226">
                  <c:v>12.749692428590738</c:v>
                </c:pt>
                <c:pt idx="227">
                  <c:v>13.44670617055491</c:v>
                </c:pt>
                <c:pt idx="228">
                  <c:v>14.346315988027953</c:v>
                </c:pt>
                <c:pt idx="229">
                  <c:v>14.713831494025431</c:v>
                </c:pt>
                <c:pt idx="230">
                  <c:v>15.112164703737681</c:v>
                </c:pt>
                <c:pt idx="231">
                  <c:v>14.901252552637329</c:v>
                </c:pt>
                <c:pt idx="232">
                  <c:v>13.871934504131559</c:v>
                </c:pt>
                <c:pt idx="233">
                  <c:v>14.528595099544496</c:v>
                </c:pt>
                <c:pt idx="234">
                  <c:v>14.331694103157945</c:v>
                </c:pt>
                <c:pt idx="235">
                  <c:v>14.987232335006123</c:v>
                </c:pt>
                <c:pt idx="236">
                  <c:v>14.599282112153471</c:v>
                </c:pt>
                <c:pt idx="237">
                  <c:v>14.044661314901703</c:v>
                </c:pt>
                <c:pt idx="238">
                  <c:v>14.677657893354409</c:v>
                </c:pt>
                <c:pt idx="239">
                  <c:v>15.031206187330268</c:v>
                </c:pt>
                <c:pt idx="240">
                  <c:v>14.938143881133151</c:v>
                </c:pt>
                <c:pt idx="241">
                  <c:v>14.531038166454044</c:v>
                </c:pt>
                <c:pt idx="242">
                  <c:v>14.855868623064437</c:v>
                </c:pt>
                <c:pt idx="243">
                  <c:v>14.573753608541125</c:v>
                </c:pt>
                <c:pt idx="244">
                  <c:v>14.760656562998529</c:v>
                </c:pt>
                <c:pt idx="245">
                  <c:v>15.751496936251343</c:v>
                </c:pt>
                <c:pt idx="246">
                  <c:v>15.806842575194946</c:v>
                </c:pt>
                <c:pt idx="247">
                  <c:v>15.240318566723619</c:v>
                </c:pt>
                <c:pt idx="248">
                  <c:v>13.5933173195202</c:v>
                </c:pt>
                <c:pt idx="249">
                  <c:v>13.105285204343648</c:v>
                </c:pt>
                <c:pt idx="250">
                  <c:v>12.108064941169658</c:v>
                </c:pt>
                <c:pt idx="251">
                  <c:v>12.249059660864191</c:v>
                </c:pt>
                <c:pt idx="252">
                  <c:v>11.02027264732043</c:v>
                </c:pt>
                <c:pt idx="253">
                  <c:v>11.996847915874516</c:v>
                </c:pt>
                <c:pt idx="254">
                  <c:v>10.544556768976616</c:v>
                </c:pt>
                <c:pt idx="255">
                  <c:v>10.051801138097673</c:v>
                </c:pt>
                <c:pt idx="256">
                  <c:v>10.998500689667656</c:v>
                </c:pt>
                <c:pt idx="257">
                  <c:v>9.5013203484968258</c:v>
                </c:pt>
                <c:pt idx="258">
                  <c:v>6.9994316531131862</c:v>
                </c:pt>
                <c:pt idx="259">
                  <c:v>5.7113641188533162</c:v>
                </c:pt>
                <c:pt idx="260">
                  <c:v>7.2603403500120161</c:v>
                </c:pt>
                <c:pt idx="261">
                  <c:v>7.8867381371329133</c:v>
                </c:pt>
                <c:pt idx="262">
                  <c:v>6.883551692192623</c:v>
                </c:pt>
                <c:pt idx="263">
                  <c:v>7.926770680503803</c:v>
                </c:pt>
                <c:pt idx="264">
                  <c:v>7.7807149130686346</c:v>
                </c:pt>
                <c:pt idx="265">
                  <c:v>8.2139257957845917</c:v>
                </c:pt>
                <c:pt idx="266">
                  <c:v>9.7813995561968721</c:v>
                </c:pt>
                <c:pt idx="267">
                  <c:v>9.8889735174332536</c:v>
                </c:pt>
                <c:pt idx="268">
                  <c:v>8.6939897574454541</c:v>
                </c:pt>
                <c:pt idx="269">
                  <c:v>8.3391725759619248</c:v>
                </c:pt>
                <c:pt idx="270">
                  <c:v>6.8117077331565543</c:v>
                </c:pt>
                <c:pt idx="271">
                  <c:v>6.7744624761932171</c:v>
                </c:pt>
                <c:pt idx="272">
                  <c:v>6.9698381202431037</c:v>
                </c:pt>
                <c:pt idx="273">
                  <c:v>7.6705821453420384</c:v>
                </c:pt>
                <c:pt idx="274">
                  <c:v>4.2198796952823781</c:v>
                </c:pt>
                <c:pt idx="275">
                  <c:v>0.41952386797221797</c:v>
                </c:pt>
                <c:pt idx="276">
                  <c:v>0.37959823899173117</c:v>
                </c:pt>
                <c:pt idx="277">
                  <c:v>-0.99865101664467892</c:v>
                </c:pt>
                <c:pt idx="278">
                  <c:v>6.3708354238255209</c:v>
                </c:pt>
                <c:pt idx="279">
                  <c:v>3.4772448768199511</c:v>
                </c:pt>
                <c:pt idx="280">
                  <c:v>4.7727356001169712</c:v>
                </c:pt>
                <c:pt idx="281">
                  <c:v>5.3342286812882733</c:v>
                </c:pt>
                <c:pt idx="282">
                  <c:v>5.3216884602466692</c:v>
                </c:pt>
                <c:pt idx="283">
                  <c:v>3.8786621641090893</c:v>
                </c:pt>
                <c:pt idx="284">
                  <c:v>3.9790633952475134</c:v>
                </c:pt>
                <c:pt idx="285">
                  <c:v>2.6942840583453131</c:v>
                </c:pt>
                <c:pt idx="286">
                  <c:v>4.4482826305315735</c:v>
                </c:pt>
                <c:pt idx="287">
                  <c:v>5.7153783639593732</c:v>
                </c:pt>
                <c:pt idx="288">
                  <c:v>7.3162985054004928</c:v>
                </c:pt>
                <c:pt idx="289">
                  <c:v>7.4168761449957179</c:v>
                </c:pt>
                <c:pt idx="290">
                  <c:v>7.7792321145927721</c:v>
                </c:pt>
                <c:pt idx="291">
                  <c:v>7.6209610564327344</c:v>
                </c:pt>
                <c:pt idx="292">
                  <c:v>7.9177345121161924</c:v>
                </c:pt>
                <c:pt idx="293">
                  <c:v>8.9532344221072524</c:v>
                </c:pt>
                <c:pt idx="294">
                  <c:v>8.359000438661436</c:v>
                </c:pt>
                <c:pt idx="295">
                  <c:v>7.4300775605424141</c:v>
                </c:pt>
                <c:pt idx="296">
                  <c:v>7.8627197447738615</c:v>
                </c:pt>
                <c:pt idx="297">
                  <c:v>8.7205825150733798</c:v>
                </c:pt>
                <c:pt idx="298">
                  <c:v>8.6424316292581693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B24-404D-A4FB-3E7FED4DCADA}"/>
            </c:ext>
          </c:extLst>
        </c:ser>
        <c:ser>
          <c:idx val="1"/>
          <c:order val="1"/>
          <c:tx>
            <c:strRef>
              <c:f>ARKK_CORN_EWS_HYG_QQQ_SPY_VUG_f!$F$1</c:f>
              <c:strCache>
                <c:ptCount val="1"/>
                <c:pt idx="0">
                  <c:v>Act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ARKK_CORN_EWS_HYG_QQQ_SPY_VUG_f!$A$2:$A$300</c:f>
              <c:numCache>
                <c:formatCode>m/d/yy</c:formatCode>
                <c:ptCount val="299"/>
                <c:pt idx="0">
                  <c:v>45293</c:v>
                </c:pt>
                <c:pt idx="1">
                  <c:v>45294</c:v>
                </c:pt>
                <c:pt idx="2">
                  <c:v>45295</c:v>
                </c:pt>
                <c:pt idx="3">
                  <c:v>45296</c:v>
                </c:pt>
                <c:pt idx="4">
                  <c:v>45299</c:v>
                </c:pt>
                <c:pt idx="5">
                  <c:v>45300</c:v>
                </c:pt>
                <c:pt idx="6">
                  <c:v>45301</c:v>
                </c:pt>
                <c:pt idx="7">
                  <c:v>45302</c:v>
                </c:pt>
                <c:pt idx="8">
                  <c:v>45307</c:v>
                </c:pt>
                <c:pt idx="9">
                  <c:v>45308</c:v>
                </c:pt>
                <c:pt idx="10">
                  <c:v>45309</c:v>
                </c:pt>
                <c:pt idx="11">
                  <c:v>45310</c:v>
                </c:pt>
                <c:pt idx="12">
                  <c:v>45313</c:v>
                </c:pt>
                <c:pt idx="13">
                  <c:v>45314</c:v>
                </c:pt>
                <c:pt idx="14">
                  <c:v>45315</c:v>
                </c:pt>
                <c:pt idx="15">
                  <c:v>45316</c:v>
                </c:pt>
                <c:pt idx="16">
                  <c:v>45320</c:v>
                </c:pt>
                <c:pt idx="17">
                  <c:v>45321</c:v>
                </c:pt>
                <c:pt idx="18">
                  <c:v>45322</c:v>
                </c:pt>
                <c:pt idx="19">
                  <c:v>45323</c:v>
                </c:pt>
                <c:pt idx="20">
                  <c:v>45324</c:v>
                </c:pt>
                <c:pt idx="21">
                  <c:v>45327</c:v>
                </c:pt>
                <c:pt idx="22">
                  <c:v>45328</c:v>
                </c:pt>
                <c:pt idx="23">
                  <c:v>45329</c:v>
                </c:pt>
                <c:pt idx="24">
                  <c:v>45330</c:v>
                </c:pt>
                <c:pt idx="25">
                  <c:v>45331</c:v>
                </c:pt>
                <c:pt idx="26">
                  <c:v>45335</c:v>
                </c:pt>
                <c:pt idx="27">
                  <c:v>45336</c:v>
                </c:pt>
                <c:pt idx="28">
                  <c:v>45337</c:v>
                </c:pt>
                <c:pt idx="29">
                  <c:v>45338</c:v>
                </c:pt>
                <c:pt idx="30">
                  <c:v>45342</c:v>
                </c:pt>
                <c:pt idx="31">
                  <c:v>45343</c:v>
                </c:pt>
                <c:pt idx="32">
                  <c:v>45344</c:v>
                </c:pt>
                <c:pt idx="33">
                  <c:v>45345</c:v>
                </c:pt>
                <c:pt idx="34">
                  <c:v>45348</c:v>
                </c:pt>
                <c:pt idx="35">
                  <c:v>45350</c:v>
                </c:pt>
                <c:pt idx="36">
                  <c:v>45351</c:v>
                </c:pt>
                <c:pt idx="37">
                  <c:v>45352</c:v>
                </c:pt>
                <c:pt idx="38">
                  <c:v>45355</c:v>
                </c:pt>
                <c:pt idx="39">
                  <c:v>45356</c:v>
                </c:pt>
                <c:pt idx="40">
                  <c:v>45357</c:v>
                </c:pt>
                <c:pt idx="41">
                  <c:v>45358</c:v>
                </c:pt>
                <c:pt idx="42">
                  <c:v>45359</c:v>
                </c:pt>
                <c:pt idx="43">
                  <c:v>45362</c:v>
                </c:pt>
                <c:pt idx="44">
                  <c:v>45363</c:v>
                </c:pt>
                <c:pt idx="45">
                  <c:v>45364</c:v>
                </c:pt>
                <c:pt idx="46">
                  <c:v>45365</c:v>
                </c:pt>
                <c:pt idx="47">
                  <c:v>45366</c:v>
                </c:pt>
                <c:pt idx="48">
                  <c:v>45369</c:v>
                </c:pt>
                <c:pt idx="49">
                  <c:v>45370</c:v>
                </c:pt>
                <c:pt idx="50">
                  <c:v>45371</c:v>
                </c:pt>
                <c:pt idx="51">
                  <c:v>45372</c:v>
                </c:pt>
                <c:pt idx="52">
                  <c:v>45376</c:v>
                </c:pt>
                <c:pt idx="53">
                  <c:v>45377</c:v>
                </c:pt>
                <c:pt idx="54">
                  <c:v>45379</c:v>
                </c:pt>
                <c:pt idx="55">
                  <c:v>45383</c:v>
                </c:pt>
                <c:pt idx="56">
                  <c:v>45384</c:v>
                </c:pt>
                <c:pt idx="57">
                  <c:v>45385</c:v>
                </c:pt>
                <c:pt idx="58">
                  <c:v>45386</c:v>
                </c:pt>
                <c:pt idx="59">
                  <c:v>45387</c:v>
                </c:pt>
                <c:pt idx="60">
                  <c:v>45390</c:v>
                </c:pt>
                <c:pt idx="61">
                  <c:v>45391</c:v>
                </c:pt>
                <c:pt idx="62">
                  <c:v>45392</c:v>
                </c:pt>
                <c:pt idx="63">
                  <c:v>45394</c:v>
                </c:pt>
                <c:pt idx="64">
                  <c:v>45397</c:v>
                </c:pt>
                <c:pt idx="65">
                  <c:v>45398</c:v>
                </c:pt>
                <c:pt idx="66">
                  <c:v>45399</c:v>
                </c:pt>
                <c:pt idx="67">
                  <c:v>45401</c:v>
                </c:pt>
                <c:pt idx="68">
                  <c:v>45404</c:v>
                </c:pt>
                <c:pt idx="69">
                  <c:v>45405</c:v>
                </c:pt>
                <c:pt idx="70">
                  <c:v>45406</c:v>
                </c:pt>
                <c:pt idx="71">
                  <c:v>45407</c:v>
                </c:pt>
                <c:pt idx="72">
                  <c:v>45408</c:v>
                </c:pt>
                <c:pt idx="73">
                  <c:v>45411</c:v>
                </c:pt>
                <c:pt idx="74">
                  <c:v>45412</c:v>
                </c:pt>
                <c:pt idx="75">
                  <c:v>45413</c:v>
                </c:pt>
                <c:pt idx="76">
                  <c:v>45414</c:v>
                </c:pt>
                <c:pt idx="77">
                  <c:v>45415</c:v>
                </c:pt>
                <c:pt idx="78">
                  <c:v>45418</c:v>
                </c:pt>
                <c:pt idx="79">
                  <c:v>45419</c:v>
                </c:pt>
                <c:pt idx="80">
                  <c:v>45421</c:v>
                </c:pt>
                <c:pt idx="81">
                  <c:v>45422</c:v>
                </c:pt>
                <c:pt idx="82">
                  <c:v>45426</c:v>
                </c:pt>
                <c:pt idx="83">
                  <c:v>45427</c:v>
                </c:pt>
                <c:pt idx="84">
                  <c:v>45428</c:v>
                </c:pt>
                <c:pt idx="85">
                  <c:v>45429</c:v>
                </c:pt>
                <c:pt idx="86">
                  <c:v>45432</c:v>
                </c:pt>
                <c:pt idx="87">
                  <c:v>45434</c:v>
                </c:pt>
                <c:pt idx="88">
                  <c:v>45435</c:v>
                </c:pt>
                <c:pt idx="89">
                  <c:v>45440</c:v>
                </c:pt>
                <c:pt idx="90">
                  <c:v>45441</c:v>
                </c:pt>
                <c:pt idx="91">
                  <c:v>45442</c:v>
                </c:pt>
                <c:pt idx="92">
                  <c:v>45443</c:v>
                </c:pt>
                <c:pt idx="93">
                  <c:v>45446</c:v>
                </c:pt>
                <c:pt idx="94">
                  <c:v>45447</c:v>
                </c:pt>
                <c:pt idx="95">
                  <c:v>45448</c:v>
                </c:pt>
                <c:pt idx="96">
                  <c:v>45450</c:v>
                </c:pt>
                <c:pt idx="97">
                  <c:v>45453</c:v>
                </c:pt>
                <c:pt idx="98">
                  <c:v>45454</c:v>
                </c:pt>
                <c:pt idx="99">
                  <c:v>45455</c:v>
                </c:pt>
                <c:pt idx="100">
                  <c:v>45456</c:v>
                </c:pt>
                <c:pt idx="101">
                  <c:v>45457</c:v>
                </c:pt>
                <c:pt idx="102">
                  <c:v>45460</c:v>
                </c:pt>
                <c:pt idx="103">
                  <c:v>45461</c:v>
                </c:pt>
                <c:pt idx="104">
                  <c:v>45463</c:v>
                </c:pt>
                <c:pt idx="105">
                  <c:v>45464</c:v>
                </c:pt>
                <c:pt idx="106">
                  <c:v>45467</c:v>
                </c:pt>
                <c:pt idx="107">
                  <c:v>45468</c:v>
                </c:pt>
                <c:pt idx="108">
                  <c:v>45469</c:v>
                </c:pt>
                <c:pt idx="109">
                  <c:v>45471</c:v>
                </c:pt>
                <c:pt idx="110">
                  <c:v>45475</c:v>
                </c:pt>
                <c:pt idx="111">
                  <c:v>45476</c:v>
                </c:pt>
                <c:pt idx="112">
                  <c:v>45478</c:v>
                </c:pt>
                <c:pt idx="113">
                  <c:v>45481</c:v>
                </c:pt>
                <c:pt idx="114">
                  <c:v>45482</c:v>
                </c:pt>
                <c:pt idx="115">
                  <c:v>45483</c:v>
                </c:pt>
                <c:pt idx="116">
                  <c:v>45484</c:v>
                </c:pt>
                <c:pt idx="117">
                  <c:v>45485</c:v>
                </c:pt>
                <c:pt idx="118">
                  <c:v>45488</c:v>
                </c:pt>
                <c:pt idx="119">
                  <c:v>45489</c:v>
                </c:pt>
                <c:pt idx="120">
                  <c:v>45490</c:v>
                </c:pt>
                <c:pt idx="121">
                  <c:v>45492</c:v>
                </c:pt>
                <c:pt idx="122">
                  <c:v>45495</c:v>
                </c:pt>
                <c:pt idx="123">
                  <c:v>45496</c:v>
                </c:pt>
                <c:pt idx="124">
                  <c:v>45497</c:v>
                </c:pt>
                <c:pt idx="125">
                  <c:v>45498</c:v>
                </c:pt>
                <c:pt idx="126">
                  <c:v>45499</c:v>
                </c:pt>
                <c:pt idx="127">
                  <c:v>45502</c:v>
                </c:pt>
                <c:pt idx="128">
                  <c:v>45503</c:v>
                </c:pt>
                <c:pt idx="129">
                  <c:v>45504</c:v>
                </c:pt>
                <c:pt idx="130">
                  <c:v>45505</c:v>
                </c:pt>
                <c:pt idx="131">
                  <c:v>45506</c:v>
                </c:pt>
                <c:pt idx="132">
                  <c:v>45509</c:v>
                </c:pt>
                <c:pt idx="133">
                  <c:v>45510</c:v>
                </c:pt>
                <c:pt idx="134">
                  <c:v>45511</c:v>
                </c:pt>
                <c:pt idx="135">
                  <c:v>45512</c:v>
                </c:pt>
                <c:pt idx="136">
                  <c:v>45516</c:v>
                </c:pt>
                <c:pt idx="137">
                  <c:v>45517</c:v>
                </c:pt>
                <c:pt idx="138">
                  <c:v>45518</c:v>
                </c:pt>
                <c:pt idx="139">
                  <c:v>45519</c:v>
                </c:pt>
                <c:pt idx="140">
                  <c:v>45520</c:v>
                </c:pt>
                <c:pt idx="141">
                  <c:v>45523</c:v>
                </c:pt>
                <c:pt idx="142">
                  <c:v>45524</c:v>
                </c:pt>
                <c:pt idx="143">
                  <c:v>45525</c:v>
                </c:pt>
                <c:pt idx="144">
                  <c:v>45526</c:v>
                </c:pt>
                <c:pt idx="145">
                  <c:v>45527</c:v>
                </c:pt>
                <c:pt idx="146">
                  <c:v>45532</c:v>
                </c:pt>
                <c:pt idx="147">
                  <c:v>45534</c:v>
                </c:pt>
                <c:pt idx="148">
                  <c:v>45538</c:v>
                </c:pt>
                <c:pt idx="149">
                  <c:v>45539</c:v>
                </c:pt>
                <c:pt idx="150">
                  <c:v>45540</c:v>
                </c:pt>
                <c:pt idx="151">
                  <c:v>45541</c:v>
                </c:pt>
                <c:pt idx="152">
                  <c:v>45544</c:v>
                </c:pt>
                <c:pt idx="153">
                  <c:v>45545</c:v>
                </c:pt>
                <c:pt idx="154">
                  <c:v>45546</c:v>
                </c:pt>
                <c:pt idx="155">
                  <c:v>45547</c:v>
                </c:pt>
                <c:pt idx="156">
                  <c:v>45548</c:v>
                </c:pt>
                <c:pt idx="157">
                  <c:v>45551</c:v>
                </c:pt>
                <c:pt idx="158">
                  <c:v>45552</c:v>
                </c:pt>
                <c:pt idx="159">
                  <c:v>45553</c:v>
                </c:pt>
                <c:pt idx="160">
                  <c:v>45554</c:v>
                </c:pt>
                <c:pt idx="161">
                  <c:v>45555</c:v>
                </c:pt>
                <c:pt idx="162">
                  <c:v>45558</c:v>
                </c:pt>
                <c:pt idx="163">
                  <c:v>45559</c:v>
                </c:pt>
                <c:pt idx="164">
                  <c:v>45560</c:v>
                </c:pt>
                <c:pt idx="165">
                  <c:v>45561</c:v>
                </c:pt>
                <c:pt idx="166">
                  <c:v>45562</c:v>
                </c:pt>
                <c:pt idx="167">
                  <c:v>45565</c:v>
                </c:pt>
                <c:pt idx="168">
                  <c:v>45566</c:v>
                </c:pt>
                <c:pt idx="169">
                  <c:v>45567</c:v>
                </c:pt>
                <c:pt idx="170">
                  <c:v>45568</c:v>
                </c:pt>
                <c:pt idx="171">
                  <c:v>45569</c:v>
                </c:pt>
                <c:pt idx="172">
                  <c:v>45572</c:v>
                </c:pt>
                <c:pt idx="173">
                  <c:v>45573</c:v>
                </c:pt>
                <c:pt idx="174">
                  <c:v>45574</c:v>
                </c:pt>
                <c:pt idx="175">
                  <c:v>45576</c:v>
                </c:pt>
                <c:pt idx="176">
                  <c:v>45579</c:v>
                </c:pt>
                <c:pt idx="177">
                  <c:v>45581</c:v>
                </c:pt>
                <c:pt idx="178">
                  <c:v>45583</c:v>
                </c:pt>
                <c:pt idx="179">
                  <c:v>45586</c:v>
                </c:pt>
                <c:pt idx="180">
                  <c:v>45589</c:v>
                </c:pt>
                <c:pt idx="181">
                  <c:v>45590</c:v>
                </c:pt>
                <c:pt idx="182">
                  <c:v>45593</c:v>
                </c:pt>
                <c:pt idx="183">
                  <c:v>45594</c:v>
                </c:pt>
                <c:pt idx="184">
                  <c:v>45596</c:v>
                </c:pt>
                <c:pt idx="185">
                  <c:v>45600</c:v>
                </c:pt>
                <c:pt idx="186">
                  <c:v>45601</c:v>
                </c:pt>
                <c:pt idx="187">
                  <c:v>45602</c:v>
                </c:pt>
                <c:pt idx="188">
                  <c:v>45603</c:v>
                </c:pt>
                <c:pt idx="189">
                  <c:v>45604</c:v>
                </c:pt>
                <c:pt idx="190">
                  <c:v>45607</c:v>
                </c:pt>
                <c:pt idx="191">
                  <c:v>45608</c:v>
                </c:pt>
                <c:pt idx="192">
                  <c:v>45609</c:v>
                </c:pt>
                <c:pt idx="193">
                  <c:v>45610</c:v>
                </c:pt>
                <c:pt idx="194">
                  <c:v>45611</c:v>
                </c:pt>
                <c:pt idx="195">
                  <c:v>45614</c:v>
                </c:pt>
                <c:pt idx="196">
                  <c:v>45615</c:v>
                </c:pt>
                <c:pt idx="197">
                  <c:v>45616</c:v>
                </c:pt>
                <c:pt idx="198">
                  <c:v>45617</c:v>
                </c:pt>
                <c:pt idx="199">
                  <c:v>45618</c:v>
                </c:pt>
                <c:pt idx="200">
                  <c:v>45622</c:v>
                </c:pt>
                <c:pt idx="201">
                  <c:v>45625</c:v>
                </c:pt>
                <c:pt idx="202">
                  <c:v>45629</c:v>
                </c:pt>
                <c:pt idx="203">
                  <c:v>45630</c:v>
                </c:pt>
                <c:pt idx="204">
                  <c:v>45631</c:v>
                </c:pt>
                <c:pt idx="205">
                  <c:v>45632</c:v>
                </c:pt>
                <c:pt idx="206">
                  <c:v>45635</c:v>
                </c:pt>
                <c:pt idx="207">
                  <c:v>45636</c:v>
                </c:pt>
                <c:pt idx="208">
                  <c:v>45637</c:v>
                </c:pt>
                <c:pt idx="209">
                  <c:v>45638</c:v>
                </c:pt>
                <c:pt idx="210">
                  <c:v>45642</c:v>
                </c:pt>
                <c:pt idx="211">
                  <c:v>45643</c:v>
                </c:pt>
                <c:pt idx="212">
                  <c:v>45644</c:v>
                </c:pt>
                <c:pt idx="213">
                  <c:v>45645</c:v>
                </c:pt>
                <c:pt idx="214">
                  <c:v>45646</c:v>
                </c:pt>
                <c:pt idx="215">
                  <c:v>45649</c:v>
                </c:pt>
                <c:pt idx="216">
                  <c:v>45650</c:v>
                </c:pt>
                <c:pt idx="217">
                  <c:v>45653</c:v>
                </c:pt>
                <c:pt idx="218">
                  <c:v>45656</c:v>
                </c:pt>
                <c:pt idx="219">
                  <c:v>45657</c:v>
                </c:pt>
                <c:pt idx="220">
                  <c:v>45659</c:v>
                </c:pt>
                <c:pt idx="221">
                  <c:v>45660</c:v>
                </c:pt>
                <c:pt idx="222">
                  <c:v>45664</c:v>
                </c:pt>
                <c:pt idx="223">
                  <c:v>45667</c:v>
                </c:pt>
                <c:pt idx="224">
                  <c:v>45670</c:v>
                </c:pt>
                <c:pt idx="225">
                  <c:v>45672</c:v>
                </c:pt>
                <c:pt idx="226">
                  <c:v>45673</c:v>
                </c:pt>
                <c:pt idx="227">
                  <c:v>45674</c:v>
                </c:pt>
                <c:pt idx="228">
                  <c:v>45678</c:v>
                </c:pt>
                <c:pt idx="229">
                  <c:v>45679</c:v>
                </c:pt>
                <c:pt idx="230">
                  <c:v>45680</c:v>
                </c:pt>
                <c:pt idx="231">
                  <c:v>45681</c:v>
                </c:pt>
                <c:pt idx="232">
                  <c:v>45684</c:v>
                </c:pt>
                <c:pt idx="233">
                  <c:v>45685</c:v>
                </c:pt>
                <c:pt idx="234">
                  <c:v>45686</c:v>
                </c:pt>
                <c:pt idx="235">
                  <c:v>45687</c:v>
                </c:pt>
                <c:pt idx="236">
                  <c:v>45688</c:v>
                </c:pt>
                <c:pt idx="237">
                  <c:v>45691</c:v>
                </c:pt>
                <c:pt idx="238">
                  <c:v>45692</c:v>
                </c:pt>
                <c:pt idx="239">
                  <c:v>45693</c:v>
                </c:pt>
                <c:pt idx="240">
                  <c:v>45694</c:v>
                </c:pt>
                <c:pt idx="241">
                  <c:v>45695</c:v>
                </c:pt>
                <c:pt idx="242">
                  <c:v>45698</c:v>
                </c:pt>
                <c:pt idx="243">
                  <c:v>45699</c:v>
                </c:pt>
                <c:pt idx="244">
                  <c:v>45700</c:v>
                </c:pt>
                <c:pt idx="245">
                  <c:v>45701</c:v>
                </c:pt>
                <c:pt idx="246">
                  <c:v>45706</c:v>
                </c:pt>
                <c:pt idx="247">
                  <c:v>45708</c:v>
                </c:pt>
                <c:pt idx="248">
                  <c:v>45709</c:v>
                </c:pt>
                <c:pt idx="249">
                  <c:v>45712</c:v>
                </c:pt>
                <c:pt idx="250">
                  <c:v>45713</c:v>
                </c:pt>
                <c:pt idx="251">
                  <c:v>45714</c:v>
                </c:pt>
                <c:pt idx="252">
                  <c:v>45715</c:v>
                </c:pt>
                <c:pt idx="253">
                  <c:v>45716</c:v>
                </c:pt>
                <c:pt idx="254">
                  <c:v>45719</c:v>
                </c:pt>
                <c:pt idx="255">
                  <c:v>45720</c:v>
                </c:pt>
                <c:pt idx="256">
                  <c:v>45721</c:v>
                </c:pt>
                <c:pt idx="257">
                  <c:v>45722</c:v>
                </c:pt>
                <c:pt idx="258">
                  <c:v>45726</c:v>
                </c:pt>
                <c:pt idx="259">
                  <c:v>45729</c:v>
                </c:pt>
                <c:pt idx="260">
                  <c:v>45730</c:v>
                </c:pt>
                <c:pt idx="261">
                  <c:v>45733</c:v>
                </c:pt>
                <c:pt idx="262">
                  <c:v>45734</c:v>
                </c:pt>
                <c:pt idx="263">
                  <c:v>45735</c:v>
                </c:pt>
                <c:pt idx="264">
                  <c:v>45736</c:v>
                </c:pt>
                <c:pt idx="265">
                  <c:v>45737</c:v>
                </c:pt>
                <c:pt idx="266">
                  <c:v>45740</c:v>
                </c:pt>
                <c:pt idx="267">
                  <c:v>45741</c:v>
                </c:pt>
                <c:pt idx="268">
                  <c:v>45742</c:v>
                </c:pt>
                <c:pt idx="269">
                  <c:v>45743</c:v>
                </c:pt>
                <c:pt idx="270">
                  <c:v>45744</c:v>
                </c:pt>
                <c:pt idx="271">
                  <c:v>45747</c:v>
                </c:pt>
                <c:pt idx="272">
                  <c:v>45748</c:v>
                </c:pt>
                <c:pt idx="273">
                  <c:v>45749</c:v>
                </c:pt>
                <c:pt idx="274">
                  <c:v>45750</c:v>
                </c:pt>
                <c:pt idx="275">
                  <c:v>45751</c:v>
                </c:pt>
                <c:pt idx="276">
                  <c:v>45754</c:v>
                </c:pt>
                <c:pt idx="277">
                  <c:v>45755</c:v>
                </c:pt>
                <c:pt idx="278">
                  <c:v>45756</c:v>
                </c:pt>
                <c:pt idx="279">
                  <c:v>45757</c:v>
                </c:pt>
                <c:pt idx="280">
                  <c:v>45758</c:v>
                </c:pt>
                <c:pt idx="281">
                  <c:v>45761</c:v>
                </c:pt>
                <c:pt idx="282">
                  <c:v>45762</c:v>
                </c:pt>
                <c:pt idx="283">
                  <c:v>45763</c:v>
                </c:pt>
                <c:pt idx="284">
                  <c:v>45764</c:v>
                </c:pt>
                <c:pt idx="285">
                  <c:v>45768</c:v>
                </c:pt>
                <c:pt idx="286">
                  <c:v>45769</c:v>
                </c:pt>
                <c:pt idx="287">
                  <c:v>45770</c:v>
                </c:pt>
                <c:pt idx="288">
                  <c:v>45771</c:v>
                </c:pt>
                <c:pt idx="289">
                  <c:v>45775</c:v>
                </c:pt>
                <c:pt idx="290">
                  <c:v>45776</c:v>
                </c:pt>
                <c:pt idx="291">
                  <c:v>45777</c:v>
                </c:pt>
                <c:pt idx="292">
                  <c:v>45778</c:v>
                </c:pt>
                <c:pt idx="293">
                  <c:v>45779</c:v>
                </c:pt>
                <c:pt idx="294">
                  <c:v>45782</c:v>
                </c:pt>
                <c:pt idx="295">
                  <c:v>45783</c:v>
                </c:pt>
                <c:pt idx="296">
                  <c:v>45784</c:v>
                </c:pt>
                <c:pt idx="297">
                  <c:v>45785</c:v>
                </c:pt>
                <c:pt idx="298">
                  <c:v>45786</c:v>
                </c:pt>
              </c:numCache>
            </c:numRef>
          </c:cat>
          <c:val>
            <c:numRef>
              <c:f>ARKK_CORN_EWS_HYG_QQQ_SPY_VUG_f!$F$2:$F$300</c:f>
              <c:numCache>
                <c:formatCode>General</c:formatCode>
                <c:ptCount val="299"/>
                <c:pt idx="0">
                  <c:v>0</c:v>
                </c:pt>
                <c:pt idx="1">
                  <c:v>-1.3247291503271199</c:v>
                </c:pt>
                <c:pt idx="2">
                  <c:v>-1.7854896043131698</c:v>
                </c:pt>
                <c:pt idx="3">
                  <c:v>-1.6828000104573879</c:v>
                </c:pt>
                <c:pt idx="4">
                  <c:v>-0.56633558226650793</c:v>
                </c:pt>
                <c:pt idx="5">
                  <c:v>-0.80903901601966988</c:v>
                </c:pt>
                <c:pt idx="6">
                  <c:v>-0.28434876214341687</c:v>
                </c:pt>
                <c:pt idx="7">
                  <c:v>-0.36986373476849599</c:v>
                </c:pt>
                <c:pt idx="8">
                  <c:v>-0.44523794723241628</c:v>
                </c:pt>
                <c:pt idx="9">
                  <c:v>-1.0186657272035293</c:v>
                </c:pt>
                <c:pt idx="10">
                  <c:v>-0.64569379373424929</c:v>
                </c:pt>
                <c:pt idx="11">
                  <c:v>-1.3710625188380288E-2</c:v>
                </c:pt>
                <c:pt idx="12">
                  <c:v>-0.30232212623186927</c:v>
                </c:pt>
                <c:pt idx="13">
                  <c:v>-0.46043640966563726</c:v>
                </c:pt>
                <c:pt idx="14">
                  <c:v>-0.70952325874885924</c:v>
                </c:pt>
                <c:pt idx="15">
                  <c:v>-1.5202131389947704</c:v>
                </c:pt>
                <c:pt idx="16">
                  <c:v>-0.5618144180782304</c:v>
                </c:pt>
                <c:pt idx="17">
                  <c:v>-0.59944886257458441</c:v>
                </c:pt>
                <c:pt idx="18">
                  <c:v>-1.7930914593077143</c:v>
                </c:pt>
                <c:pt idx="19">
                  <c:v>-0.53128783109250421</c:v>
                </c:pt>
                <c:pt idx="20">
                  <c:v>0.63896145462599585</c:v>
                </c:pt>
                <c:pt idx="21">
                  <c:v>-0.2852519261244042</c:v>
                </c:pt>
                <c:pt idx="22">
                  <c:v>0.11221705910175578</c:v>
                </c:pt>
                <c:pt idx="23">
                  <c:v>0.8464663538533137</c:v>
                </c:pt>
                <c:pt idx="24">
                  <c:v>1.1339592334105237</c:v>
                </c:pt>
                <c:pt idx="25">
                  <c:v>1.6000117094810826</c:v>
                </c:pt>
                <c:pt idx="26">
                  <c:v>0.29442200606212254</c:v>
                </c:pt>
                <c:pt idx="27">
                  <c:v>0.98652542033767354</c:v>
                </c:pt>
                <c:pt idx="28">
                  <c:v>1.7450376686002376</c:v>
                </c:pt>
                <c:pt idx="29">
                  <c:v>1.3555608242386785</c:v>
                </c:pt>
                <c:pt idx="30">
                  <c:v>0.73672583787752055</c:v>
                </c:pt>
                <c:pt idx="31">
                  <c:v>1.2209833125784015</c:v>
                </c:pt>
                <c:pt idx="32">
                  <c:v>2.4943201388822716</c:v>
                </c:pt>
                <c:pt idx="33">
                  <c:v>2.1991466641963036</c:v>
                </c:pt>
                <c:pt idx="34">
                  <c:v>2.4016389867406525</c:v>
                </c:pt>
                <c:pt idx="35">
                  <c:v>2.6603373515460933</c:v>
                </c:pt>
                <c:pt idx="36">
                  <c:v>3.1041048849772652</c:v>
                </c:pt>
                <c:pt idx="37">
                  <c:v>3.3209401596052253</c:v>
                </c:pt>
                <c:pt idx="38">
                  <c:v>2.4351952976145572</c:v>
                </c:pt>
                <c:pt idx="39">
                  <c:v>1.6199182459087274</c:v>
                </c:pt>
                <c:pt idx="40">
                  <c:v>1.3871600231224632</c:v>
                </c:pt>
                <c:pt idx="41">
                  <c:v>1.8871683981540173</c:v>
                </c:pt>
                <c:pt idx="42">
                  <c:v>1.6444911935916113</c:v>
                </c:pt>
                <c:pt idx="43">
                  <c:v>1.4663572327532912</c:v>
                </c:pt>
                <c:pt idx="44">
                  <c:v>2.0313936770481904</c:v>
                </c:pt>
                <c:pt idx="45">
                  <c:v>1.8940531571261574</c:v>
                </c:pt>
                <c:pt idx="46">
                  <c:v>1.4775288575134264</c:v>
                </c:pt>
                <c:pt idx="47">
                  <c:v>0.82507460979067648</c:v>
                </c:pt>
                <c:pt idx="48">
                  <c:v>1.3257660521842545</c:v>
                </c:pt>
                <c:pt idx="49">
                  <c:v>1.8933341026418424</c:v>
                </c:pt>
                <c:pt idx="50">
                  <c:v>2.8698886381561723</c:v>
                </c:pt>
                <c:pt idx="51">
                  <c:v>3.2526334897672915</c:v>
                </c:pt>
                <c:pt idx="52">
                  <c:v>3.0373777398214097</c:v>
                </c:pt>
                <c:pt idx="53">
                  <c:v>3.1201675231886874</c:v>
                </c:pt>
                <c:pt idx="54">
                  <c:v>2.9175994333291646</c:v>
                </c:pt>
                <c:pt idx="55">
                  <c:v>2.4292309929331828</c:v>
                </c:pt>
                <c:pt idx="56">
                  <c:v>1.4631042922792399</c:v>
                </c:pt>
                <c:pt idx="57">
                  <c:v>1.5104948958591322</c:v>
                </c:pt>
                <c:pt idx="58">
                  <c:v>0.74190861706296618</c:v>
                </c:pt>
                <c:pt idx="59">
                  <c:v>1.1067961692151302</c:v>
                </c:pt>
                <c:pt idx="60">
                  <c:v>1.7299239986351771</c:v>
                </c:pt>
                <c:pt idx="61">
                  <c:v>2.038548558633873</c:v>
                </c:pt>
                <c:pt idx="62">
                  <c:v>1.0266525309714429</c:v>
                </c:pt>
                <c:pt idx="63">
                  <c:v>-3.6582038271476991E-2</c:v>
                </c:pt>
                <c:pt idx="64">
                  <c:v>-1.1284455479310269</c:v>
                </c:pt>
                <c:pt idx="65">
                  <c:v>-1.5010699644593068</c:v>
                </c:pt>
                <c:pt idx="66">
                  <c:v>-1.8190473193779688</c:v>
                </c:pt>
                <c:pt idx="67">
                  <c:v>-2.393193802849817</c:v>
                </c:pt>
                <c:pt idx="68">
                  <c:v>-2.103592914013706</c:v>
                </c:pt>
                <c:pt idx="69">
                  <c:v>-1.323144222873367</c:v>
                </c:pt>
                <c:pt idx="70">
                  <c:v>-0.69626668543189796</c:v>
                </c:pt>
                <c:pt idx="71">
                  <c:v>-0.63981605861932933</c:v>
                </c:pt>
                <c:pt idx="72">
                  <c:v>-4.9487271474372374E-2</c:v>
                </c:pt>
                <c:pt idx="73">
                  <c:v>1.4746405544104175</c:v>
                </c:pt>
                <c:pt idx="74">
                  <c:v>-0.12047433866711255</c:v>
                </c:pt>
                <c:pt idx="75">
                  <c:v>-0.53106908079755055</c:v>
                </c:pt>
                <c:pt idx="76">
                  <c:v>0.29529063455867943</c:v>
                </c:pt>
                <c:pt idx="77">
                  <c:v>0.73671281537083044</c:v>
                </c:pt>
                <c:pt idx="78">
                  <c:v>1.4367859721748806</c:v>
                </c:pt>
                <c:pt idx="79">
                  <c:v>0.96649767558503563</c:v>
                </c:pt>
                <c:pt idx="80">
                  <c:v>1.4124688285933216</c:v>
                </c:pt>
                <c:pt idx="81">
                  <c:v>1.0610311140481865</c:v>
                </c:pt>
                <c:pt idx="82">
                  <c:v>1.3595543406719914</c:v>
                </c:pt>
                <c:pt idx="83">
                  <c:v>1.4586109841787542</c:v>
                </c:pt>
                <c:pt idx="84">
                  <c:v>1.0336749505156282</c:v>
                </c:pt>
                <c:pt idx="85">
                  <c:v>1.3692042361237191</c:v>
                </c:pt>
                <c:pt idx="86">
                  <c:v>0.88132339981200714</c:v>
                </c:pt>
                <c:pt idx="87">
                  <c:v>0.19829582958773917</c:v>
                </c:pt>
                <c:pt idx="88">
                  <c:v>-0.86300879368722072</c:v>
                </c:pt>
                <c:pt idx="89">
                  <c:v>-1.0235790631572168</c:v>
                </c:pt>
                <c:pt idx="90">
                  <c:v>-1.4540818667210367</c:v>
                </c:pt>
                <c:pt idx="91">
                  <c:v>-1.0659579879782106</c:v>
                </c:pt>
                <c:pt idx="92">
                  <c:v>-0.69883790430442261</c:v>
                </c:pt>
                <c:pt idx="93">
                  <c:v>-0.72864724378861745</c:v>
                </c:pt>
                <c:pt idx="94">
                  <c:v>-0.66156005971814358</c:v>
                </c:pt>
                <c:pt idx="95">
                  <c:v>-0.27808163302967159</c:v>
                </c:pt>
                <c:pt idx="96">
                  <c:v>-0.54632970644906353</c:v>
                </c:pt>
                <c:pt idx="97">
                  <c:v>-0.33601961554703552</c:v>
                </c:pt>
                <c:pt idx="98">
                  <c:v>-0.50888209883040258</c:v>
                </c:pt>
                <c:pt idx="99">
                  <c:v>0.17334852288651437</c:v>
                </c:pt>
                <c:pt idx="100">
                  <c:v>0.22444360903272256</c:v>
                </c:pt>
                <c:pt idx="101">
                  <c:v>-0.29341895480714442</c:v>
                </c:pt>
                <c:pt idx="102">
                  <c:v>0.85714978922993557</c:v>
                </c:pt>
                <c:pt idx="103">
                  <c:v>0.63678455962610558</c:v>
                </c:pt>
                <c:pt idx="104">
                  <c:v>0.72015014411604472</c:v>
                </c:pt>
                <c:pt idx="105">
                  <c:v>1.2740222033638489</c:v>
                </c:pt>
                <c:pt idx="106">
                  <c:v>0.99414549086174886</c:v>
                </c:pt>
                <c:pt idx="107">
                  <c:v>0.7304011883905499</c:v>
                </c:pt>
                <c:pt idx="108">
                  <c:v>1.680806355682041</c:v>
                </c:pt>
                <c:pt idx="109">
                  <c:v>0.95224750225737798</c:v>
                </c:pt>
                <c:pt idx="110">
                  <c:v>2.2273428045333681</c:v>
                </c:pt>
                <c:pt idx="111">
                  <c:v>2.6454359842699602</c:v>
                </c:pt>
                <c:pt idx="112">
                  <c:v>3.1795753170067083</c:v>
                </c:pt>
                <c:pt idx="113">
                  <c:v>3.2107422679992399</c:v>
                </c:pt>
                <c:pt idx="114">
                  <c:v>3.4288019291462257</c:v>
                </c:pt>
                <c:pt idx="115">
                  <c:v>3.9221178585248726</c:v>
                </c:pt>
                <c:pt idx="116">
                  <c:v>3.0900866810958894</c:v>
                </c:pt>
                <c:pt idx="117">
                  <c:v>3.9466867308398212</c:v>
                </c:pt>
                <c:pt idx="118">
                  <c:v>3.8713721604051075</c:v>
                </c:pt>
                <c:pt idx="119">
                  <c:v>5.0469138296930378</c:v>
                </c:pt>
                <c:pt idx="120">
                  <c:v>3.9526865989261575</c:v>
                </c:pt>
                <c:pt idx="121">
                  <c:v>3.3680794187175183</c:v>
                </c:pt>
                <c:pt idx="122">
                  <c:v>4.0905902758982631</c:v>
                </c:pt>
                <c:pt idx="123">
                  <c:v>3.797134887883157</c:v>
                </c:pt>
                <c:pt idx="124">
                  <c:v>1.1164910398215571</c:v>
                </c:pt>
                <c:pt idx="125">
                  <c:v>0.85978020397800514</c:v>
                </c:pt>
                <c:pt idx="126">
                  <c:v>1.593021445411916</c:v>
                </c:pt>
                <c:pt idx="127">
                  <c:v>2.687902093918566</c:v>
                </c:pt>
                <c:pt idx="128">
                  <c:v>2.324225950299422</c:v>
                </c:pt>
                <c:pt idx="129">
                  <c:v>3.3396665981568718</c:v>
                </c:pt>
                <c:pt idx="130">
                  <c:v>1.7313590345893919</c:v>
                </c:pt>
                <c:pt idx="131">
                  <c:v>-0.68085379930920831</c:v>
                </c:pt>
                <c:pt idx="132">
                  <c:v>-2.5340116471370884</c:v>
                </c:pt>
                <c:pt idx="133">
                  <c:v>-1.8102415642211884</c:v>
                </c:pt>
                <c:pt idx="134">
                  <c:v>-2.9541053519332183</c:v>
                </c:pt>
                <c:pt idx="135">
                  <c:v>-1.5239431808857684</c:v>
                </c:pt>
                <c:pt idx="136">
                  <c:v>-1.7833878694731795</c:v>
                </c:pt>
                <c:pt idx="137">
                  <c:v>-0.14126891491714955</c:v>
                </c:pt>
                <c:pt idx="138">
                  <c:v>-0.49113270354400557</c:v>
                </c:pt>
                <c:pt idx="139">
                  <c:v>1.6007723572429042</c:v>
                </c:pt>
                <c:pt idx="140">
                  <c:v>1.7550604363978581</c:v>
                </c:pt>
                <c:pt idx="141">
                  <c:v>2.5604695931017289</c:v>
                </c:pt>
                <c:pt idx="142">
                  <c:v>2.5003538198594866</c:v>
                </c:pt>
                <c:pt idx="143">
                  <c:v>3.3285621151293676</c:v>
                </c:pt>
                <c:pt idx="144">
                  <c:v>2.1961147703537076</c:v>
                </c:pt>
                <c:pt idx="145">
                  <c:v>3.4622800784826575</c:v>
                </c:pt>
                <c:pt idx="146">
                  <c:v>2.8276250785022765</c:v>
                </c:pt>
                <c:pt idx="147">
                  <c:v>3.8162083135432776</c:v>
                </c:pt>
                <c:pt idx="148">
                  <c:v>2.9158823011759516</c:v>
                </c:pt>
                <c:pt idx="149">
                  <c:v>3.0863788930981175</c:v>
                </c:pt>
                <c:pt idx="150">
                  <c:v>3.8303739202444747</c:v>
                </c:pt>
                <c:pt idx="151">
                  <c:v>2.1734207404274644</c:v>
                </c:pt>
                <c:pt idx="152">
                  <c:v>3.1293961261554681</c:v>
                </c:pt>
                <c:pt idx="153">
                  <c:v>3.8803552772136491</c:v>
                </c:pt>
                <c:pt idx="154">
                  <c:v>4.5352536027024168</c:v>
                </c:pt>
                <c:pt idx="155">
                  <c:v>5.2738202046787128</c:v>
                </c:pt>
                <c:pt idx="156">
                  <c:v>5.7195719713844433</c:v>
                </c:pt>
                <c:pt idx="157">
                  <c:v>5.6071759409851989</c:v>
                </c:pt>
                <c:pt idx="158">
                  <c:v>5.9415210526525417</c:v>
                </c:pt>
                <c:pt idx="159">
                  <c:v>5.8125317193078718</c:v>
                </c:pt>
                <c:pt idx="160">
                  <c:v>7.3055390541837015</c:v>
                </c:pt>
                <c:pt idx="161">
                  <c:v>7.1559016484525753</c:v>
                </c:pt>
                <c:pt idx="162">
                  <c:v>7.9524147705301464</c:v>
                </c:pt>
                <c:pt idx="163">
                  <c:v>8.5265380236839778</c:v>
                </c:pt>
                <c:pt idx="164">
                  <c:v>8.2910332515649063</c:v>
                </c:pt>
                <c:pt idx="165">
                  <c:v>8.5700613906624721</c:v>
                </c:pt>
                <c:pt idx="166">
                  <c:v>8.6681268578385904</c:v>
                </c:pt>
                <c:pt idx="167">
                  <c:v>8.5147237879428541</c:v>
                </c:pt>
                <c:pt idx="168">
                  <c:v>8.2497223924787129</c:v>
                </c:pt>
                <c:pt idx="169">
                  <c:v>7.69458073203546</c:v>
                </c:pt>
                <c:pt idx="170">
                  <c:v>6.9359303081579302</c:v>
                </c:pt>
                <c:pt idx="171">
                  <c:v>7.8040159527400865</c:v>
                </c:pt>
                <c:pt idx="172">
                  <c:v>6.7851831917445766</c:v>
                </c:pt>
                <c:pt idx="173">
                  <c:v>7.4236131847648883</c:v>
                </c:pt>
                <c:pt idx="174">
                  <c:v>7.8928167492838117</c:v>
                </c:pt>
                <c:pt idx="175">
                  <c:v>7.6138990596403371</c:v>
                </c:pt>
                <c:pt idx="176">
                  <c:v>7.9006847896791665</c:v>
                </c:pt>
                <c:pt idx="177">
                  <c:v>8.2452341012189407</c:v>
                </c:pt>
                <c:pt idx="178">
                  <c:v>8.5025214702501852</c:v>
                </c:pt>
                <c:pt idx="179">
                  <c:v>7.993242535044577</c:v>
                </c:pt>
                <c:pt idx="180">
                  <c:v>10.060553451099906</c:v>
                </c:pt>
                <c:pt idx="181">
                  <c:v>10.266856255365152</c:v>
                </c:pt>
                <c:pt idx="182">
                  <c:v>10.420287247477669</c:v>
                </c:pt>
                <c:pt idx="183">
                  <c:v>10.078325001948182</c:v>
                </c:pt>
                <c:pt idx="184">
                  <c:v>9.0751258245777109</c:v>
                </c:pt>
                <c:pt idx="185">
                  <c:v>8.8490680001949595</c:v>
                </c:pt>
                <c:pt idx="186">
                  <c:v>10.00955526473353</c:v>
                </c:pt>
                <c:pt idx="187">
                  <c:v>12.106026053048289</c:v>
                </c:pt>
                <c:pt idx="188">
                  <c:v>12.948052705313623</c:v>
                </c:pt>
                <c:pt idx="189">
                  <c:v>13.878290108048429</c:v>
                </c:pt>
                <c:pt idx="190">
                  <c:v>15.20080069771446</c:v>
                </c:pt>
                <c:pt idx="191">
                  <c:v>14.325611340645269</c:v>
                </c:pt>
                <c:pt idx="192">
                  <c:v>14.885687504128336</c:v>
                </c:pt>
                <c:pt idx="193">
                  <c:v>13.955133082014488</c:v>
                </c:pt>
                <c:pt idx="194">
                  <c:v>13.394857694913362</c:v>
                </c:pt>
                <c:pt idx="195">
                  <c:v>13.999892845402252</c:v>
                </c:pt>
                <c:pt idx="196">
                  <c:v>14.048582430802417</c:v>
                </c:pt>
                <c:pt idx="197">
                  <c:v>13.75969646621277</c:v>
                </c:pt>
                <c:pt idx="198">
                  <c:v>13.875765155772685</c:v>
                </c:pt>
                <c:pt idx="199">
                  <c:v>14.820939424657329</c:v>
                </c:pt>
                <c:pt idx="200">
                  <c:v>15.058955682904026</c:v>
                </c:pt>
                <c:pt idx="201">
                  <c:v>15.732235763497767</c:v>
                </c:pt>
                <c:pt idx="202">
                  <c:v>15.68254157800415</c:v>
                </c:pt>
                <c:pt idx="203">
                  <c:v>16.291051950935451</c:v>
                </c:pt>
                <c:pt idx="204">
                  <c:v>16.827303533864097</c:v>
                </c:pt>
                <c:pt idx="205">
                  <c:v>18.207359394177736</c:v>
                </c:pt>
                <c:pt idx="206">
                  <c:v>17.998987774866578</c:v>
                </c:pt>
                <c:pt idx="207">
                  <c:v>18.106329222601726</c:v>
                </c:pt>
                <c:pt idx="208">
                  <c:v>19.256966921370346</c:v>
                </c:pt>
                <c:pt idx="209">
                  <c:v>18.713746460480539</c:v>
                </c:pt>
                <c:pt idx="210">
                  <c:v>19.601730117524738</c:v>
                </c:pt>
                <c:pt idx="211">
                  <c:v>19.807717720059344</c:v>
                </c:pt>
                <c:pt idx="212">
                  <c:v>16.853562147105706</c:v>
                </c:pt>
                <c:pt idx="213">
                  <c:v>16.764687744806068</c:v>
                </c:pt>
                <c:pt idx="214">
                  <c:v>16.93119974087843</c:v>
                </c:pt>
                <c:pt idx="215">
                  <c:v>17.13003023960022</c:v>
                </c:pt>
                <c:pt idx="216">
                  <c:v>18.64606027034916</c:v>
                </c:pt>
                <c:pt idx="217">
                  <c:v>17.56286850882617</c:v>
                </c:pt>
                <c:pt idx="218">
                  <c:v>16.509986157975231</c:v>
                </c:pt>
                <c:pt idx="219">
                  <c:v>16.017001873057815</c:v>
                </c:pt>
                <c:pt idx="220">
                  <c:v>15.155037268520481</c:v>
                </c:pt>
                <c:pt idx="221">
                  <c:v>16.4814892684178</c:v>
                </c:pt>
                <c:pt idx="222">
                  <c:v>15.21246881739385</c:v>
                </c:pt>
                <c:pt idx="223">
                  <c:v>14.568733561317416</c:v>
                </c:pt>
                <c:pt idx="224">
                  <c:v>14.939808001805897</c:v>
                </c:pt>
                <c:pt idx="225">
                  <c:v>16.607906891519676</c:v>
                </c:pt>
                <c:pt idx="226">
                  <c:v>16.253147430487402</c:v>
                </c:pt>
                <c:pt idx="227">
                  <c:v>17.172421911067971</c:v>
                </c:pt>
                <c:pt idx="228">
                  <c:v>17.652864993514651</c:v>
                </c:pt>
                <c:pt idx="229">
                  <c:v>17.405875033639116</c:v>
                </c:pt>
                <c:pt idx="230">
                  <c:v>17.801989352434724</c:v>
                </c:pt>
                <c:pt idx="231">
                  <c:v>17.40258519586699</c:v>
                </c:pt>
                <c:pt idx="232">
                  <c:v>17.775940544950558</c:v>
                </c:pt>
                <c:pt idx="233">
                  <c:v>17.855285286052805</c:v>
                </c:pt>
                <c:pt idx="234">
                  <c:v>17.668477384660019</c:v>
                </c:pt>
                <c:pt idx="235">
                  <c:v>18.309982359883115</c:v>
                </c:pt>
                <c:pt idx="236">
                  <c:v>18.020447943489547</c:v>
                </c:pt>
                <c:pt idx="237">
                  <c:v>17.153641951015533</c:v>
                </c:pt>
                <c:pt idx="238">
                  <c:v>17.92619379500589</c:v>
                </c:pt>
                <c:pt idx="239">
                  <c:v>17.182436781449695</c:v>
                </c:pt>
                <c:pt idx="240">
                  <c:v>17.442736302069015</c:v>
                </c:pt>
                <c:pt idx="241">
                  <c:v>16.160628414378476</c:v>
                </c:pt>
                <c:pt idx="242">
                  <c:v>16.384390856248331</c:v>
                </c:pt>
                <c:pt idx="243">
                  <c:v>15.640096271696398</c:v>
                </c:pt>
                <c:pt idx="244">
                  <c:v>15.628380030178917</c:v>
                </c:pt>
                <c:pt idx="245">
                  <c:v>16.612814390242907</c:v>
                </c:pt>
                <c:pt idx="246">
                  <c:v>16.430881280684002</c:v>
                </c:pt>
                <c:pt idx="247">
                  <c:v>15.865865223521201</c:v>
                </c:pt>
                <c:pt idx="248">
                  <c:v>14.141492540272511</c:v>
                </c:pt>
                <c:pt idx="249">
                  <c:v>13.895358768938237</c:v>
                </c:pt>
                <c:pt idx="250">
                  <c:v>13.55187829400947</c:v>
                </c:pt>
                <c:pt idx="251">
                  <c:v>13.282318099637312</c:v>
                </c:pt>
                <c:pt idx="252">
                  <c:v>12.336464846074927</c:v>
                </c:pt>
                <c:pt idx="253">
                  <c:v>13.425773148896987</c:v>
                </c:pt>
                <c:pt idx="254">
                  <c:v>12.217678205355666</c:v>
                </c:pt>
                <c:pt idx="255">
                  <c:v>11.061125583009366</c:v>
                </c:pt>
                <c:pt idx="256">
                  <c:v>12.059017386969145</c:v>
                </c:pt>
                <c:pt idx="257">
                  <c:v>10.397026910714875</c:v>
                </c:pt>
                <c:pt idx="258">
                  <c:v>8.0575727497502143</c:v>
                </c:pt>
                <c:pt idx="259">
                  <c:v>6.4214976965619046</c:v>
                </c:pt>
                <c:pt idx="260">
                  <c:v>7.8169586111116347</c:v>
                </c:pt>
                <c:pt idx="261">
                  <c:v>7.9202678287823449</c:v>
                </c:pt>
                <c:pt idx="262">
                  <c:v>6.7523584460536652</c:v>
                </c:pt>
                <c:pt idx="263">
                  <c:v>8.0092118708070146</c:v>
                </c:pt>
                <c:pt idx="264">
                  <c:v>7.8529856801432487</c:v>
                </c:pt>
                <c:pt idx="265">
                  <c:v>8.089549322749102</c:v>
                </c:pt>
                <c:pt idx="266">
                  <c:v>10.547086817948403</c:v>
                </c:pt>
                <c:pt idx="267">
                  <c:v>11.070123284935388</c:v>
                </c:pt>
                <c:pt idx="268">
                  <c:v>10.213787077983218</c:v>
                </c:pt>
                <c:pt idx="269">
                  <c:v>10.255720665081244</c:v>
                </c:pt>
                <c:pt idx="270">
                  <c:v>8.2184806143180431</c:v>
                </c:pt>
                <c:pt idx="271">
                  <c:v>8.3582136034075827</c:v>
                </c:pt>
                <c:pt idx="272">
                  <c:v>9.0420901605933288</c:v>
                </c:pt>
                <c:pt idx="273">
                  <c:v>10.287298881541648</c:v>
                </c:pt>
                <c:pt idx="274">
                  <c:v>6.3278955247406286</c:v>
                </c:pt>
                <c:pt idx="275">
                  <c:v>3.5003078055399888</c:v>
                </c:pt>
                <c:pt idx="276">
                  <c:v>2.7256869937054078</c:v>
                </c:pt>
                <c:pt idx="277">
                  <c:v>1.1687952268725779</c:v>
                </c:pt>
                <c:pt idx="278">
                  <c:v>8.3062026908510678</c:v>
                </c:pt>
                <c:pt idx="279">
                  <c:v>5.7449767820831177</c:v>
                </c:pt>
                <c:pt idx="280">
                  <c:v>6.379922396957137</c:v>
                </c:pt>
                <c:pt idx="281">
                  <c:v>6.569961135482342</c:v>
                </c:pt>
                <c:pt idx="282">
                  <c:v>6.0979593006535975</c:v>
                </c:pt>
                <c:pt idx="283">
                  <c:v>4.4808363138774379</c:v>
                </c:pt>
                <c:pt idx="284">
                  <c:v>4.8935604508316466</c:v>
                </c:pt>
                <c:pt idx="285">
                  <c:v>3.1433697414493467</c:v>
                </c:pt>
                <c:pt idx="286">
                  <c:v>5.2176617696477869</c:v>
                </c:pt>
                <c:pt idx="287">
                  <c:v>6.6825263987504968</c:v>
                </c:pt>
                <c:pt idx="288">
                  <c:v>7.9879280368477463</c:v>
                </c:pt>
                <c:pt idx="289">
                  <c:v>8.0111474914415055</c:v>
                </c:pt>
                <c:pt idx="290">
                  <c:v>8.4754278123366174</c:v>
                </c:pt>
                <c:pt idx="291">
                  <c:v>7.8794007538746316</c:v>
                </c:pt>
                <c:pt idx="292">
                  <c:v>8.2416289559114233</c:v>
                </c:pt>
                <c:pt idx="293">
                  <c:v>9.2595328209350143</c:v>
                </c:pt>
                <c:pt idx="294">
                  <c:v>8.5630992928436651</c:v>
                </c:pt>
                <c:pt idx="295">
                  <c:v>7.990762748817767</c:v>
                </c:pt>
                <c:pt idx="296">
                  <c:v>8.501775744821936</c:v>
                </c:pt>
                <c:pt idx="297">
                  <c:v>9.2755418652310482</c:v>
                </c:pt>
                <c:pt idx="298">
                  <c:v>9.5911998076086515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B24-404D-A4FB-3E7FED4DCA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2884416"/>
        <c:axId val="1042886128"/>
      </c:lineChart>
      <c:dateAx>
        <c:axId val="1042884416"/>
        <c:scaling>
          <c:orientation val="minMax"/>
        </c:scaling>
        <c:delete val="0"/>
        <c:axPos val="b"/>
        <c:numFmt formatCode="m/d/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2886128"/>
        <c:crosses val="autoZero"/>
        <c:auto val="1"/>
        <c:lblOffset val="100"/>
        <c:baseTimeUnit val="days"/>
      </c:dateAx>
      <c:valAx>
        <c:axId val="1042886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2884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ARKK_CORN_EWS_HYG_QQQ_SPY_VUG_f!$B$1</c:f>
              <c:strCache>
                <c:ptCount val="1"/>
                <c:pt idx="0">
                  <c:v>Prediction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ARKK_CORN_EWS_HYG_QQQ_SPY_VUG_f!$A$2:$A$300</c:f>
              <c:numCache>
                <c:formatCode>m/d/yy</c:formatCode>
                <c:ptCount val="299"/>
                <c:pt idx="0">
                  <c:v>45293</c:v>
                </c:pt>
                <c:pt idx="1">
                  <c:v>45294</c:v>
                </c:pt>
                <c:pt idx="2">
                  <c:v>45295</c:v>
                </c:pt>
                <c:pt idx="3">
                  <c:v>45296</c:v>
                </c:pt>
                <c:pt idx="4">
                  <c:v>45299</c:v>
                </c:pt>
                <c:pt idx="5">
                  <c:v>45300</c:v>
                </c:pt>
                <c:pt idx="6">
                  <c:v>45301</c:v>
                </c:pt>
                <c:pt idx="7">
                  <c:v>45302</c:v>
                </c:pt>
                <c:pt idx="8">
                  <c:v>45307</c:v>
                </c:pt>
                <c:pt idx="9">
                  <c:v>45308</c:v>
                </c:pt>
                <c:pt idx="10">
                  <c:v>45309</c:v>
                </c:pt>
                <c:pt idx="11">
                  <c:v>45310</c:v>
                </c:pt>
                <c:pt idx="12">
                  <c:v>45313</c:v>
                </c:pt>
                <c:pt idx="13">
                  <c:v>45314</c:v>
                </c:pt>
                <c:pt idx="14">
                  <c:v>45315</c:v>
                </c:pt>
                <c:pt idx="15">
                  <c:v>45316</c:v>
                </c:pt>
                <c:pt idx="16">
                  <c:v>45320</c:v>
                </c:pt>
                <c:pt idx="17">
                  <c:v>45321</c:v>
                </c:pt>
                <c:pt idx="18">
                  <c:v>45322</c:v>
                </c:pt>
                <c:pt idx="19">
                  <c:v>45323</c:v>
                </c:pt>
                <c:pt idx="20">
                  <c:v>45324</c:v>
                </c:pt>
                <c:pt idx="21">
                  <c:v>45327</c:v>
                </c:pt>
                <c:pt idx="22">
                  <c:v>45328</c:v>
                </c:pt>
                <c:pt idx="23">
                  <c:v>45329</c:v>
                </c:pt>
                <c:pt idx="24">
                  <c:v>45330</c:v>
                </c:pt>
                <c:pt idx="25">
                  <c:v>45331</c:v>
                </c:pt>
                <c:pt idx="26">
                  <c:v>45335</c:v>
                </c:pt>
                <c:pt idx="27">
                  <c:v>45336</c:v>
                </c:pt>
                <c:pt idx="28">
                  <c:v>45337</c:v>
                </c:pt>
                <c:pt idx="29">
                  <c:v>45338</c:v>
                </c:pt>
                <c:pt idx="30">
                  <c:v>45342</c:v>
                </c:pt>
                <c:pt idx="31">
                  <c:v>45343</c:v>
                </c:pt>
                <c:pt idx="32">
                  <c:v>45344</c:v>
                </c:pt>
                <c:pt idx="33">
                  <c:v>45345</c:v>
                </c:pt>
                <c:pt idx="34">
                  <c:v>45348</c:v>
                </c:pt>
                <c:pt idx="35">
                  <c:v>45350</c:v>
                </c:pt>
                <c:pt idx="36">
                  <c:v>45351</c:v>
                </c:pt>
                <c:pt idx="37">
                  <c:v>45352</c:v>
                </c:pt>
                <c:pt idx="38">
                  <c:v>45355</c:v>
                </c:pt>
                <c:pt idx="39">
                  <c:v>45356</c:v>
                </c:pt>
                <c:pt idx="40">
                  <c:v>45357</c:v>
                </c:pt>
                <c:pt idx="41">
                  <c:v>45358</c:v>
                </c:pt>
                <c:pt idx="42">
                  <c:v>45359</c:v>
                </c:pt>
                <c:pt idx="43">
                  <c:v>45362</c:v>
                </c:pt>
                <c:pt idx="44">
                  <c:v>45363</c:v>
                </c:pt>
                <c:pt idx="45">
                  <c:v>45364</c:v>
                </c:pt>
                <c:pt idx="46">
                  <c:v>45365</c:v>
                </c:pt>
                <c:pt idx="47">
                  <c:v>45366</c:v>
                </c:pt>
                <c:pt idx="48">
                  <c:v>45369</c:v>
                </c:pt>
                <c:pt idx="49">
                  <c:v>45370</c:v>
                </c:pt>
                <c:pt idx="50">
                  <c:v>45371</c:v>
                </c:pt>
                <c:pt idx="51">
                  <c:v>45372</c:v>
                </c:pt>
                <c:pt idx="52">
                  <c:v>45376</c:v>
                </c:pt>
                <c:pt idx="53">
                  <c:v>45377</c:v>
                </c:pt>
                <c:pt idx="54">
                  <c:v>45379</c:v>
                </c:pt>
                <c:pt idx="55">
                  <c:v>45383</c:v>
                </c:pt>
                <c:pt idx="56">
                  <c:v>45384</c:v>
                </c:pt>
                <c:pt idx="57">
                  <c:v>45385</c:v>
                </c:pt>
                <c:pt idx="58">
                  <c:v>45386</c:v>
                </c:pt>
                <c:pt idx="59">
                  <c:v>45387</c:v>
                </c:pt>
                <c:pt idx="60">
                  <c:v>45390</c:v>
                </c:pt>
                <c:pt idx="61">
                  <c:v>45391</c:v>
                </c:pt>
                <c:pt idx="62">
                  <c:v>45392</c:v>
                </c:pt>
                <c:pt idx="63">
                  <c:v>45394</c:v>
                </c:pt>
                <c:pt idx="64">
                  <c:v>45397</c:v>
                </c:pt>
                <c:pt idx="65">
                  <c:v>45398</c:v>
                </c:pt>
                <c:pt idx="66">
                  <c:v>45399</c:v>
                </c:pt>
                <c:pt idx="67">
                  <c:v>45401</c:v>
                </c:pt>
                <c:pt idx="68">
                  <c:v>45404</c:v>
                </c:pt>
                <c:pt idx="69">
                  <c:v>45405</c:v>
                </c:pt>
                <c:pt idx="70">
                  <c:v>45406</c:v>
                </c:pt>
                <c:pt idx="71">
                  <c:v>45407</c:v>
                </c:pt>
                <c:pt idx="72">
                  <c:v>45408</c:v>
                </c:pt>
                <c:pt idx="73">
                  <c:v>45411</c:v>
                </c:pt>
                <c:pt idx="74">
                  <c:v>45412</c:v>
                </c:pt>
                <c:pt idx="75">
                  <c:v>45413</c:v>
                </c:pt>
                <c:pt idx="76">
                  <c:v>45414</c:v>
                </c:pt>
                <c:pt idx="77">
                  <c:v>45415</c:v>
                </c:pt>
                <c:pt idx="78">
                  <c:v>45418</c:v>
                </c:pt>
                <c:pt idx="79">
                  <c:v>45419</c:v>
                </c:pt>
                <c:pt idx="80">
                  <c:v>45421</c:v>
                </c:pt>
                <c:pt idx="81">
                  <c:v>45422</c:v>
                </c:pt>
                <c:pt idx="82">
                  <c:v>45426</c:v>
                </c:pt>
                <c:pt idx="83">
                  <c:v>45427</c:v>
                </c:pt>
                <c:pt idx="84">
                  <c:v>45428</c:v>
                </c:pt>
                <c:pt idx="85">
                  <c:v>45429</c:v>
                </c:pt>
                <c:pt idx="86">
                  <c:v>45432</c:v>
                </c:pt>
                <c:pt idx="87">
                  <c:v>45434</c:v>
                </c:pt>
                <c:pt idx="88">
                  <c:v>45435</c:v>
                </c:pt>
                <c:pt idx="89">
                  <c:v>45440</c:v>
                </c:pt>
                <c:pt idx="90">
                  <c:v>45441</c:v>
                </c:pt>
                <c:pt idx="91">
                  <c:v>45442</c:v>
                </c:pt>
                <c:pt idx="92">
                  <c:v>45443</c:v>
                </c:pt>
                <c:pt idx="93">
                  <c:v>45446</c:v>
                </c:pt>
                <c:pt idx="94">
                  <c:v>45447</c:v>
                </c:pt>
                <c:pt idx="95">
                  <c:v>45448</c:v>
                </c:pt>
                <c:pt idx="96">
                  <c:v>45450</c:v>
                </c:pt>
                <c:pt idx="97">
                  <c:v>45453</c:v>
                </c:pt>
                <c:pt idx="98">
                  <c:v>45454</c:v>
                </c:pt>
                <c:pt idx="99">
                  <c:v>45455</c:v>
                </c:pt>
                <c:pt idx="100">
                  <c:v>45456</c:v>
                </c:pt>
                <c:pt idx="101">
                  <c:v>45457</c:v>
                </c:pt>
                <c:pt idx="102">
                  <c:v>45460</c:v>
                </c:pt>
                <c:pt idx="103">
                  <c:v>45461</c:v>
                </c:pt>
                <c:pt idx="104">
                  <c:v>45463</c:v>
                </c:pt>
                <c:pt idx="105">
                  <c:v>45464</c:v>
                </c:pt>
                <c:pt idx="106">
                  <c:v>45467</c:v>
                </c:pt>
                <c:pt idx="107">
                  <c:v>45468</c:v>
                </c:pt>
                <c:pt idx="108">
                  <c:v>45469</c:v>
                </c:pt>
                <c:pt idx="109">
                  <c:v>45471</c:v>
                </c:pt>
                <c:pt idx="110">
                  <c:v>45475</c:v>
                </c:pt>
                <c:pt idx="111">
                  <c:v>45476</c:v>
                </c:pt>
                <c:pt idx="112">
                  <c:v>45478</c:v>
                </c:pt>
                <c:pt idx="113">
                  <c:v>45481</c:v>
                </c:pt>
                <c:pt idx="114">
                  <c:v>45482</c:v>
                </c:pt>
                <c:pt idx="115">
                  <c:v>45483</c:v>
                </c:pt>
                <c:pt idx="116">
                  <c:v>45484</c:v>
                </c:pt>
                <c:pt idx="117">
                  <c:v>45485</c:v>
                </c:pt>
                <c:pt idx="118">
                  <c:v>45488</c:v>
                </c:pt>
                <c:pt idx="119">
                  <c:v>45489</c:v>
                </c:pt>
                <c:pt idx="120">
                  <c:v>45490</c:v>
                </c:pt>
                <c:pt idx="121">
                  <c:v>45492</c:v>
                </c:pt>
                <c:pt idx="122">
                  <c:v>45495</c:v>
                </c:pt>
                <c:pt idx="123">
                  <c:v>45496</c:v>
                </c:pt>
                <c:pt idx="124">
                  <c:v>45497</c:v>
                </c:pt>
                <c:pt idx="125">
                  <c:v>45498</c:v>
                </c:pt>
                <c:pt idx="126">
                  <c:v>45499</c:v>
                </c:pt>
                <c:pt idx="127">
                  <c:v>45502</c:v>
                </c:pt>
                <c:pt idx="128">
                  <c:v>45503</c:v>
                </c:pt>
                <c:pt idx="129">
                  <c:v>45504</c:v>
                </c:pt>
                <c:pt idx="130">
                  <c:v>45505</c:v>
                </c:pt>
                <c:pt idx="131">
                  <c:v>45506</c:v>
                </c:pt>
                <c:pt idx="132">
                  <c:v>45509</c:v>
                </c:pt>
                <c:pt idx="133">
                  <c:v>45510</c:v>
                </c:pt>
                <c:pt idx="134">
                  <c:v>45511</c:v>
                </c:pt>
                <c:pt idx="135">
                  <c:v>45512</c:v>
                </c:pt>
                <c:pt idx="136">
                  <c:v>45516</c:v>
                </c:pt>
                <c:pt idx="137">
                  <c:v>45517</c:v>
                </c:pt>
                <c:pt idx="138">
                  <c:v>45518</c:v>
                </c:pt>
                <c:pt idx="139">
                  <c:v>45519</c:v>
                </c:pt>
                <c:pt idx="140">
                  <c:v>45520</c:v>
                </c:pt>
                <c:pt idx="141">
                  <c:v>45523</c:v>
                </c:pt>
                <c:pt idx="142">
                  <c:v>45524</c:v>
                </c:pt>
                <c:pt idx="143">
                  <c:v>45525</c:v>
                </c:pt>
                <c:pt idx="144">
                  <c:v>45526</c:v>
                </c:pt>
                <c:pt idx="145">
                  <c:v>45527</c:v>
                </c:pt>
                <c:pt idx="146">
                  <c:v>45532</c:v>
                </c:pt>
                <c:pt idx="147">
                  <c:v>45534</c:v>
                </c:pt>
                <c:pt idx="148">
                  <c:v>45538</c:v>
                </c:pt>
                <c:pt idx="149">
                  <c:v>45539</c:v>
                </c:pt>
                <c:pt idx="150">
                  <c:v>45540</c:v>
                </c:pt>
                <c:pt idx="151">
                  <c:v>45541</c:v>
                </c:pt>
                <c:pt idx="152">
                  <c:v>45544</c:v>
                </c:pt>
                <c:pt idx="153">
                  <c:v>45545</c:v>
                </c:pt>
                <c:pt idx="154">
                  <c:v>45546</c:v>
                </c:pt>
                <c:pt idx="155">
                  <c:v>45547</c:v>
                </c:pt>
                <c:pt idx="156">
                  <c:v>45548</c:v>
                </c:pt>
                <c:pt idx="157">
                  <c:v>45551</c:v>
                </c:pt>
                <c:pt idx="158">
                  <c:v>45552</c:v>
                </c:pt>
                <c:pt idx="159">
                  <c:v>45553</c:v>
                </c:pt>
                <c:pt idx="160">
                  <c:v>45554</c:v>
                </c:pt>
                <c:pt idx="161">
                  <c:v>45555</c:v>
                </c:pt>
                <c:pt idx="162">
                  <c:v>45558</c:v>
                </c:pt>
                <c:pt idx="163">
                  <c:v>45559</c:v>
                </c:pt>
                <c:pt idx="164">
                  <c:v>45560</c:v>
                </c:pt>
                <c:pt idx="165">
                  <c:v>45561</c:v>
                </c:pt>
                <c:pt idx="166">
                  <c:v>45562</c:v>
                </c:pt>
                <c:pt idx="167">
                  <c:v>45565</c:v>
                </c:pt>
                <c:pt idx="168">
                  <c:v>45566</c:v>
                </c:pt>
                <c:pt idx="169">
                  <c:v>45567</c:v>
                </c:pt>
                <c:pt idx="170">
                  <c:v>45568</c:v>
                </c:pt>
                <c:pt idx="171">
                  <c:v>45569</c:v>
                </c:pt>
                <c:pt idx="172">
                  <c:v>45572</c:v>
                </c:pt>
                <c:pt idx="173">
                  <c:v>45573</c:v>
                </c:pt>
                <c:pt idx="174">
                  <c:v>45574</c:v>
                </c:pt>
                <c:pt idx="175">
                  <c:v>45576</c:v>
                </c:pt>
                <c:pt idx="176">
                  <c:v>45579</c:v>
                </c:pt>
                <c:pt idx="177">
                  <c:v>45581</c:v>
                </c:pt>
                <c:pt idx="178">
                  <c:v>45583</c:v>
                </c:pt>
                <c:pt idx="179">
                  <c:v>45586</c:v>
                </c:pt>
                <c:pt idx="180">
                  <c:v>45589</c:v>
                </c:pt>
                <c:pt idx="181">
                  <c:v>45590</c:v>
                </c:pt>
                <c:pt idx="182">
                  <c:v>45593</c:v>
                </c:pt>
                <c:pt idx="183">
                  <c:v>45594</c:v>
                </c:pt>
                <c:pt idx="184">
                  <c:v>45596</c:v>
                </c:pt>
                <c:pt idx="185">
                  <c:v>45600</c:v>
                </c:pt>
                <c:pt idx="186">
                  <c:v>45601</c:v>
                </c:pt>
                <c:pt idx="187">
                  <c:v>45602</c:v>
                </c:pt>
                <c:pt idx="188">
                  <c:v>45603</c:v>
                </c:pt>
                <c:pt idx="189">
                  <c:v>45604</c:v>
                </c:pt>
                <c:pt idx="190">
                  <c:v>45607</c:v>
                </c:pt>
                <c:pt idx="191">
                  <c:v>45608</c:v>
                </c:pt>
                <c:pt idx="192">
                  <c:v>45609</c:v>
                </c:pt>
                <c:pt idx="193">
                  <c:v>45610</c:v>
                </c:pt>
                <c:pt idx="194">
                  <c:v>45611</c:v>
                </c:pt>
                <c:pt idx="195">
                  <c:v>45614</c:v>
                </c:pt>
                <c:pt idx="196">
                  <c:v>45615</c:v>
                </c:pt>
                <c:pt idx="197">
                  <c:v>45616</c:v>
                </c:pt>
                <c:pt idx="198">
                  <c:v>45617</c:v>
                </c:pt>
                <c:pt idx="199">
                  <c:v>45618</c:v>
                </c:pt>
                <c:pt idx="200">
                  <c:v>45622</c:v>
                </c:pt>
                <c:pt idx="201">
                  <c:v>45625</c:v>
                </c:pt>
                <c:pt idx="202">
                  <c:v>45629</c:v>
                </c:pt>
                <c:pt idx="203">
                  <c:v>45630</c:v>
                </c:pt>
                <c:pt idx="204">
                  <c:v>45631</c:v>
                </c:pt>
                <c:pt idx="205">
                  <c:v>45632</c:v>
                </c:pt>
                <c:pt idx="206">
                  <c:v>45635</c:v>
                </c:pt>
                <c:pt idx="207">
                  <c:v>45636</c:v>
                </c:pt>
                <c:pt idx="208">
                  <c:v>45637</c:v>
                </c:pt>
                <c:pt idx="209">
                  <c:v>45638</c:v>
                </c:pt>
                <c:pt idx="210">
                  <c:v>45642</c:v>
                </c:pt>
                <c:pt idx="211">
                  <c:v>45643</c:v>
                </c:pt>
                <c:pt idx="212">
                  <c:v>45644</c:v>
                </c:pt>
                <c:pt idx="213">
                  <c:v>45645</c:v>
                </c:pt>
                <c:pt idx="214">
                  <c:v>45646</c:v>
                </c:pt>
                <c:pt idx="215">
                  <c:v>45649</c:v>
                </c:pt>
                <c:pt idx="216">
                  <c:v>45650</c:v>
                </c:pt>
                <c:pt idx="217">
                  <c:v>45653</c:v>
                </c:pt>
                <c:pt idx="218">
                  <c:v>45656</c:v>
                </c:pt>
                <c:pt idx="219">
                  <c:v>45657</c:v>
                </c:pt>
                <c:pt idx="220">
                  <c:v>45659</c:v>
                </c:pt>
                <c:pt idx="221">
                  <c:v>45660</c:v>
                </c:pt>
                <c:pt idx="222">
                  <c:v>45664</c:v>
                </c:pt>
                <c:pt idx="223">
                  <c:v>45667</c:v>
                </c:pt>
                <c:pt idx="224">
                  <c:v>45670</c:v>
                </c:pt>
                <c:pt idx="225">
                  <c:v>45672</c:v>
                </c:pt>
                <c:pt idx="226">
                  <c:v>45673</c:v>
                </c:pt>
                <c:pt idx="227">
                  <c:v>45674</c:v>
                </c:pt>
                <c:pt idx="228">
                  <c:v>45678</c:v>
                </c:pt>
                <c:pt idx="229">
                  <c:v>45679</c:v>
                </c:pt>
                <c:pt idx="230">
                  <c:v>45680</c:v>
                </c:pt>
                <c:pt idx="231">
                  <c:v>45681</c:v>
                </c:pt>
                <c:pt idx="232">
                  <c:v>45684</c:v>
                </c:pt>
                <c:pt idx="233">
                  <c:v>45685</c:v>
                </c:pt>
                <c:pt idx="234">
                  <c:v>45686</c:v>
                </c:pt>
                <c:pt idx="235">
                  <c:v>45687</c:v>
                </c:pt>
                <c:pt idx="236">
                  <c:v>45688</c:v>
                </c:pt>
                <c:pt idx="237">
                  <c:v>45691</c:v>
                </c:pt>
                <c:pt idx="238">
                  <c:v>45692</c:v>
                </c:pt>
                <c:pt idx="239">
                  <c:v>45693</c:v>
                </c:pt>
                <c:pt idx="240">
                  <c:v>45694</c:v>
                </c:pt>
                <c:pt idx="241">
                  <c:v>45695</c:v>
                </c:pt>
                <c:pt idx="242">
                  <c:v>45698</c:v>
                </c:pt>
                <c:pt idx="243">
                  <c:v>45699</c:v>
                </c:pt>
                <c:pt idx="244">
                  <c:v>45700</c:v>
                </c:pt>
                <c:pt idx="245">
                  <c:v>45701</c:v>
                </c:pt>
                <c:pt idx="246">
                  <c:v>45706</c:v>
                </c:pt>
                <c:pt idx="247">
                  <c:v>45708</c:v>
                </c:pt>
                <c:pt idx="248">
                  <c:v>45709</c:v>
                </c:pt>
                <c:pt idx="249">
                  <c:v>45712</c:v>
                </c:pt>
                <c:pt idx="250">
                  <c:v>45713</c:v>
                </c:pt>
                <c:pt idx="251">
                  <c:v>45714</c:v>
                </c:pt>
                <c:pt idx="252">
                  <c:v>45715</c:v>
                </c:pt>
                <c:pt idx="253">
                  <c:v>45716</c:v>
                </c:pt>
                <c:pt idx="254">
                  <c:v>45719</c:v>
                </c:pt>
                <c:pt idx="255">
                  <c:v>45720</c:v>
                </c:pt>
                <c:pt idx="256">
                  <c:v>45721</c:v>
                </c:pt>
                <c:pt idx="257">
                  <c:v>45722</c:v>
                </c:pt>
                <c:pt idx="258">
                  <c:v>45726</c:v>
                </c:pt>
                <c:pt idx="259">
                  <c:v>45729</c:v>
                </c:pt>
                <c:pt idx="260">
                  <c:v>45730</c:v>
                </c:pt>
                <c:pt idx="261">
                  <c:v>45733</c:v>
                </c:pt>
                <c:pt idx="262">
                  <c:v>45734</c:v>
                </c:pt>
                <c:pt idx="263">
                  <c:v>45735</c:v>
                </c:pt>
                <c:pt idx="264">
                  <c:v>45736</c:v>
                </c:pt>
                <c:pt idx="265">
                  <c:v>45737</c:v>
                </c:pt>
                <c:pt idx="266">
                  <c:v>45740</c:v>
                </c:pt>
                <c:pt idx="267">
                  <c:v>45741</c:v>
                </c:pt>
                <c:pt idx="268">
                  <c:v>45742</c:v>
                </c:pt>
                <c:pt idx="269">
                  <c:v>45743</c:v>
                </c:pt>
                <c:pt idx="270">
                  <c:v>45744</c:v>
                </c:pt>
                <c:pt idx="271">
                  <c:v>45747</c:v>
                </c:pt>
                <c:pt idx="272">
                  <c:v>45748</c:v>
                </c:pt>
                <c:pt idx="273">
                  <c:v>45749</c:v>
                </c:pt>
                <c:pt idx="274">
                  <c:v>45750</c:v>
                </c:pt>
                <c:pt idx="275">
                  <c:v>45751</c:v>
                </c:pt>
                <c:pt idx="276">
                  <c:v>45754</c:v>
                </c:pt>
                <c:pt idx="277">
                  <c:v>45755</c:v>
                </c:pt>
                <c:pt idx="278">
                  <c:v>45756</c:v>
                </c:pt>
                <c:pt idx="279">
                  <c:v>45757</c:v>
                </c:pt>
                <c:pt idx="280">
                  <c:v>45758</c:v>
                </c:pt>
                <c:pt idx="281">
                  <c:v>45761</c:v>
                </c:pt>
                <c:pt idx="282">
                  <c:v>45762</c:v>
                </c:pt>
                <c:pt idx="283">
                  <c:v>45763</c:v>
                </c:pt>
                <c:pt idx="284">
                  <c:v>45764</c:v>
                </c:pt>
                <c:pt idx="285">
                  <c:v>45768</c:v>
                </c:pt>
                <c:pt idx="286">
                  <c:v>45769</c:v>
                </c:pt>
                <c:pt idx="287">
                  <c:v>45770</c:v>
                </c:pt>
                <c:pt idx="288">
                  <c:v>45771</c:v>
                </c:pt>
                <c:pt idx="289">
                  <c:v>45775</c:v>
                </c:pt>
                <c:pt idx="290">
                  <c:v>45776</c:v>
                </c:pt>
                <c:pt idx="291">
                  <c:v>45777</c:v>
                </c:pt>
                <c:pt idx="292">
                  <c:v>45778</c:v>
                </c:pt>
                <c:pt idx="293">
                  <c:v>45779</c:v>
                </c:pt>
                <c:pt idx="294">
                  <c:v>45782</c:v>
                </c:pt>
                <c:pt idx="295">
                  <c:v>45783</c:v>
                </c:pt>
                <c:pt idx="296">
                  <c:v>45784</c:v>
                </c:pt>
                <c:pt idx="297">
                  <c:v>45785</c:v>
                </c:pt>
                <c:pt idx="298">
                  <c:v>45786</c:v>
                </c:pt>
              </c:numCache>
            </c:numRef>
          </c:cat>
          <c:val>
            <c:numRef>
              <c:f>ARKK_CORN_EWS_HYG_QQQ_SPY_VUG_f!$B$2:$B$300</c:f>
              <c:numCache>
                <c:formatCode>General</c:formatCode>
                <c:ptCount val="299"/>
                <c:pt idx="0">
                  <c:v>-0.79695880932141105</c:v>
                </c:pt>
                <c:pt idx="1">
                  <c:v>-0.95247415720558704</c:v>
                </c:pt>
                <c:pt idx="2">
                  <c:v>-4.63511087710404E-2</c:v>
                </c:pt>
                <c:pt idx="3">
                  <c:v>6.1715220215756102E-2</c:v>
                </c:pt>
                <c:pt idx="4">
                  <c:v>1.0658801456856399</c:v>
                </c:pt>
                <c:pt idx="5">
                  <c:v>-0.307416270777637</c:v>
                </c:pt>
                <c:pt idx="6">
                  <c:v>0.191517857781453</c:v>
                </c:pt>
                <c:pt idx="7">
                  <c:v>-0.36781565712453201</c:v>
                </c:pt>
                <c:pt idx="8">
                  <c:v>-0.38243946913134602</c:v>
                </c:pt>
                <c:pt idx="9">
                  <c:v>-0.54533773533166796</c:v>
                </c:pt>
                <c:pt idx="10">
                  <c:v>0.32973381191878998</c:v>
                </c:pt>
                <c:pt idx="11">
                  <c:v>0.79624431546258201</c:v>
                </c:pt>
                <c:pt idx="12">
                  <c:v>0.42068849365505101</c:v>
                </c:pt>
                <c:pt idx="13">
                  <c:v>0.14963602313666999</c:v>
                </c:pt>
                <c:pt idx="14">
                  <c:v>-0.26658655141454302</c:v>
                </c:pt>
                <c:pt idx="15">
                  <c:v>9.8096949669415706E-2</c:v>
                </c:pt>
                <c:pt idx="16">
                  <c:v>1.03568728842906</c:v>
                </c:pt>
                <c:pt idx="17">
                  <c:v>-0.40837477606964701</c:v>
                </c:pt>
                <c:pt idx="18">
                  <c:v>-1.19111889609183</c:v>
                </c:pt>
                <c:pt idx="19">
                  <c:v>0.78113955072878805</c:v>
                </c:pt>
                <c:pt idx="20">
                  <c:v>0.66909886232822102</c:v>
                </c:pt>
                <c:pt idx="21">
                  <c:v>-0.65309234667688099</c:v>
                </c:pt>
                <c:pt idx="22">
                  <c:v>0.61782212985469098</c:v>
                </c:pt>
                <c:pt idx="23">
                  <c:v>0.527555653304702</c:v>
                </c:pt>
                <c:pt idx="24">
                  <c:v>0.394401483819529</c:v>
                </c:pt>
                <c:pt idx="25">
                  <c:v>0.60159587573005802</c:v>
                </c:pt>
                <c:pt idx="26">
                  <c:v>-1.4745027693223101</c:v>
                </c:pt>
                <c:pt idx="27">
                  <c:v>1.22390968754859</c:v>
                </c:pt>
                <c:pt idx="28">
                  <c:v>0.678176485708469</c:v>
                </c:pt>
                <c:pt idx="29">
                  <c:v>-0.58487778475260999</c:v>
                </c:pt>
                <c:pt idx="30">
                  <c:v>-0.69479271498859796</c:v>
                </c:pt>
                <c:pt idx="31">
                  <c:v>-0.39083555228005301</c:v>
                </c:pt>
                <c:pt idx="32">
                  <c:v>1.2817280175174099</c:v>
                </c:pt>
                <c:pt idx="33">
                  <c:v>-8.5893185138568393E-3</c:v>
                </c:pt>
                <c:pt idx="34">
                  <c:v>0.32968293202575499</c:v>
                </c:pt>
                <c:pt idx="35">
                  <c:v>-0.192028135549735</c:v>
                </c:pt>
                <c:pt idx="36">
                  <c:v>0.191375751884406</c:v>
                </c:pt>
                <c:pt idx="37">
                  <c:v>0.42571101444040299</c:v>
                </c:pt>
                <c:pt idx="38">
                  <c:v>-0.18050796823731499</c:v>
                </c:pt>
                <c:pt idx="39">
                  <c:v>-0.97475380957027202</c:v>
                </c:pt>
                <c:pt idx="40">
                  <c:v>0.50061391920218101</c:v>
                </c:pt>
                <c:pt idx="41">
                  <c:v>0.63661583691989498</c:v>
                </c:pt>
                <c:pt idx="42">
                  <c:v>-0.151141184804678</c:v>
                </c:pt>
                <c:pt idx="43">
                  <c:v>-5.3942935706421301E-2</c:v>
                </c:pt>
                <c:pt idx="44">
                  <c:v>0.35927278705291799</c:v>
                </c:pt>
                <c:pt idx="45">
                  <c:v>-3.7524741814432001E-2</c:v>
                </c:pt>
                <c:pt idx="46">
                  <c:v>-0.57121397094446202</c:v>
                </c:pt>
                <c:pt idx="47">
                  <c:v>-0.33635810451835602</c:v>
                </c:pt>
                <c:pt idx="48">
                  <c:v>0.30157818577553103</c:v>
                </c:pt>
                <c:pt idx="49">
                  <c:v>0.15540699873620301</c:v>
                </c:pt>
                <c:pt idx="50">
                  <c:v>0.94861764823402805</c:v>
                </c:pt>
                <c:pt idx="51">
                  <c:v>0.27107743725434602</c:v>
                </c:pt>
                <c:pt idx="52">
                  <c:v>0.116005372927413</c:v>
                </c:pt>
                <c:pt idx="53">
                  <c:v>-0.1329056671828</c:v>
                </c:pt>
                <c:pt idx="54">
                  <c:v>-3.0268225002162301E-2</c:v>
                </c:pt>
                <c:pt idx="55">
                  <c:v>-0.317403512891205</c:v>
                </c:pt>
                <c:pt idx="56">
                  <c:v>-0.71989515360384004</c:v>
                </c:pt>
                <c:pt idx="57">
                  <c:v>9.5246199063741196E-2</c:v>
                </c:pt>
                <c:pt idx="58">
                  <c:v>-0.76129252041047901</c:v>
                </c:pt>
                <c:pt idx="59">
                  <c:v>0.42662410095551201</c:v>
                </c:pt>
                <c:pt idx="60">
                  <c:v>0.331423185953996</c:v>
                </c:pt>
                <c:pt idx="61">
                  <c:v>0.23505950212888099</c:v>
                </c:pt>
                <c:pt idx="62">
                  <c:v>-0.82527432657123201</c:v>
                </c:pt>
                <c:pt idx="63">
                  <c:v>-1.1796368639445201</c:v>
                </c:pt>
                <c:pt idx="64">
                  <c:v>-1.24320920831211</c:v>
                </c:pt>
                <c:pt idx="65">
                  <c:v>-0.33044724603206599</c:v>
                </c:pt>
                <c:pt idx="66">
                  <c:v>-0.47693928805625302</c:v>
                </c:pt>
                <c:pt idx="67">
                  <c:v>-0.68053983184996603</c:v>
                </c:pt>
                <c:pt idx="68">
                  <c:v>0.65950075863220303</c:v>
                </c:pt>
                <c:pt idx="69">
                  <c:v>0.99563301276818295</c:v>
                </c:pt>
                <c:pt idx="70">
                  <c:v>-6.9686997904743397E-4</c:v>
                </c:pt>
                <c:pt idx="71">
                  <c:v>-0.25582337524332199</c:v>
                </c:pt>
                <c:pt idx="72">
                  <c:v>0.56671450883983698</c:v>
                </c:pt>
                <c:pt idx="73">
                  <c:v>0.52486071748665697</c:v>
                </c:pt>
                <c:pt idx="74">
                  <c:v>-1.2784609986108</c:v>
                </c:pt>
                <c:pt idx="75">
                  <c:v>-4.5074562797606299E-2</c:v>
                </c:pt>
                <c:pt idx="76">
                  <c:v>0.82346703925673104</c:v>
                </c:pt>
                <c:pt idx="77">
                  <c:v>0.75930751148003395</c:v>
                </c:pt>
                <c:pt idx="78">
                  <c:v>0.78948057371710001</c:v>
                </c:pt>
                <c:pt idx="79">
                  <c:v>-0.25565660921675099</c:v>
                </c:pt>
                <c:pt idx="80">
                  <c:v>0.18213689759349699</c:v>
                </c:pt>
                <c:pt idx="81">
                  <c:v>-0.33488725699189997</c:v>
                </c:pt>
                <c:pt idx="82">
                  <c:v>0.54200418972658504</c:v>
                </c:pt>
                <c:pt idx="83">
                  <c:v>0.76882515839921906</c:v>
                </c:pt>
                <c:pt idx="84">
                  <c:v>-0.34281225232868301</c:v>
                </c:pt>
                <c:pt idx="85">
                  <c:v>0.23236128335554501</c:v>
                </c:pt>
                <c:pt idx="86">
                  <c:v>9.1791506767850098E-2</c:v>
                </c:pt>
                <c:pt idx="87">
                  <c:v>-0.199712904139275</c:v>
                </c:pt>
                <c:pt idx="88">
                  <c:v>-0.78366734679512196</c:v>
                </c:pt>
                <c:pt idx="89">
                  <c:v>-9.3369499186070001E-2</c:v>
                </c:pt>
                <c:pt idx="90">
                  <c:v>-0.52666502837415796</c:v>
                </c:pt>
                <c:pt idx="91">
                  <c:v>-0.50386276681040099</c:v>
                </c:pt>
                <c:pt idx="92">
                  <c:v>0.29328454032275197</c:v>
                </c:pt>
                <c:pt idx="93">
                  <c:v>0.21175984755187199</c:v>
                </c:pt>
                <c:pt idx="94">
                  <c:v>0.123194327204525</c:v>
                </c:pt>
                <c:pt idx="95">
                  <c:v>0.85535970695226604</c:v>
                </c:pt>
                <c:pt idx="96">
                  <c:v>-0.38984077466832001</c:v>
                </c:pt>
                <c:pt idx="97">
                  <c:v>0.269424787491717</c:v>
                </c:pt>
                <c:pt idx="98">
                  <c:v>8.8029685188831405E-2</c:v>
                </c:pt>
                <c:pt idx="99">
                  <c:v>0.68766532767477195</c:v>
                </c:pt>
                <c:pt idx="100">
                  <c:v>-0.119346752526665</c:v>
                </c:pt>
                <c:pt idx="101">
                  <c:v>-0.14804282956231399</c:v>
                </c:pt>
                <c:pt idx="102">
                  <c:v>0.47348939956471903</c:v>
                </c:pt>
                <c:pt idx="103">
                  <c:v>-3.2085249920153103E-2</c:v>
                </c:pt>
                <c:pt idx="104">
                  <c:v>-0.24345156910246801</c:v>
                </c:pt>
                <c:pt idx="105">
                  <c:v>-8.8434838783612704E-2</c:v>
                </c:pt>
                <c:pt idx="106">
                  <c:v>-0.162154110687183</c:v>
                </c:pt>
                <c:pt idx="107">
                  <c:v>0.17863891287248099</c:v>
                </c:pt>
                <c:pt idx="108">
                  <c:v>0.127056917958495</c:v>
                </c:pt>
                <c:pt idx="109">
                  <c:v>-0.19713225671124601</c:v>
                </c:pt>
                <c:pt idx="110">
                  <c:v>0.458465736861633</c:v>
                </c:pt>
                <c:pt idx="111">
                  <c:v>0.49307938370804399</c:v>
                </c:pt>
                <c:pt idx="112">
                  <c:v>0.35361945887728702</c:v>
                </c:pt>
                <c:pt idx="113">
                  <c:v>3.2400156267694498E-2</c:v>
                </c:pt>
                <c:pt idx="114">
                  <c:v>9.9928355053153894E-2</c:v>
                </c:pt>
                <c:pt idx="115">
                  <c:v>0.45315872580233602</c:v>
                </c:pt>
                <c:pt idx="116">
                  <c:v>-0.45751104210855997</c:v>
                </c:pt>
                <c:pt idx="117">
                  <c:v>0.63208222843339301</c:v>
                </c:pt>
                <c:pt idx="118">
                  <c:v>0.39238787772820699</c:v>
                </c:pt>
                <c:pt idx="119">
                  <c:v>0.79709300183124099</c:v>
                </c:pt>
                <c:pt idx="120">
                  <c:v>-0.93625797844054903</c:v>
                </c:pt>
                <c:pt idx="121">
                  <c:v>-0.300621281292136</c:v>
                </c:pt>
                <c:pt idx="122">
                  <c:v>0.79002474187138505</c:v>
                </c:pt>
                <c:pt idx="123">
                  <c:v>-5.34029691001165E-2</c:v>
                </c:pt>
                <c:pt idx="124">
                  <c:v>-1.9513800838887401</c:v>
                </c:pt>
                <c:pt idx="125">
                  <c:v>-8.4935391269459995E-2</c:v>
                </c:pt>
                <c:pt idx="126">
                  <c:v>0.705421958821289</c:v>
                </c:pt>
                <c:pt idx="127">
                  <c:v>7.3074451084170294E-2</c:v>
                </c:pt>
                <c:pt idx="128">
                  <c:v>-0.54106136116069803</c:v>
                </c:pt>
                <c:pt idx="129">
                  <c:v>0.958021826511954</c:v>
                </c:pt>
                <c:pt idx="130">
                  <c:v>-1.44710532233065</c:v>
                </c:pt>
                <c:pt idx="131">
                  <c:v>-1.52856650259492</c:v>
                </c:pt>
                <c:pt idx="132">
                  <c:v>-1.9411798920747301</c:v>
                </c:pt>
                <c:pt idx="133">
                  <c:v>0.62228899752992395</c:v>
                </c:pt>
                <c:pt idx="134">
                  <c:v>-0.55932621212534905</c:v>
                </c:pt>
                <c:pt idx="135">
                  <c:v>1.7451686107722</c:v>
                </c:pt>
                <c:pt idx="136">
                  <c:v>-0.177520015814458</c:v>
                </c:pt>
                <c:pt idx="137">
                  <c:v>1.3752605328385099</c:v>
                </c:pt>
                <c:pt idx="138">
                  <c:v>-7.7818694214209699E-2</c:v>
                </c:pt>
                <c:pt idx="139">
                  <c:v>1.5190775009191599</c:v>
                </c:pt>
                <c:pt idx="140">
                  <c:v>0.17512839027484101</c:v>
                </c:pt>
                <c:pt idx="141">
                  <c:v>0.78588053054059603</c:v>
                </c:pt>
                <c:pt idx="142">
                  <c:v>-0.25533102418470799</c:v>
                </c:pt>
                <c:pt idx="143">
                  <c:v>0.50693320065837499</c:v>
                </c:pt>
                <c:pt idx="144">
                  <c:v>-0.809879497899476</c:v>
                </c:pt>
                <c:pt idx="145">
                  <c:v>1.1721666071280299</c:v>
                </c:pt>
                <c:pt idx="146">
                  <c:v>-0.64255394947730105</c:v>
                </c:pt>
                <c:pt idx="147">
                  <c:v>0.50453366316750403</c:v>
                </c:pt>
                <c:pt idx="148">
                  <c:v>-1.5250772127729599</c:v>
                </c:pt>
                <c:pt idx="149">
                  <c:v>-0.119842225173472</c:v>
                </c:pt>
                <c:pt idx="150">
                  <c:v>0.13808958345630601</c:v>
                </c:pt>
                <c:pt idx="151">
                  <c:v>-1.47755510157852</c:v>
                </c:pt>
                <c:pt idx="152">
                  <c:v>0.91291090213026604</c:v>
                </c:pt>
                <c:pt idx="153">
                  <c:v>0.42666567472530198</c:v>
                </c:pt>
                <c:pt idx="154">
                  <c:v>0.81191716986052698</c:v>
                </c:pt>
                <c:pt idx="155">
                  <c:v>0.64164802564169798</c:v>
                </c:pt>
                <c:pt idx="156">
                  <c:v>0.50015896201552101</c:v>
                </c:pt>
                <c:pt idx="157">
                  <c:v>5.2223465275059403E-2</c:v>
                </c:pt>
                <c:pt idx="158">
                  <c:v>0.14059214151368499</c:v>
                </c:pt>
                <c:pt idx="159">
                  <c:v>-9.5777977293921901E-2</c:v>
                </c:pt>
                <c:pt idx="160">
                  <c:v>1.1968307911054801</c:v>
                </c:pt>
                <c:pt idx="161">
                  <c:v>-0.24665632907532001</c:v>
                </c:pt>
                <c:pt idx="162">
                  <c:v>0.15208235452768401</c:v>
                </c:pt>
                <c:pt idx="163">
                  <c:v>0.29563081818444298</c:v>
                </c:pt>
                <c:pt idx="164">
                  <c:v>-0.311814127577064</c:v>
                </c:pt>
                <c:pt idx="165">
                  <c:v>0.33859005469911801</c:v>
                </c:pt>
                <c:pt idx="166">
                  <c:v>0.12765617290963499</c:v>
                </c:pt>
                <c:pt idx="167">
                  <c:v>6.3066511243844506E-2</c:v>
                </c:pt>
                <c:pt idx="168">
                  <c:v>-0.82460712233304101</c:v>
                </c:pt>
                <c:pt idx="169">
                  <c:v>-7.4061435244542104E-2</c:v>
                </c:pt>
                <c:pt idx="170">
                  <c:v>-0.26037028660399503</c:v>
                </c:pt>
                <c:pt idx="171">
                  <c:v>0.79327459558283897</c:v>
                </c:pt>
                <c:pt idx="172">
                  <c:v>-0.61101559991798604</c:v>
                </c:pt>
                <c:pt idx="173">
                  <c:v>0.64877904374351603</c:v>
                </c:pt>
                <c:pt idx="174">
                  <c:v>0.332940421291541</c:v>
                </c:pt>
                <c:pt idx="175">
                  <c:v>0.42170746926973202</c:v>
                </c:pt>
                <c:pt idx="176">
                  <c:v>0.60468975117083001</c:v>
                </c:pt>
                <c:pt idx="177">
                  <c:v>0.31606365660880098</c:v>
                </c:pt>
                <c:pt idx="178">
                  <c:v>0.49020876114751599</c:v>
                </c:pt>
                <c:pt idx="179">
                  <c:v>-0.29894875957967199</c:v>
                </c:pt>
                <c:pt idx="180">
                  <c:v>0.62374501583269404</c:v>
                </c:pt>
                <c:pt idx="181">
                  <c:v>6.3783134974500902E-2</c:v>
                </c:pt>
                <c:pt idx="182">
                  <c:v>0.36127448649041599</c:v>
                </c:pt>
                <c:pt idx="183">
                  <c:v>6.6601432780792294E-2</c:v>
                </c:pt>
                <c:pt idx="184">
                  <c:v>-1.5834948248323</c:v>
                </c:pt>
                <c:pt idx="185">
                  <c:v>-7.7816525692521496E-2</c:v>
                </c:pt>
                <c:pt idx="186">
                  <c:v>1.03094109464797</c:v>
                </c:pt>
                <c:pt idx="187">
                  <c:v>2.3159959904582701</c:v>
                </c:pt>
                <c:pt idx="188">
                  <c:v>0.55889940174431396</c:v>
                </c:pt>
                <c:pt idx="189">
                  <c:v>0.56438036618246601</c:v>
                </c:pt>
                <c:pt idx="190">
                  <c:v>1.0468659347791101</c:v>
                </c:pt>
                <c:pt idx="191">
                  <c:v>-0.41120493380259399</c:v>
                </c:pt>
                <c:pt idx="192">
                  <c:v>-0.218388603840278</c:v>
                </c:pt>
                <c:pt idx="193">
                  <c:v>-0.81485012374968602</c:v>
                </c:pt>
                <c:pt idx="194">
                  <c:v>-0.69532534291006498</c:v>
                </c:pt>
                <c:pt idx="195">
                  <c:v>0.66121949295633198</c:v>
                </c:pt>
                <c:pt idx="196">
                  <c:v>0.38039807740255499</c:v>
                </c:pt>
                <c:pt idx="197">
                  <c:v>-0.14964413031773</c:v>
                </c:pt>
                <c:pt idx="198">
                  <c:v>0.12387145700110801</c:v>
                </c:pt>
                <c:pt idx="199">
                  <c:v>0.52008405167633198</c:v>
                </c:pt>
                <c:pt idx="200">
                  <c:v>-1.3171698848273999E-3</c:v>
                </c:pt>
                <c:pt idx="201">
                  <c:v>0.508166068618367</c:v>
                </c:pt>
                <c:pt idx="202">
                  <c:v>-9.01100923055978E-2</c:v>
                </c:pt>
                <c:pt idx="203">
                  <c:v>0.72992926381253398</c:v>
                </c:pt>
                <c:pt idx="204">
                  <c:v>-0.17116802361469299</c:v>
                </c:pt>
                <c:pt idx="205">
                  <c:v>0.68163570399908102</c:v>
                </c:pt>
                <c:pt idx="206">
                  <c:v>-0.60611542755706405</c:v>
                </c:pt>
                <c:pt idx="207">
                  <c:v>-0.31426584187024698</c:v>
                </c:pt>
                <c:pt idx="208">
                  <c:v>0.64500792561699705</c:v>
                </c:pt>
                <c:pt idx="209">
                  <c:v>-0.45230216069922102</c:v>
                </c:pt>
                <c:pt idx="210">
                  <c:v>0.58923018882992995</c:v>
                </c:pt>
                <c:pt idx="211">
                  <c:v>-0.18019794764175401</c:v>
                </c:pt>
                <c:pt idx="212">
                  <c:v>-2.4326038239229102</c:v>
                </c:pt>
                <c:pt idx="213">
                  <c:v>-0.135999954418592</c:v>
                </c:pt>
                <c:pt idx="214">
                  <c:v>0.84746233578123398</c:v>
                </c:pt>
                <c:pt idx="215">
                  <c:v>0.247480086538994</c:v>
                </c:pt>
                <c:pt idx="216">
                  <c:v>0.93424385354804695</c:v>
                </c:pt>
                <c:pt idx="217">
                  <c:v>-0.88526256437374695</c:v>
                </c:pt>
                <c:pt idx="218">
                  <c:v>-0.92542538771328497</c:v>
                </c:pt>
                <c:pt idx="219">
                  <c:v>-0.37624896941496799</c:v>
                </c:pt>
                <c:pt idx="220">
                  <c:v>-8.8603295963413695E-2</c:v>
                </c:pt>
                <c:pt idx="221">
                  <c:v>1.31833922617862</c:v>
                </c:pt>
                <c:pt idx="222">
                  <c:v>-1.0480897572008001</c:v>
                </c:pt>
                <c:pt idx="223">
                  <c:v>-1.1006880322305701</c:v>
                </c:pt>
                <c:pt idx="224">
                  <c:v>-0.116347337980124</c:v>
                </c:pt>
                <c:pt idx="225">
                  <c:v>1.4038702519973201</c:v>
                </c:pt>
                <c:pt idx="226">
                  <c:v>-6.0866688944396299E-2</c:v>
                </c:pt>
                <c:pt idx="227">
                  <c:v>0.69701374196417198</c:v>
                </c:pt>
                <c:pt idx="228">
                  <c:v>0.89960981747304403</c:v>
                </c:pt>
                <c:pt idx="229">
                  <c:v>0.36751550599747801</c:v>
                </c:pt>
                <c:pt idx="230">
                  <c:v>0.39833320971225</c:v>
                </c:pt>
                <c:pt idx="231">
                  <c:v>-0.210912151100352</c:v>
                </c:pt>
                <c:pt idx="232">
                  <c:v>-1.02931804850577</c:v>
                </c:pt>
                <c:pt idx="233">
                  <c:v>0.65666059541293698</c:v>
                </c:pt>
                <c:pt idx="234">
                  <c:v>-0.19690099638655201</c:v>
                </c:pt>
                <c:pt idx="235">
                  <c:v>0.65553823184817706</c:v>
                </c:pt>
                <c:pt idx="236">
                  <c:v>-0.38795022285265202</c:v>
                </c:pt>
                <c:pt idx="237">
                  <c:v>-0.55462079725176905</c:v>
                </c:pt>
                <c:pt idx="238">
                  <c:v>0.63299657845270696</c:v>
                </c:pt>
                <c:pt idx="239">
                  <c:v>0.35354829397585802</c:v>
                </c:pt>
                <c:pt idx="240">
                  <c:v>-9.3062306197116695E-2</c:v>
                </c:pt>
                <c:pt idx="241">
                  <c:v>-0.407105714679106</c:v>
                </c:pt>
                <c:pt idx="242">
                  <c:v>0.324830456610393</c:v>
                </c:pt>
                <c:pt idx="243">
                  <c:v>-0.282115014523312</c:v>
                </c:pt>
                <c:pt idx="244">
                  <c:v>0.18690295445740299</c:v>
                </c:pt>
                <c:pt idx="245">
                  <c:v>0.99084037325281404</c:v>
                </c:pt>
                <c:pt idx="246">
                  <c:v>5.5345638943602601E-2</c:v>
                </c:pt>
                <c:pt idx="247">
                  <c:v>-0.566524008471327</c:v>
                </c:pt>
                <c:pt idx="248">
                  <c:v>-1.6470012472034199</c:v>
                </c:pt>
                <c:pt idx="249">
                  <c:v>-0.48803211517655098</c:v>
                </c:pt>
                <c:pt idx="250">
                  <c:v>-0.99722026317398904</c:v>
                </c:pt>
                <c:pt idx="251">
                  <c:v>0.14099471969453201</c:v>
                </c:pt>
                <c:pt idx="252">
                  <c:v>-1.22878701354376</c:v>
                </c:pt>
                <c:pt idx="253">
                  <c:v>0.97657526855408605</c:v>
                </c:pt>
                <c:pt idx="254">
                  <c:v>-1.4522911468979001</c:v>
                </c:pt>
                <c:pt idx="255">
                  <c:v>-0.49275563087894297</c:v>
                </c:pt>
                <c:pt idx="256">
                  <c:v>0.94669955156998298</c:v>
                </c:pt>
                <c:pt idx="257">
                  <c:v>-1.49718034117083</c:v>
                </c:pt>
                <c:pt idx="258">
                  <c:v>-2.5018886953836401</c:v>
                </c:pt>
                <c:pt idx="259">
                  <c:v>-1.28806753425987</c:v>
                </c:pt>
                <c:pt idx="260">
                  <c:v>1.5489762311587001</c:v>
                </c:pt>
                <c:pt idx="261">
                  <c:v>0.626397787120897</c:v>
                </c:pt>
                <c:pt idx="262">
                  <c:v>-1.0031864449402901</c:v>
                </c:pt>
                <c:pt idx="263">
                  <c:v>1.04321898831118</c:v>
                </c:pt>
                <c:pt idx="264">
                  <c:v>-0.14605576743516799</c:v>
                </c:pt>
                <c:pt idx="265">
                  <c:v>0.43321088271595698</c:v>
                </c:pt>
                <c:pt idx="266">
                  <c:v>1.5674737604122799</c:v>
                </c:pt>
                <c:pt idx="267">
                  <c:v>0.10757396123638099</c:v>
                </c:pt>
                <c:pt idx="268">
                  <c:v>-1.1949837599877999</c:v>
                </c:pt>
                <c:pt idx="269">
                  <c:v>-0.35481718148352898</c:v>
                </c:pt>
                <c:pt idx="270">
                  <c:v>-1.5274648428053701</c:v>
                </c:pt>
                <c:pt idx="271">
                  <c:v>-3.7245256963336901E-2</c:v>
                </c:pt>
                <c:pt idx="272">
                  <c:v>0.195375644049887</c:v>
                </c:pt>
                <c:pt idx="273">
                  <c:v>0.70074402509893496</c:v>
                </c:pt>
                <c:pt idx="274">
                  <c:v>-3.4507024500596599</c:v>
                </c:pt>
                <c:pt idx="275">
                  <c:v>-3.8003558273101601</c:v>
                </c:pt>
                <c:pt idx="276">
                  <c:v>-3.9925628980486801E-2</c:v>
                </c:pt>
                <c:pt idx="277">
                  <c:v>-1.3782492556364101</c:v>
                </c:pt>
                <c:pt idx="278">
                  <c:v>7.3694864404702001</c:v>
                </c:pt>
                <c:pt idx="279">
                  <c:v>-2.8935905470055698</c:v>
                </c:pt>
                <c:pt idx="280">
                  <c:v>1.2954907232970201</c:v>
                </c:pt>
                <c:pt idx="281">
                  <c:v>0.56149308117130203</c:v>
                </c:pt>
                <c:pt idx="282">
                  <c:v>-1.25402210416042E-2</c:v>
                </c:pt>
                <c:pt idx="283">
                  <c:v>-1.4430262961375799</c:v>
                </c:pt>
                <c:pt idx="284">
                  <c:v>0.100401231138424</c:v>
                </c:pt>
                <c:pt idx="285">
                  <c:v>-1.2847793369022</c:v>
                </c:pt>
                <c:pt idx="286">
                  <c:v>1.7539985721862601</c:v>
                </c:pt>
                <c:pt idx="287">
                  <c:v>1.2670957334277999</c:v>
                </c:pt>
                <c:pt idx="288">
                  <c:v>1.60092014144112</c:v>
                </c:pt>
                <c:pt idx="289">
                  <c:v>0.100577639595225</c:v>
                </c:pt>
                <c:pt idx="290">
                  <c:v>0.36235596959705402</c:v>
                </c:pt>
                <c:pt idx="291">
                  <c:v>-0.158271058160038</c:v>
                </c:pt>
                <c:pt idx="292">
                  <c:v>0.29677345568345798</c:v>
                </c:pt>
                <c:pt idx="293">
                  <c:v>1.03549990999106</c:v>
                </c:pt>
                <c:pt idx="294">
                  <c:v>-0.59423398344581602</c:v>
                </c:pt>
                <c:pt idx="295">
                  <c:v>-0.92892287811902197</c:v>
                </c:pt>
                <c:pt idx="296">
                  <c:v>0.43264218423144701</c:v>
                </c:pt>
                <c:pt idx="297">
                  <c:v>0.85786277029951896</c:v>
                </c:pt>
                <c:pt idx="298">
                  <c:v>-7.8150885815211305E-2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1BD-3E49-9BE0-45EA0D2CD764}"/>
            </c:ext>
          </c:extLst>
        </c:ser>
        <c:ser>
          <c:idx val="1"/>
          <c:order val="1"/>
          <c:tx>
            <c:strRef>
              <c:f>ARKK_CORN_EWS_HYG_QQQ_SPY_VUG_f!$D$1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ARKK_CORN_EWS_HYG_QQQ_SPY_VUG_f!$A$2:$A$300</c:f>
              <c:numCache>
                <c:formatCode>m/d/yy</c:formatCode>
                <c:ptCount val="299"/>
                <c:pt idx="0">
                  <c:v>45293</c:v>
                </c:pt>
                <c:pt idx="1">
                  <c:v>45294</c:v>
                </c:pt>
                <c:pt idx="2">
                  <c:v>45295</c:v>
                </c:pt>
                <c:pt idx="3">
                  <c:v>45296</c:v>
                </c:pt>
                <c:pt idx="4">
                  <c:v>45299</c:v>
                </c:pt>
                <c:pt idx="5">
                  <c:v>45300</c:v>
                </c:pt>
                <c:pt idx="6">
                  <c:v>45301</c:v>
                </c:pt>
                <c:pt idx="7">
                  <c:v>45302</c:v>
                </c:pt>
                <c:pt idx="8">
                  <c:v>45307</c:v>
                </c:pt>
                <c:pt idx="9">
                  <c:v>45308</c:v>
                </c:pt>
                <c:pt idx="10">
                  <c:v>45309</c:v>
                </c:pt>
                <c:pt idx="11">
                  <c:v>45310</c:v>
                </c:pt>
                <c:pt idx="12">
                  <c:v>45313</c:v>
                </c:pt>
                <c:pt idx="13">
                  <c:v>45314</c:v>
                </c:pt>
                <c:pt idx="14">
                  <c:v>45315</c:v>
                </c:pt>
                <c:pt idx="15">
                  <c:v>45316</c:v>
                </c:pt>
                <c:pt idx="16">
                  <c:v>45320</c:v>
                </c:pt>
                <c:pt idx="17">
                  <c:v>45321</c:v>
                </c:pt>
                <c:pt idx="18">
                  <c:v>45322</c:v>
                </c:pt>
                <c:pt idx="19">
                  <c:v>45323</c:v>
                </c:pt>
                <c:pt idx="20">
                  <c:v>45324</c:v>
                </c:pt>
                <c:pt idx="21">
                  <c:v>45327</c:v>
                </c:pt>
                <c:pt idx="22">
                  <c:v>45328</c:v>
                </c:pt>
                <c:pt idx="23">
                  <c:v>45329</c:v>
                </c:pt>
                <c:pt idx="24">
                  <c:v>45330</c:v>
                </c:pt>
                <c:pt idx="25">
                  <c:v>45331</c:v>
                </c:pt>
                <c:pt idx="26">
                  <c:v>45335</c:v>
                </c:pt>
                <c:pt idx="27">
                  <c:v>45336</c:v>
                </c:pt>
                <c:pt idx="28">
                  <c:v>45337</c:v>
                </c:pt>
                <c:pt idx="29">
                  <c:v>45338</c:v>
                </c:pt>
                <c:pt idx="30">
                  <c:v>45342</c:v>
                </c:pt>
                <c:pt idx="31">
                  <c:v>45343</c:v>
                </c:pt>
                <c:pt idx="32">
                  <c:v>45344</c:v>
                </c:pt>
                <c:pt idx="33">
                  <c:v>45345</c:v>
                </c:pt>
                <c:pt idx="34">
                  <c:v>45348</c:v>
                </c:pt>
                <c:pt idx="35">
                  <c:v>45350</c:v>
                </c:pt>
                <c:pt idx="36">
                  <c:v>45351</c:v>
                </c:pt>
                <c:pt idx="37">
                  <c:v>45352</c:v>
                </c:pt>
                <c:pt idx="38">
                  <c:v>45355</c:v>
                </c:pt>
                <c:pt idx="39">
                  <c:v>45356</c:v>
                </c:pt>
                <c:pt idx="40">
                  <c:v>45357</c:v>
                </c:pt>
                <c:pt idx="41">
                  <c:v>45358</c:v>
                </c:pt>
                <c:pt idx="42">
                  <c:v>45359</c:v>
                </c:pt>
                <c:pt idx="43">
                  <c:v>45362</c:v>
                </c:pt>
                <c:pt idx="44">
                  <c:v>45363</c:v>
                </c:pt>
                <c:pt idx="45">
                  <c:v>45364</c:v>
                </c:pt>
                <c:pt idx="46">
                  <c:v>45365</c:v>
                </c:pt>
                <c:pt idx="47">
                  <c:v>45366</c:v>
                </c:pt>
                <c:pt idx="48">
                  <c:v>45369</c:v>
                </c:pt>
                <c:pt idx="49">
                  <c:v>45370</c:v>
                </c:pt>
                <c:pt idx="50">
                  <c:v>45371</c:v>
                </c:pt>
                <c:pt idx="51">
                  <c:v>45372</c:v>
                </c:pt>
                <c:pt idx="52">
                  <c:v>45376</c:v>
                </c:pt>
                <c:pt idx="53">
                  <c:v>45377</c:v>
                </c:pt>
                <c:pt idx="54">
                  <c:v>45379</c:v>
                </c:pt>
                <c:pt idx="55">
                  <c:v>45383</c:v>
                </c:pt>
                <c:pt idx="56">
                  <c:v>45384</c:v>
                </c:pt>
                <c:pt idx="57">
                  <c:v>45385</c:v>
                </c:pt>
                <c:pt idx="58">
                  <c:v>45386</c:v>
                </c:pt>
                <c:pt idx="59">
                  <c:v>45387</c:v>
                </c:pt>
                <c:pt idx="60">
                  <c:v>45390</c:v>
                </c:pt>
                <c:pt idx="61">
                  <c:v>45391</c:v>
                </c:pt>
                <c:pt idx="62">
                  <c:v>45392</c:v>
                </c:pt>
                <c:pt idx="63">
                  <c:v>45394</c:v>
                </c:pt>
                <c:pt idx="64">
                  <c:v>45397</c:v>
                </c:pt>
                <c:pt idx="65">
                  <c:v>45398</c:v>
                </c:pt>
                <c:pt idx="66">
                  <c:v>45399</c:v>
                </c:pt>
                <c:pt idx="67">
                  <c:v>45401</c:v>
                </c:pt>
                <c:pt idx="68">
                  <c:v>45404</c:v>
                </c:pt>
                <c:pt idx="69">
                  <c:v>45405</c:v>
                </c:pt>
                <c:pt idx="70">
                  <c:v>45406</c:v>
                </c:pt>
                <c:pt idx="71">
                  <c:v>45407</c:v>
                </c:pt>
                <c:pt idx="72">
                  <c:v>45408</c:v>
                </c:pt>
                <c:pt idx="73">
                  <c:v>45411</c:v>
                </c:pt>
                <c:pt idx="74">
                  <c:v>45412</c:v>
                </c:pt>
                <c:pt idx="75">
                  <c:v>45413</c:v>
                </c:pt>
                <c:pt idx="76">
                  <c:v>45414</c:v>
                </c:pt>
                <c:pt idx="77">
                  <c:v>45415</c:v>
                </c:pt>
                <c:pt idx="78">
                  <c:v>45418</c:v>
                </c:pt>
                <c:pt idx="79">
                  <c:v>45419</c:v>
                </c:pt>
                <c:pt idx="80">
                  <c:v>45421</c:v>
                </c:pt>
                <c:pt idx="81">
                  <c:v>45422</c:v>
                </c:pt>
                <c:pt idx="82">
                  <c:v>45426</c:v>
                </c:pt>
                <c:pt idx="83">
                  <c:v>45427</c:v>
                </c:pt>
                <c:pt idx="84">
                  <c:v>45428</c:v>
                </c:pt>
                <c:pt idx="85">
                  <c:v>45429</c:v>
                </c:pt>
                <c:pt idx="86">
                  <c:v>45432</c:v>
                </c:pt>
                <c:pt idx="87">
                  <c:v>45434</c:v>
                </c:pt>
                <c:pt idx="88">
                  <c:v>45435</c:v>
                </c:pt>
                <c:pt idx="89">
                  <c:v>45440</c:v>
                </c:pt>
                <c:pt idx="90">
                  <c:v>45441</c:v>
                </c:pt>
                <c:pt idx="91">
                  <c:v>45442</c:v>
                </c:pt>
                <c:pt idx="92">
                  <c:v>45443</c:v>
                </c:pt>
                <c:pt idx="93">
                  <c:v>45446</c:v>
                </c:pt>
                <c:pt idx="94">
                  <c:v>45447</c:v>
                </c:pt>
                <c:pt idx="95">
                  <c:v>45448</c:v>
                </c:pt>
                <c:pt idx="96">
                  <c:v>45450</c:v>
                </c:pt>
                <c:pt idx="97">
                  <c:v>45453</c:v>
                </c:pt>
                <c:pt idx="98">
                  <c:v>45454</c:v>
                </c:pt>
                <c:pt idx="99">
                  <c:v>45455</c:v>
                </c:pt>
                <c:pt idx="100">
                  <c:v>45456</c:v>
                </c:pt>
                <c:pt idx="101">
                  <c:v>45457</c:v>
                </c:pt>
                <c:pt idx="102">
                  <c:v>45460</c:v>
                </c:pt>
                <c:pt idx="103">
                  <c:v>45461</c:v>
                </c:pt>
                <c:pt idx="104">
                  <c:v>45463</c:v>
                </c:pt>
                <c:pt idx="105">
                  <c:v>45464</c:v>
                </c:pt>
                <c:pt idx="106">
                  <c:v>45467</c:v>
                </c:pt>
                <c:pt idx="107">
                  <c:v>45468</c:v>
                </c:pt>
                <c:pt idx="108">
                  <c:v>45469</c:v>
                </c:pt>
                <c:pt idx="109">
                  <c:v>45471</c:v>
                </c:pt>
                <c:pt idx="110">
                  <c:v>45475</c:v>
                </c:pt>
                <c:pt idx="111">
                  <c:v>45476</c:v>
                </c:pt>
                <c:pt idx="112">
                  <c:v>45478</c:v>
                </c:pt>
                <c:pt idx="113">
                  <c:v>45481</c:v>
                </c:pt>
                <c:pt idx="114">
                  <c:v>45482</c:v>
                </c:pt>
                <c:pt idx="115">
                  <c:v>45483</c:v>
                </c:pt>
                <c:pt idx="116">
                  <c:v>45484</c:v>
                </c:pt>
                <c:pt idx="117">
                  <c:v>45485</c:v>
                </c:pt>
                <c:pt idx="118">
                  <c:v>45488</c:v>
                </c:pt>
                <c:pt idx="119">
                  <c:v>45489</c:v>
                </c:pt>
                <c:pt idx="120">
                  <c:v>45490</c:v>
                </c:pt>
                <c:pt idx="121">
                  <c:v>45492</c:v>
                </c:pt>
                <c:pt idx="122">
                  <c:v>45495</c:v>
                </c:pt>
                <c:pt idx="123">
                  <c:v>45496</c:v>
                </c:pt>
                <c:pt idx="124">
                  <c:v>45497</c:v>
                </c:pt>
                <c:pt idx="125">
                  <c:v>45498</c:v>
                </c:pt>
                <c:pt idx="126">
                  <c:v>45499</c:v>
                </c:pt>
                <c:pt idx="127">
                  <c:v>45502</c:v>
                </c:pt>
                <c:pt idx="128">
                  <c:v>45503</c:v>
                </c:pt>
                <c:pt idx="129">
                  <c:v>45504</c:v>
                </c:pt>
                <c:pt idx="130">
                  <c:v>45505</c:v>
                </c:pt>
                <c:pt idx="131">
                  <c:v>45506</c:v>
                </c:pt>
                <c:pt idx="132">
                  <c:v>45509</c:v>
                </c:pt>
                <c:pt idx="133">
                  <c:v>45510</c:v>
                </c:pt>
                <c:pt idx="134">
                  <c:v>45511</c:v>
                </c:pt>
                <c:pt idx="135">
                  <c:v>45512</c:v>
                </c:pt>
                <c:pt idx="136">
                  <c:v>45516</c:v>
                </c:pt>
                <c:pt idx="137">
                  <c:v>45517</c:v>
                </c:pt>
                <c:pt idx="138">
                  <c:v>45518</c:v>
                </c:pt>
                <c:pt idx="139">
                  <c:v>45519</c:v>
                </c:pt>
                <c:pt idx="140">
                  <c:v>45520</c:v>
                </c:pt>
                <c:pt idx="141">
                  <c:v>45523</c:v>
                </c:pt>
                <c:pt idx="142">
                  <c:v>45524</c:v>
                </c:pt>
                <c:pt idx="143">
                  <c:v>45525</c:v>
                </c:pt>
                <c:pt idx="144">
                  <c:v>45526</c:v>
                </c:pt>
                <c:pt idx="145">
                  <c:v>45527</c:v>
                </c:pt>
                <c:pt idx="146">
                  <c:v>45532</c:v>
                </c:pt>
                <c:pt idx="147">
                  <c:v>45534</c:v>
                </c:pt>
                <c:pt idx="148">
                  <c:v>45538</c:v>
                </c:pt>
                <c:pt idx="149">
                  <c:v>45539</c:v>
                </c:pt>
                <c:pt idx="150">
                  <c:v>45540</c:v>
                </c:pt>
                <c:pt idx="151">
                  <c:v>45541</c:v>
                </c:pt>
                <c:pt idx="152">
                  <c:v>45544</c:v>
                </c:pt>
                <c:pt idx="153">
                  <c:v>45545</c:v>
                </c:pt>
                <c:pt idx="154">
                  <c:v>45546</c:v>
                </c:pt>
                <c:pt idx="155">
                  <c:v>45547</c:v>
                </c:pt>
                <c:pt idx="156">
                  <c:v>45548</c:v>
                </c:pt>
                <c:pt idx="157">
                  <c:v>45551</c:v>
                </c:pt>
                <c:pt idx="158">
                  <c:v>45552</c:v>
                </c:pt>
                <c:pt idx="159">
                  <c:v>45553</c:v>
                </c:pt>
                <c:pt idx="160">
                  <c:v>45554</c:v>
                </c:pt>
                <c:pt idx="161">
                  <c:v>45555</c:v>
                </c:pt>
                <c:pt idx="162">
                  <c:v>45558</c:v>
                </c:pt>
                <c:pt idx="163">
                  <c:v>45559</c:v>
                </c:pt>
                <c:pt idx="164">
                  <c:v>45560</c:v>
                </c:pt>
                <c:pt idx="165">
                  <c:v>45561</c:v>
                </c:pt>
                <c:pt idx="166">
                  <c:v>45562</c:v>
                </c:pt>
                <c:pt idx="167">
                  <c:v>45565</c:v>
                </c:pt>
                <c:pt idx="168">
                  <c:v>45566</c:v>
                </c:pt>
                <c:pt idx="169">
                  <c:v>45567</c:v>
                </c:pt>
                <c:pt idx="170">
                  <c:v>45568</c:v>
                </c:pt>
                <c:pt idx="171">
                  <c:v>45569</c:v>
                </c:pt>
                <c:pt idx="172">
                  <c:v>45572</c:v>
                </c:pt>
                <c:pt idx="173">
                  <c:v>45573</c:v>
                </c:pt>
                <c:pt idx="174">
                  <c:v>45574</c:v>
                </c:pt>
                <c:pt idx="175">
                  <c:v>45576</c:v>
                </c:pt>
                <c:pt idx="176">
                  <c:v>45579</c:v>
                </c:pt>
                <c:pt idx="177">
                  <c:v>45581</c:v>
                </c:pt>
                <c:pt idx="178">
                  <c:v>45583</c:v>
                </c:pt>
                <c:pt idx="179">
                  <c:v>45586</c:v>
                </c:pt>
                <c:pt idx="180">
                  <c:v>45589</c:v>
                </c:pt>
                <c:pt idx="181">
                  <c:v>45590</c:v>
                </c:pt>
                <c:pt idx="182">
                  <c:v>45593</c:v>
                </c:pt>
                <c:pt idx="183">
                  <c:v>45594</c:v>
                </c:pt>
                <c:pt idx="184">
                  <c:v>45596</c:v>
                </c:pt>
                <c:pt idx="185">
                  <c:v>45600</c:v>
                </c:pt>
                <c:pt idx="186">
                  <c:v>45601</c:v>
                </c:pt>
                <c:pt idx="187">
                  <c:v>45602</c:v>
                </c:pt>
                <c:pt idx="188">
                  <c:v>45603</c:v>
                </c:pt>
                <c:pt idx="189">
                  <c:v>45604</c:v>
                </c:pt>
                <c:pt idx="190">
                  <c:v>45607</c:v>
                </c:pt>
                <c:pt idx="191">
                  <c:v>45608</c:v>
                </c:pt>
                <c:pt idx="192">
                  <c:v>45609</c:v>
                </c:pt>
                <c:pt idx="193">
                  <c:v>45610</c:v>
                </c:pt>
                <c:pt idx="194">
                  <c:v>45611</c:v>
                </c:pt>
                <c:pt idx="195">
                  <c:v>45614</c:v>
                </c:pt>
                <c:pt idx="196">
                  <c:v>45615</c:v>
                </c:pt>
                <c:pt idx="197">
                  <c:v>45616</c:v>
                </c:pt>
                <c:pt idx="198">
                  <c:v>45617</c:v>
                </c:pt>
                <c:pt idx="199">
                  <c:v>45618</c:v>
                </c:pt>
                <c:pt idx="200">
                  <c:v>45622</c:v>
                </c:pt>
                <c:pt idx="201">
                  <c:v>45625</c:v>
                </c:pt>
                <c:pt idx="202">
                  <c:v>45629</c:v>
                </c:pt>
                <c:pt idx="203">
                  <c:v>45630</c:v>
                </c:pt>
                <c:pt idx="204">
                  <c:v>45631</c:v>
                </c:pt>
                <c:pt idx="205">
                  <c:v>45632</c:v>
                </c:pt>
                <c:pt idx="206">
                  <c:v>45635</c:v>
                </c:pt>
                <c:pt idx="207">
                  <c:v>45636</c:v>
                </c:pt>
                <c:pt idx="208">
                  <c:v>45637</c:v>
                </c:pt>
                <c:pt idx="209">
                  <c:v>45638</c:v>
                </c:pt>
                <c:pt idx="210">
                  <c:v>45642</c:v>
                </c:pt>
                <c:pt idx="211">
                  <c:v>45643</c:v>
                </c:pt>
                <c:pt idx="212">
                  <c:v>45644</c:v>
                </c:pt>
                <c:pt idx="213">
                  <c:v>45645</c:v>
                </c:pt>
                <c:pt idx="214">
                  <c:v>45646</c:v>
                </c:pt>
                <c:pt idx="215">
                  <c:v>45649</c:v>
                </c:pt>
                <c:pt idx="216">
                  <c:v>45650</c:v>
                </c:pt>
                <c:pt idx="217">
                  <c:v>45653</c:v>
                </c:pt>
                <c:pt idx="218">
                  <c:v>45656</c:v>
                </c:pt>
                <c:pt idx="219">
                  <c:v>45657</c:v>
                </c:pt>
                <c:pt idx="220">
                  <c:v>45659</c:v>
                </c:pt>
                <c:pt idx="221">
                  <c:v>45660</c:v>
                </c:pt>
                <c:pt idx="222">
                  <c:v>45664</c:v>
                </c:pt>
                <c:pt idx="223">
                  <c:v>45667</c:v>
                </c:pt>
                <c:pt idx="224">
                  <c:v>45670</c:v>
                </c:pt>
                <c:pt idx="225">
                  <c:v>45672</c:v>
                </c:pt>
                <c:pt idx="226">
                  <c:v>45673</c:v>
                </c:pt>
                <c:pt idx="227">
                  <c:v>45674</c:v>
                </c:pt>
                <c:pt idx="228">
                  <c:v>45678</c:v>
                </c:pt>
                <c:pt idx="229">
                  <c:v>45679</c:v>
                </c:pt>
                <c:pt idx="230">
                  <c:v>45680</c:v>
                </c:pt>
                <c:pt idx="231">
                  <c:v>45681</c:v>
                </c:pt>
                <c:pt idx="232">
                  <c:v>45684</c:v>
                </c:pt>
                <c:pt idx="233">
                  <c:v>45685</c:v>
                </c:pt>
                <c:pt idx="234">
                  <c:v>45686</c:v>
                </c:pt>
                <c:pt idx="235">
                  <c:v>45687</c:v>
                </c:pt>
                <c:pt idx="236">
                  <c:v>45688</c:v>
                </c:pt>
                <c:pt idx="237">
                  <c:v>45691</c:v>
                </c:pt>
                <c:pt idx="238">
                  <c:v>45692</c:v>
                </c:pt>
                <c:pt idx="239">
                  <c:v>45693</c:v>
                </c:pt>
                <c:pt idx="240">
                  <c:v>45694</c:v>
                </c:pt>
                <c:pt idx="241">
                  <c:v>45695</c:v>
                </c:pt>
                <c:pt idx="242">
                  <c:v>45698</c:v>
                </c:pt>
                <c:pt idx="243">
                  <c:v>45699</c:v>
                </c:pt>
                <c:pt idx="244">
                  <c:v>45700</c:v>
                </c:pt>
                <c:pt idx="245">
                  <c:v>45701</c:v>
                </c:pt>
                <c:pt idx="246">
                  <c:v>45706</c:v>
                </c:pt>
                <c:pt idx="247">
                  <c:v>45708</c:v>
                </c:pt>
                <c:pt idx="248">
                  <c:v>45709</c:v>
                </c:pt>
                <c:pt idx="249">
                  <c:v>45712</c:v>
                </c:pt>
                <c:pt idx="250">
                  <c:v>45713</c:v>
                </c:pt>
                <c:pt idx="251">
                  <c:v>45714</c:v>
                </c:pt>
                <c:pt idx="252">
                  <c:v>45715</c:v>
                </c:pt>
                <c:pt idx="253">
                  <c:v>45716</c:v>
                </c:pt>
                <c:pt idx="254">
                  <c:v>45719</c:v>
                </c:pt>
                <c:pt idx="255">
                  <c:v>45720</c:v>
                </c:pt>
                <c:pt idx="256">
                  <c:v>45721</c:v>
                </c:pt>
                <c:pt idx="257">
                  <c:v>45722</c:v>
                </c:pt>
                <c:pt idx="258">
                  <c:v>45726</c:v>
                </c:pt>
                <c:pt idx="259">
                  <c:v>45729</c:v>
                </c:pt>
                <c:pt idx="260">
                  <c:v>45730</c:v>
                </c:pt>
                <c:pt idx="261">
                  <c:v>45733</c:v>
                </c:pt>
                <c:pt idx="262">
                  <c:v>45734</c:v>
                </c:pt>
                <c:pt idx="263">
                  <c:v>45735</c:v>
                </c:pt>
                <c:pt idx="264">
                  <c:v>45736</c:v>
                </c:pt>
                <c:pt idx="265">
                  <c:v>45737</c:v>
                </c:pt>
                <c:pt idx="266">
                  <c:v>45740</c:v>
                </c:pt>
                <c:pt idx="267">
                  <c:v>45741</c:v>
                </c:pt>
                <c:pt idx="268">
                  <c:v>45742</c:v>
                </c:pt>
                <c:pt idx="269">
                  <c:v>45743</c:v>
                </c:pt>
                <c:pt idx="270">
                  <c:v>45744</c:v>
                </c:pt>
                <c:pt idx="271">
                  <c:v>45747</c:v>
                </c:pt>
                <c:pt idx="272">
                  <c:v>45748</c:v>
                </c:pt>
                <c:pt idx="273">
                  <c:v>45749</c:v>
                </c:pt>
                <c:pt idx="274">
                  <c:v>45750</c:v>
                </c:pt>
                <c:pt idx="275">
                  <c:v>45751</c:v>
                </c:pt>
                <c:pt idx="276">
                  <c:v>45754</c:v>
                </c:pt>
                <c:pt idx="277">
                  <c:v>45755</c:v>
                </c:pt>
                <c:pt idx="278">
                  <c:v>45756</c:v>
                </c:pt>
                <c:pt idx="279">
                  <c:v>45757</c:v>
                </c:pt>
                <c:pt idx="280">
                  <c:v>45758</c:v>
                </c:pt>
                <c:pt idx="281">
                  <c:v>45761</c:v>
                </c:pt>
                <c:pt idx="282">
                  <c:v>45762</c:v>
                </c:pt>
                <c:pt idx="283">
                  <c:v>45763</c:v>
                </c:pt>
                <c:pt idx="284">
                  <c:v>45764</c:v>
                </c:pt>
                <c:pt idx="285">
                  <c:v>45768</c:v>
                </c:pt>
                <c:pt idx="286">
                  <c:v>45769</c:v>
                </c:pt>
                <c:pt idx="287">
                  <c:v>45770</c:v>
                </c:pt>
                <c:pt idx="288">
                  <c:v>45771</c:v>
                </c:pt>
                <c:pt idx="289">
                  <c:v>45775</c:v>
                </c:pt>
                <c:pt idx="290">
                  <c:v>45776</c:v>
                </c:pt>
                <c:pt idx="291">
                  <c:v>45777</c:v>
                </c:pt>
                <c:pt idx="292">
                  <c:v>45778</c:v>
                </c:pt>
                <c:pt idx="293">
                  <c:v>45779</c:v>
                </c:pt>
                <c:pt idx="294">
                  <c:v>45782</c:v>
                </c:pt>
                <c:pt idx="295">
                  <c:v>45783</c:v>
                </c:pt>
                <c:pt idx="296">
                  <c:v>45784</c:v>
                </c:pt>
                <c:pt idx="297">
                  <c:v>45785</c:v>
                </c:pt>
                <c:pt idx="298">
                  <c:v>45786</c:v>
                </c:pt>
              </c:numCache>
            </c:numRef>
          </c:cat>
          <c:val>
            <c:numRef>
              <c:f>ARKK_CORN_EWS_HYG_QQQ_SPY_VUG_f!$D$2:$D$300</c:f>
              <c:numCache>
                <c:formatCode>General</c:formatCode>
                <c:ptCount val="299"/>
                <c:pt idx="0">
                  <c:v>-0.60857221519573002</c:v>
                </c:pt>
                <c:pt idx="1">
                  <c:v>-1.3247291503271199</c:v>
                </c:pt>
                <c:pt idx="2">
                  <c:v>-0.46076045398604998</c:v>
                </c:pt>
                <c:pt idx="3">
                  <c:v>0.102689593855782</c:v>
                </c:pt>
                <c:pt idx="4">
                  <c:v>1.11646442819088</c:v>
                </c:pt>
                <c:pt idx="5">
                  <c:v>-0.242703433753162</c:v>
                </c:pt>
                <c:pt idx="6">
                  <c:v>0.52469025387625301</c:v>
                </c:pt>
                <c:pt idx="7">
                  <c:v>-8.5514972625079094E-2</c:v>
                </c:pt>
                <c:pt idx="8">
                  <c:v>-7.5374212463920301E-2</c:v>
                </c:pt>
                <c:pt idx="9">
                  <c:v>-0.57342777997111305</c:v>
                </c:pt>
                <c:pt idx="10">
                  <c:v>0.37297193346927998</c:v>
                </c:pt>
                <c:pt idx="11">
                  <c:v>0.631983168545869</c:v>
                </c:pt>
                <c:pt idx="12">
                  <c:v>-0.28861150104348898</c:v>
                </c:pt>
                <c:pt idx="13">
                  <c:v>-0.15811428343376799</c:v>
                </c:pt>
                <c:pt idx="14">
                  <c:v>-0.24908684908322201</c:v>
                </c:pt>
                <c:pt idx="15">
                  <c:v>-0.81068988024591104</c:v>
                </c:pt>
                <c:pt idx="16">
                  <c:v>0.95839872091653999</c:v>
                </c:pt>
                <c:pt idx="17">
                  <c:v>-3.7634444496354003E-2</c:v>
                </c:pt>
                <c:pt idx="18">
                  <c:v>-1.1936425967331299</c:v>
                </c:pt>
                <c:pt idx="19">
                  <c:v>1.2618036282152101</c:v>
                </c:pt>
                <c:pt idx="20">
                  <c:v>1.1702492857185001</c:v>
                </c:pt>
                <c:pt idx="21">
                  <c:v>-0.92421338075040005</c:v>
                </c:pt>
                <c:pt idx="22">
                  <c:v>0.39746898522615998</c:v>
                </c:pt>
                <c:pt idx="23">
                  <c:v>0.73424929475155798</c:v>
                </c:pt>
                <c:pt idx="24">
                  <c:v>0.28749287955720998</c:v>
                </c:pt>
                <c:pt idx="25">
                  <c:v>0.466052476070559</c:v>
                </c:pt>
                <c:pt idx="26">
                  <c:v>-1.3055897034189601</c:v>
                </c:pt>
                <c:pt idx="27">
                  <c:v>0.692103414275551</c:v>
                </c:pt>
                <c:pt idx="28">
                  <c:v>0.75851224826256403</c:v>
                </c:pt>
                <c:pt idx="29">
                  <c:v>-0.38947684436155899</c:v>
                </c:pt>
                <c:pt idx="30">
                  <c:v>-0.61883498636115797</c:v>
                </c:pt>
                <c:pt idx="31">
                  <c:v>0.48425747470088099</c:v>
                </c:pt>
                <c:pt idx="32">
                  <c:v>1.27333682630387</c:v>
                </c:pt>
                <c:pt idx="33">
                  <c:v>-0.295173474685968</c:v>
                </c:pt>
                <c:pt idx="34">
                  <c:v>0.20249232254434901</c:v>
                </c:pt>
                <c:pt idx="35">
                  <c:v>0.25869836480544101</c:v>
                </c:pt>
                <c:pt idx="36">
                  <c:v>0.44376753343117198</c:v>
                </c:pt>
                <c:pt idx="37">
                  <c:v>0.21683527462796001</c:v>
                </c:pt>
                <c:pt idx="38">
                  <c:v>-0.88574486199066804</c:v>
                </c:pt>
                <c:pt idx="39">
                  <c:v>-0.81527705170582998</c:v>
                </c:pt>
                <c:pt idx="40">
                  <c:v>-0.23275822278626401</c:v>
                </c:pt>
                <c:pt idx="41">
                  <c:v>0.50000837503155404</c:v>
                </c:pt>
                <c:pt idx="42">
                  <c:v>-0.24267720456240599</c:v>
                </c:pt>
                <c:pt idx="43">
                  <c:v>-0.17813396083832</c:v>
                </c:pt>
                <c:pt idx="44">
                  <c:v>0.56503644429489897</c:v>
                </c:pt>
                <c:pt idx="45">
                  <c:v>-0.137340519922033</c:v>
                </c:pt>
                <c:pt idx="46">
                  <c:v>-0.41652429961273102</c:v>
                </c:pt>
                <c:pt idx="47">
                  <c:v>-0.65245424772274996</c:v>
                </c:pt>
                <c:pt idx="48">
                  <c:v>0.50069144239357799</c:v>
                </c:pt>
                <c:pt idx="49">
                  <c:v>0.56756805045758796</c:v>
                </c:pt>
                <c:pt idx="50">
                  <c:v>0.97655453551433002</c:v>
                </c:pt>
                <c:pt idx="51">
                  <c:v>0.38274485161111899</c:v>
                </c:pt>
                <c:pt idx="52">
                  <c:v>-0.21525574994588201</c:v>
                </c:pt>
                <c:pt idx="53">
                  <c:v>8.2789783367277603E-2</c:v>
                </c:pt>
                <c:pt idx="54">
                  <c:v>-0.20256808985952299</c:v>
                </c:pt>
                <c:pt idx="55">
                  <c:v>-0.48836844039598198</c:v>
                </c:pt>
                <c:pt idx="56">
                  <c:v>-0.96612670065394302</c:v>
                </c:pt>
                <c:pt idx="57">
                  <c:v>4.7390603579892401E-2</c:v>
                </c:pt>
                <c:pt idx="58">
                  <c:v>-0.76858627879616603</c:v>
                </c:pt>
                <c:pt idx="59">
                  <c:v>0.36488755215216401</c:v>
                </c:pt>
                <c:pt idx="60">
                  <c:v>0.62312782942004696</c:v>
                </c:pt>
                <c:pt idx="61">
                  <c:v>0.30862455999869598</c:v>
                </c:pt>
                <c:pt idx="62">
                  <c:v>-1.01189602766243</c:v>
                </c:pt>
                <c:pt idx="63">
                  <c:v>-1.0632345692429199</c:v>
                </c:pt>
                <c:pt idx="64">
                  <c:v>-1.0918635096595499</c:v>
                </c:pt>
                <c:pt idx="65">
                  <c:v>-0.37262441652827999</c:v>
                </c:pt>
                <c:pt idx="66">
                  <c:v>-0.31797735491866203</c:v>
                </c:pt>
                <c:pt idx="67">
                  <c:v>-0.57414648347184805</c:v>
                </c:pt>
                <c:pt idx="68">
                  <c:v>0.28960088883611101</c:v>
                </c:pt>
                <c:pt idx="69">
                  <c:v>0.78044869114033899</c:v>
                </c:pt>
                <c:pt idx="70">
                  <c:v>0.62687753744146901</c:v>
                </c:pt>
                <c:pt idx="71">
                  <c:v>5.6450626812568599E-2</c:v>
                </c:pt>
                <c:pt idx="72">
                  <c:v>0.59032878714495696</c:v>
                </c:pt>
                <c:pt idx="73">
                  <c:v>1.5241278258847899</c:v>
                </c:pt>
                <c:pt idx="74">
                  <c:v>-1.5951148930775301</c:v>
                </c:pt>
                <c:pt idx="75">
                  <c:v>-0.41059474213043801</c:v>
                </c:pt>
                <c:pt idx="76">
                  <c:v>0.82635971535622998</c:v>
                </c:pt>
                <c:pt idx="77">
                  <c:v>0.44142218081215101</c:v>
                </c:pt>
                <c:pt idx="78">
                  <c:v>0.70007315680405002</c:v>
                </c:pt>
                <c:pt idx="79">
                  <c:v>-0.470288296589845</c:v>
                </c:pt>
                <c:pt idx="80">
                  <c:v>0.44597115300828599</c:v>
                </c:pt>
                <c:pt idx="81">
                  <c:v>-0.351437714545135</c:v>
                </c:pt>
                <c:pt idx="82">
                  <c:v>0.29852322662380498</c:v>
                </c:pt>
                <c:pt idx="83">
                  <c:v>9.9056643506762701E-2</c:v>
                </c:pt>
                <c:pt idx="84">
                  <c:v>-0.42493603366312599</c:v>
                </c:pt>
                <c:pt idx="85">
                  <c:v>0.33552928560809098</c:v>
                </c:pt>
                <c:pt idx="86">
                  <c:v>-0.48788083631171197</c:v>
                </c:pt>
                <c:pt idx="87">
                  <c:v>-0.68302757022426797</c:v>
                </c:pt>
                <c:pt idx="88">
                  <c:v>-1.0613046232749599</c:v>
                </c:pt>
                <c:pt idx="89">
                  <c:v>-0.160570269469996</c:v>
                </c:pt>
                <c:pt idx="90">
                  <c:v>-0.43050280356381998</c:v>
                </c:pt>
                <c:pt idx="91">
                  <c:v>0.388123878742826</c:v>
                </c:pt>
                <c:pt idx="92">
                  <c:v>0.36712008367378801</c:v>
                </c:pt>
                <c:pt idx="93">
                  <c:v>-2.98093394841948E-2</c:v>
                </c:pt>
                <c:pt idx="94">
                  <c:v>6.7087184070473899E-2</c:v>
                </c:pt>
                <c:pt idx="95">
                  <c:v>0.38347842668847198</c:v>
                </c:pt>
                <c:pt idx="96">
                  <c:v>-0.268248073419392</c:v>
                </c:pt>
                <c:pt idx="97">
                  <c:v>0.21031009090202801</c:v>
                </c:pt>
                <c:pt idx="98">
                  <c:v>-0.17286248328336701</c:v>
                </c:pt>
                <c:pt idx="99">
                  <c:v>0.68223062171691695</c:v>
                </c:pt>
                <c:pt idx="100">
                  <c:v>5.1095086146208203E-2</c:v>
                </c:pt>
                <c:pt idx="101">
                  <c:v>-0.51786256383986695</c:v>
                </c:pt>
                <c:pt idx="102">
                  <c:v>1.15056874403708</c:v>
                </c:pt>
                <c:pt idx="103">
                  <c:v>-0.22036522960383001</c:v>
                </c:pt>
                <c:pt idx="104">
                  <c:v>8.3365584489939096E-2</c:v>
                </c:pt>
                <c:pt idx="105">
                  <c:v>0.55387205924780403</c:v>
                </c:pt>
                <c:pt idx="106">
                  <c:v>-0.2798767125021</c:v>
                </c:pt>
                <c:pt idx="107">
                  <c:v>-0.26374430247119901</c:v>
                </c:pt>
                <c:pt idx="108">
                  <c:v>0.95040516729149105</c:v>
                </c:pt>
                <c:pt idx="109">
                  <c:v>-0.72855885342466298</c:v>
                </c:pt>
                <c:pt idx="110">
                  <c:v>1.2750953022759901</c:v>
                </c:pt>
                <c:pt idx="111">
                  <c:v>0.41809317973659199</c:v>
                </c:pt>
                <c:pt idx="112">
                  <c:v>0.53413933273674796</c:v>
                </c:pt>
                <c:pt idx="113">
                  <c:v>3.1166950992531601E-2</c:v>
                </c:pt>
                <c:pt idx="114">
                  <c:v>0.21805966114698599</c:v>
                </c:pt>
                <c:pt idx="115">
                  <c:v>0.49331592937864699</c:v>
                </c:pt>
                <c:pt idx="116">
                  <c:v>-0.83203117742898303</c:v>
                </c:pt>
                <c:pt idx="117">
                  <c:v>0.856600049743932</c:v>
                </c:pt>
                <c:pt idx="118">
                  <c:v>-7.5314570434713901E-2</c:v>
                </c:pt>
                <c:pt idx="119">
                  <c:v>1.1755416692879299</c:v>
                </c:pt>
                <c:pt idx="120">
                  <c:v>-1.0942272307668801</c:v>
                </c:pt>
                <c:pt idx="121">
                  <c:v>-0.584607180208639</c:v>
                </c:pt>
                <c:pt idx="122">
                  <c:v>0.72251085718074504</c:v>
                </c:pt>
                <c:pt idx="123">
                  <c:v>-0.29345538801510601</c:v>
                </c:pt>
                <c:pt idx="124">
                  <c:v>-2.6806438480615999</c:v>
                </c:pt>
                <c:pt idx="125">
                  <c:v>-0.25671083584355198</c:v>
                </c:pt>
                <c:pt idx="126">
                  <c:v>0.73324124143391101</c:v>
                </c:pt>
                <c:pt idx="127">
                  <c:v>1.09488064850665</c:v>
                </c:pt>
                <c:pt idx="128">
                  <c:v>-0.36367614361914402</c:v>
                </c:pt>
                <c:pt idx="129">
                  <c:v>1.01544064785745</c:v>
                </c:pt>
                <c:pt idx="130">
                  <c:v>-1.6083075635674799</c:v>
                </c:pt>
                <c:pt idx="131">
                  <c:v>-2.4122128338986002</c:v>
                </c:pt>
                <c:pt idx="132">
                  <c:v>-1.8531578478278801</c:v>
                </c:pt>
                <c:pt idx="133">
                  <c:v>0.72377008291589995</c:v>
                </c:pt>
                <c:pt idx="134">
                  <c:v>-1.1438637877120299</c:v>
                </c:pt>
                <c:pt idx="135">
                  <c:v>1.4301621710474499</c:v>
                </c:pt>
                <c:pt idx="136">
                  <c:v>-0.25944468858741099</c:v>
                </c:pt>
                <c:pt idx="137">
                  <c:v>1.64211895455603</c:v>
                </c:pt>
                <c:pt idx="138">
                  <c:v>-0.34986378862685602</c:v>
                </c:pt>
                <c:pt idx="139">
                  <c:v>2.0919050607869099</c:v>
                </c:pt>
                <c:pt idx="140">
                  <c:v>0.15428807915495399</c:v>
                </c:pt>
                <c:pt idx="141">
                  <c:v>0.80540915670387103</c:v>
                </c:pt>
                <c:pt idx="142">
                  <c:v>-6.0115773242242598E-2</c:v>
                </c:pt>
                <c:pt idx="143">
                  <c:v>0.82820829526988105</c:v>
                </c:pt>
                <c:pt idx="144">
                  <c:v>-1.13244734477566</c:v>
                </c:pt>
                <c:pt idx="145">
                  <c:v>1.2661653081289499</c:v>
                </c:pt>
                <c:pt idx="146">
                  <c:v>-0.634654999980381</c:v>
                </c:pt>
                <c:pt idx="147">
                  <c:v>0.98858323504100098</c:v>
                </c:pt>
                <c:pt idx="148">
                  <c:v>-0.90032601236732601</c:v>
                </c:pt>
                <c:pt idx="149">
                  <c:v>0.17049659192216601</c:v>
                </c:pt>
                <c:pt idx="150">
                  <c:v>0.74399502714635701</c:v>
                </c:pt>
                <c:pt idx="151">
                  <c:v>-1.6569531798170101</c:v>
                </c:pt>
                <c:pt idx="152">
                  <c:v>0.955975385728004</c:v>
                </c:pt>
                <c:pt idx="153">
                  <c:v>0.75095915105818101</c:v>
                </c:pt>
                <c:pt idx="154">
                  <c:v>0.65489832548876803</c:v>
                </c:pt>
                <c:pt idx="155">
                  <c:v>0.73856660197629598</c:v>
                </c:pt>
                <c:pt idx="156">
                  <c:v>0.44575176670573002</c:v>
                </c:pt>
                <c:pt idx="157">
                  <c:v>-0.11239603039924401</c:v>
                </c:pt>
                <c:pt idx="158">
                  <c:v>0.33434511166734299</c:v>
                </c:pt>
                <c:pt idx="159">
                  <c:v>-0.12898933334467</c:v>
                </c:pt>
                <c:pt idx="160">
                  <c:v>1.4930073348758299</c:v>
                </c:pt>
                <c:pt idx="161">
                  <c:v>-0.14963740573112599</c:v>
                </c:pt>
                <c:pt idx="162">
                  <c:v>0.79651312207757097</c:v>
                </c:pt>
                <c:pt idx="163">
                  <c:v>0.57412325315383195</c:v>
                </c:pt>
                <c:pt idx="164">
                  <c:v>-0.235504772119072</c:v>
                </c:pt>
                <c:pt idx="165">
                  <c:v>0.27902813909756502</c:v>
                </c:pt>
                <c:pt idx="166">
                  <c:v>9.8065467176118096E-2</c:v>
                </c:pt>
                <c:pt idx="167">
                  <c:v>-0.15340306989573699</c:v>
                </c:pt>
                <c:pt idx="168">
                  <c:v>-0.26500139546414198</c:v>
                </c:pt>
                <c:pt idx="169">
                  <c:v>-0.55514166044325297</c:v>
                </c:pt>
                <c:pt idx="170">
                  <c:v>-0.75865042387753001</c:v>
                </c:pt>
                <c:pt idx="171">
                  <c:v>0.86808564458215598</c:v>
                </c:pt>
                <c:pt idx="172">
                  <c:v>-1.0188327609955099</c:v>
                </c:pt>
                <c:pt idx="173">
                  <c:v>0.638429993020312</c:v>
                </c:pt>
                <c:pt idx="174">
                  <c:v>0.46920356451892298</c:v>
                </c:pt>
                <c:pt idx="175">
                  <c:v>-0.27891768964347502</c:v>
                </c:pt>
                <c:pt idx="176">
                  <c:v>0.28678573003882901</c:v>
                </c:pt>
                <c:pt idx="177">
                  <c:v>0.34454931153977397</c:v>
                </c:pt>
                <c:pt idx="178">
                  <c:v>0.257287369031244</c:v>
                </c:pt>
                <c:pt idx="179">
                  <c:v>-0.50927893520560796</c:v>
                </c:pt>
                <c:pt idx="180">
                  <c:v>2.0673109160553298</c:v>
                </c:pt>
                <c:pt idx="181">
                  <c:v>0.206302804265245</c:v>
                </c:pt>
                <c:pt idx="182">
                  <c:v>0.15343099211251601</c:v>
                </c:pt>
                <c:pt idx="183">
                  <c:v>-0.34196224552948701</c:v>
                </c:pt>
                <c:pt idx="184">
                  <c:v>-1.00319917737047</c:v>
                </c:pt>
                <c:pt idx="185">
                  <c:v>-0.22605782438275099</c:v>
                </c:pt>
                <c:pt idx="186">
                  <c:v>1.16048726453857</c:v>
                </c:pt>
                <c:pt idx="187">
                  <c:v>2.0964707883147602</c:v>
                </c:pt>
                <c:pt idx="188">
                  <c:v>0.84202665226533402</c:v>
                </c:pt>
                <c:pt idx="189">
                  <c:v>0.93023740273480504</c:v>
                </c:pt>
                <c:pt idx="190">
                  <c:v>1.3225105896660301</c:v>
                </c:pt>
                <c:pt idx="191">
                  <c:v>-0.87518935706919099</c:v>
                </c:pt>
                <c:pt idx="192">
                  <c:v>0.56007616348306699</c:v>
                </c:pt>
                <c:pt idx="193">
                  <c:v>-0.93055442211384898</c:v>
                </c:pt>
                <c:pt idx="194">
                  <c:v>-0.56027538710112601</c:v>
                </c:pt>
                <c:pt idx="195">
                  <c:v>0.60503515048889001</c:v>
                </c:pt>
                <c:pt idx="196">
                  <c:v>4.8689585400165998E-2</c:v>
                </c:pt>
                <c:pt idx="197">
                  <c:v>-0.28888596458964699</c:v>
                </c:pt>
                <c:pt idx="198">
                  <c:v>0.11606868955991601</c:v>
                </c:pt>
                <c:pt idx="199">
                  <c:v>0.94517426888464395</c:v>
                </c:pt>
                <c:pt idx="200">
                  <c:v>0.238016258246697</c:v>
                </c:pt>
                <c:pt idx="201">
                  <c:v>0.673280080593742</c:v>
                </c:pt>
                <c:pt idx="202">
                  <c:v>-4.9694185493617898E-2</c:v>
                </c:pt>
                <c:pt idx="203">
                  <c:v>0.60851037293129995</c:v>
                </c:pt>
                <c:pt idx="204">
                  <c:v>0.53625158292864505</c:v>
                </c:pt>
                <c:pt idx="205">
                  <c:v>1.3800558603136399</c:v>
                </c:pt>
                <c:pt idx="206">
                  <c:v>-0.208371619311157</c:v>
                </c:pt>
                <c:pt idx="207">
                  <c:v>0.107341447735148</c:v>
                </c:pt>
                <c:pt idx="208">
                  <c:v>1.15063769876862</c:v>
                </c:pt>
                <c:pt idx="209">
                  <c:v>-0.54322046088980702</c:v>
                </c:pt>
                <c:pt idx="210">
                  <c:v>0.88798365704420001</c:v>
                </c:pt>
                <c:pt idx="211">
                  <c:v>0.20598760253460599</c:v>
                </c:pt>
                <c:pt idx="212">
                  <c:v>-2.9541555729536402</c:v>
                </c:pt>
                <c:pt idx="213">
                  <c:v>-8.8874402299637403E-2</c:v>
                </c:pt>
                <c:pt idx="214">
                  <c:v>0.166511996072362</c:v>
                </c:pt>
                <c:pt idx="215">
                  <c:v>0.19883049872178901</c:v>
                </c:pt>
                <c:pt idx="216">
                  <c:v>1.51603003074894</c:v>
                </c:pt>
                <c:pt idx="217">
                  <c:v>-1.08319176152299</c:v>
                </c:pt>
                <c:pt idx="218">
                  <c:v>-1.05288235085094</c:v>
                </c:pt>
                <c:pt idx="219">
                  <c:v>-0.49298428491741397</c:v>
                </c:pt>
                <c:pt idx="220">
                  <c:v>-0.86196460453733403</c:v>
                </c:pt>
                <c:pt idx="221">
                  <c:v>1.3264519998973201</c:v>
                </c:pt>
                <c:pt idx="222">
                  <c:v>-1.26902045102395</c:v>
                </c:pt>
                <c:pt idx="223">
                  <c:v>-0.643735256076434</c:v>
                </c:pt>
                <c:pt idx="224">
                  <c:v>0.37107444048848198</c:v>
                </c:pt>
                <c:pt idx="225">
                  <c:v>1.6680988897137801</c:v>
                </c:pt>
                <c:pt idx="226">
                  <c:v>-0.35475946103227202</c:v>
                </c:pt>
                <c:pt idx="227">
                  <c:v>0.91927448058057004</c:v>
                </c:pt>
                <c:pt idx="228">
                  <c:v>0.48044308244668099</c:v>
                </c:pt>
                <c:pt idx="229">
                  <c:v>-0.24698995987553299</c:v>
                </c:pt>
                <c:pt idx="230">
                  <c:v>0.39611431879560899</c:v>
                </c:pt>
                <c:pt idx="231">
                  <c:v>-0.39940415656773298</c:v>
                </c:pt>
                <c:pt idx="232">
                  <c:v>0.37335534908356899</c:v>
                </c:pt>
                <c:pt idx="233">
                  <c:v>7.9344741102248303E-2</c:v>
                </c:pt>
                <c:pt idx="234">
                  <c:v>-0.186807901392787</c:v>
                </c:pt>
                <c:pt idx="235">
                  <c:v>0.64150497522309502</c:v>
                </c:pt>
                <c:pt idx="236">
                  <c:v>-0.28953441639356797</c:v>
                </c:pt>
                <c:pt idx="237">
                  <c:v>-0.86680599247401502</c:v>
                </c:pt>
                <c:pt idx="238">
                  <c:v>0.77255184399035504</c:v>
                </c:pt>
                <c:pt idx="239">
                  <c:v>-0.74375701355619395</c:v>
                </c:pt>
                <c:pt idx="240">
                  <c:v>0.26029952061931999</c:v>
                </c:pt>
                <c:pt idx="241">
                  <c:v>-1.2821078876905401</c:v>
                </c:pt>
                <c:pt idx="242">
                  <c:v>0.223762441869856</c:v>
                </c:pt>
                <c:pt idx="243">
                  <c:v>-0.74429458455193298</c:v>
                </c:pt>
                <c:pt idx="244">
                  <c:v>-1.17162415174814E-2</c:v>
                </c:pt>
                <c:pt idx="245">
                  <c:v>0.98443436006398899</c:v>
                </c:pt>
                <c:pt idx="246">
                  <c:v>-0.18193310955890499</c:v>
                </c:pt>
                <c:pt idx="247">
                  <c:v>-0.56501605716280101</c:v>
                </c:pt>
                <c:pt idx="248">
                  <c:v>-1.7243726832486901</c:v>
                </c:pt>
                <c:pt idx="249">
                  <c:v>-0.246133771334273</c:v>
                </c:pt>
                <c:pt idx="250">
                  <c:v>-0.34348047492876699</c:v>
                </c:pt>
                <c:pt idx="251">
                  <c:v>-0.269560194372158</c:v>
                </c:pt>
                <c:pt idx="252">
                  <c:v>-0.94585325356238503</c:v>
                </c:pt>
                <c:pt idx="253">
                  <c:v>1.08930830282206</c:v>
                </c:pt>
                <c:pt idx="254">
                  <c:v>-1.20809494354132</c:v>
                </c:pt>
                <c:pt idx="255">
                  <c:v>-1.1565526223463001</c:v>
                </c:pt>
                <c:pt idx="256">
                  <c:v>0.99789180395978005</c:v>
                </c:pt>
                <c:pt idx="257">
                  <c:v>-1.6619904762542701</c:v>
                </c:pt>
                <c:pt idx="258">
                  <c:v>-2.3394541609646602</c:v>
                </c:pt>
                <c:pt idx="259">
                  <c:v>-1.6360750531883099</c:v>
                </c:pt>
                <c:pt idx="260">
                  <c:v>1.3954609145497301</c:v>
                </c:pt>
                <c:pt idx="261">
                  <c:v>0.10330921767071</c:v>
                </c:pt>
                <c:pt idx="262">
                  <c:v>-1.1679093827286799</c:v>
                </c:pt>
                <c:pt idx="263">
                  <c:v>1.25685342475335</c:v>
                </c:pt>
                <c:pt idx="264">
                  <c:v>-0.156226190663766</c:v>
                </c:pt>
                <c:pt idx="265">
                  <c:v>0.236563642605854</c:v>
                </c:pt>
                <c:pt idx="266">
                  <c:v>2.4575374951993001</c:v>
                </c:pt>
                <c:pt idx="267">
                  <c:v>0.52303646698698603</c:v>
                </c:pt>
                <c:pt idx="268">
                  <c:v>-0.85633620695217005</c:v>
                </c:pt>
                <c:pt idx="269">
                  <c:v>4.1933587098026401E-2</c:v>
                </c:pt>
                <c:pt idx="270">
                  <c:v>-2.0372400507632</c:v>
                </c:pt>
                <c:pt idx="271">
                  <c:v>0.13973298908953999</c:v>
                </c:pt>
                <c:pt idx="272">
                  <c:v>0.68387655718574603</c:v>
                </c:pt>
                <c:pt idx="273">
                  <c:v>1.24520872094832</c:v>
                </c:pt>
                <c:pt idx="274">
                  <c:v>-3.9594033568010198</c:v>
                </c:pt>
                <c:pt idx="275">
                  <c:v>-2.8275877192006398</c:v>
                </c:pt>
                <c:pt idx="276">
                  <c:v>-0.77462081183458098</c:v>
                </c:pt>
                <c:pt idx="277">
                  <c:v>-1.5568917668328299</c:v>
                </c:pt>
                <c:pt idx="278">
                  <c:v>7.1374074639784899</c:v>
                </c:pt>
                <c:pt idx="279">
                  <c:v>-2.5612259087679501</c:v>
                </c:pt>
                <c:pt idx="280">
                  <c:v>0.63494561487401902</c:v>
                </c:pt>
                <c:pt idx="281">
                  <c:v>0.190038738525205</c:v>
                </c:pt>
                <c:pt idx="282">
                  <c:v>-0.47200183482874403</c:v>
                </c:pt>
                <c:pt idx="283">
                  <c:v>-1.6171229867761601</c:v>
                </c:pt>
                <c:pt idx="284">
                  <c:v>0.41272413695420901</c:v>
                </c:pt>
                <c:pt idx="285">
                  <c:v>-1.7501907093822999</c:v>
                </c:pt>
                <c:pt idx="286">
                  <c:v>2.0742920281984398</c:v>
                </c:pt>
                <c:pt idx="287">
                  <c:v>1.4648646291027101</c:v>
                </c:pt>
                <c:pt idx="288">
                  <c:v>1.30540163809725</c:v>
                </c:pt>
                <c:pt idx="289">
                  <c:v>2.3219454593759601E-2</c:v>
                </c:pt>
                <c:pt idx="290">
                  <c:v>0.46428032089511101</c:v>
                </c:pt>
                <c:pt idx="291">
                  <c:v>-0.596027058461986</c:v>
                </c:pt>
                <c:pt idx="292">
                  <c:v>0.36222820203679201</c:v>
                </c:pt>
                <c:pt idx="293">
                  <c:v>1.0179038650235901</c:v>
                </c:pt>
                <c:pt idx="294">
                  <c:v>-0.69643352809134895</c:v>
                </c:pt>
                <c:pt idx="295">
                  <c:v>-0.57233654402589795</c:v>
                </c:pt>
                <c:pt idx="296">
                  <c:v>0.51101299600416905</c:v>
                </c:pt>
                <c:pt idx="297">
                  <c:v>0.77376612040911297</c:v>
                </c:pt>
                <c:pt idx="298">
                  <c:v>0.31565794237760397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1BD-3E49-9BE0-45EA0D2CD7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2884416"/>
        <c:axId val="1042886128"/>
      </c:lineChart>
      <c:dateAx>
        <c:axId val="1042884416"/>
        <c:scaling>
          <c:orientation val="minMax"/>
        </c:scaling>
        <c:delete val="0"/>
        <c:axPos val="b"/>
        <c:numFmt formatCode="m/d/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2886128"/>
        <c:crosses val="autoZero"/>
        <c:auto val="1"/>
        <c:lblOffset val="100"/>
        <c:baseTimeUnit val="days"/>
      </c:dateAx>
      <c:valAx>
        <c:axId val="1042886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2884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44AC-F634-0FC3-4BC9-99D8C52C7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55A0A7-B12D-E585-6588-924BE5DCD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29409-09E2-975D-F46B-1E369EDE1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63B6-BAF5-D74D-A05D-8D9331AE279F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D1A88-14D3-24E2-AB4E-D61E605E2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65A20-14C7-C0B1-EC81-0919E29E0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4DC38-12C5-9444-BD10-F3D03C8E9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32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24211-5EE5-5B08-19FC-86BAC2DCB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8D71D6-B34D-E694-BF4F-3442ADE21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33BE4-D601-207F-DFF1-259361760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63B6-BAF5-D74D-A05D-8D9331AE279F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4891B-8934-6ED8-F78C-FA0B8DF25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8411E-7E5A-0AC1-CFD7-C3A08979A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4DC38-12C5-9444-BD10-F3D03C8E9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49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4A2021-6747-40A7-F293-9D99B45DA9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82EBB7-8E76-6F7F-DFBC-2AF99308D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F1898-2203-B839-EFD8-E6B450B60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63B6-BAF5-D74D-A05D-8D9331AE279F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60220-E126-C415-3600-929F67EAE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CCF4F-7EC4-A24A-CEC8-AD7C227A6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4DC38-12C5-9444-BD10-F3D03C8E9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16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9A153-59C8-1627-8189-3D55D87AC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09F6-F2F8-938B-C3AE-8E44B9D76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F57B2-24C9-E0B3-12AA-7F976C462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63B6-BAF5-D74D-A05D-8D9331AE279F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8256C-0207-F231-4BE7-96E07551E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81DC4-89C3-D5DC-5B89-9D4E05E33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4DC38-12C5-9444-BD10-F3D03C8E9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75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FEB11-CD93-BF9E-3589-660B8D39A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DE0D9-52EC-A7F3-DB88-37EFDCE37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8A1AD-E712-DD43-E6D4-534FBD2C9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63B6-BAF5-D74D-A05D-8D9331AE279F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C1765-9508-BC87-6606-6A02A5B84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8B504-AFA5-B07C-7D99-A358BEBE4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4DC38-12C5-9444-BD10-F3D03C8E9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342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525C1-6FB0-D6E5-7C60-AF6A2DCB4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A80C1-0E5F-23EC-9163-FCCDB588E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DE6A87-8423-FE27-FF6E-B6327BFEB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CD5CD-2223-9497-CD7D-41EEE48C4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63B6-BAF5-D74D-A05D-8D9331AE279F}" type="datetimeFigureOut">
              <a:rPr lang="en-US" smtClean="0"/>
              <a:t>5/11/25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FCF8C-93EF-F0DA-EC89-55A751C4A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069E3-91E7-BDF6-E615-C4DAFB69C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4DC38-12C5-9444-BD10-F3D03C8E9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417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D0B94-88F8-FDCF-52CB-8EC52B80C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36E5E-7BB4-8F78-8802-B42BE637C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38D57F-4738-2E29-F731-42BDD7DAD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5108AA-E012-0418-2AE8-04DF750923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7D6670-703C-D1F9-DB5F-71B43AAEF1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8EE9A7-B12C-A5EF-E509-264839056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63B6-BAF5-D74D-A05D-8D9331AE279F}" type="datetimeFigureOut">
              <a:rPr lang="en-US" smtClean="0"/>
              <a:t>5/11/25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9520DA-A5EA-D9A2-2D12-0AA02C730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664CFB-15F4-D44F-9D85-5043AD5B8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4DC38-12C5-9444-BD10-F3D03C8E9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5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5528C-9701-50F8-B8FD-1AE95C68D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CBDA74-C476-50DD-F552-80C7D9B32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63B6-BAF5-D74D-A05D-8D9331AE279F}" type="datetimeFigureOut">
              <a:rPr lang="en-US" smtClean="0"/>
              <a:t>5/11/25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A4C9D8-AC34-C3F0-75DF-70F27A803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1010C6-5E24-5919-65B2-C1071DC8C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4DC38-12C5-9444-BD10-F3D03C8E9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09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BFD7A4-D8B0-F158-30CA-67B8B9425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63B6-BAF5-D74D-A05D-8D9331AE279F}" type="datetimeFigureOut">
              <a:rPr lang="en-US" smtClean="0"/>
              <a:t>5/11/25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DD4042-4890-F589-EF5F-0321ADF5A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585040-5F3F-A097-95E8-9EA28C952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4DC38-12C5-9444-BD10-F3D03C8E9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52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7E934-DFF6-96C9-72B3-2F21F28A5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81F56-CF2F-9C69-1206-08D3E634F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E56947-F2FB-2380-EE22-53EF05157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543FF-BDA3-5501-5AB2-6A73FA635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63B6-BAF5-D74D-A05D-8D9331AE279F}" type="datetimeFigureOut">
              <a:rPr lang="en-US" smtClean="0"/>
              <a:t>5/11/25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93554-5E98-CD5E-9F71-F95DEF920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E7396-7FE6-3D85-71DC-FE641C4FA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4DC38-12C5-9444-BD10-F3D03C8E9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8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DE9D8-E680-F86C-FDD0-17C1FA879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C4BA8A-CC4F-4F11-61C8-BA256F12F3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7B83B-A6C6-9187-B5AB-8DFD77295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BCE6EE-B964-B29D-DCAA-D1C0E0ADC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63B6-BAF5-D74D-A05D-8D9331AE279F}" type="datetimeFigureOut">
              <a:rPr lang="en-US" smtClean="0"/>
              <a:t>5/11/25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8DF1E-7DBD-2357-40C3-0E12C809A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23457-B049-7710-C378-2B4819524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4DC38-12C5-9444-BD10-F3D03C8E9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105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197195-CBD3-8D65-0878-7823EE95A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EEB4A-E0B7-6EE2-2396-2839537C1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3490B-3A01-2946-3295-680F18FBF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B763B6-BAF5-D74D-A05D-8D9331AE279F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A2D6D-8BA6-8432-7201-3D1B7109D9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1BE60-6D83-3251-E686-EB441849E0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14DC38-12C5-9444-BD10-F3D03C8E9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3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9F39F-6693-B035-31BC-76B78205E6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Factor Selection on Multi-Asset Class grouping</a:t>
            </a:r>
          </a:p>
        </p:txBody>
      </p:sp>
    </p:spTree>
    <p:extLst>
      <p:ext uri="{BB962C8B-B14F-4D97-AF65-F5344CB8AC3E}">
        <p14:creationId xmlns:p14="http://schemas.microsoft.com/office/powerpoint/2010/main" val="116110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333A6-5752-A354-4B9C-5BA0B5E2F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 Selection on Multi Class / Target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5D080-2130-0DA4-CE0B-1E3210425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Target Variable: </a:t>
            </a:r>
          </a:p>
          <a:p>
            <a:pPr>
              <a:buNone/>
            </a:pPr>
            <a:r>
              <a:rPr lang="en-US" dirty="0">
                <a:highlight>
                  <a:srgbClr val="FFFF00"/>
                </a:highlight>
              </a:rPr>
              <a:t>XLY </a:t>
            </a:r>
            <a:r>
              <a:rPr lang="en-US" dirty="0"/>
              <a:t>seeks to </a:t>
            </a:r>
            <a:r>
              <a:rPr lang="en-US" b="1" dirty="0"/>
              <a:t>track the performance of the Consumer Discretionary sector</a:t>
            </a:r>
            <a:r>
              <a:rPr lang="en-US" dirty="0"/>
              <a:t> of the S&amp;P 500. It includes stocks related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Retail (e.g., Amazon, Home Depot)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Apparel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Automobiles (e.g., Tesla)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Media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Consumer Services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58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C89B18-10D0-F029-643C-4AB7D517A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Asset Class Underlying classes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1E206BE-FA50-F547-C45A-FFC6DBE2A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07289"/>
              </p:ext>
            </p:extLst>
          </p:nvPr>
        </p:nvGraphicFramePr>
        <p:xfrm>
          <a:off x="424346" y="1818226"/>
          <a:ext cx="9011114" cy="3510378"/>
        </p:xfrm>
        <a:graphic>
          <a:graphicData uri="http://schemas.openxmlformats.org/drawingml/2006/table">
            <a:tbl>
              <a:tblPr/>
              <a:tblGrid>
                <a:gridCol w="958528">
                  <a:extLst>
                    <a:ext uri="{9D8B030D-6E8A-4147-A177-3AD203B41FA5}">
                      <a16:colId xmlns:a16="http://schemas.microsoft.com/office/drawing/2014/main" val="606656099"/>
                    </a:ext>
                  </a:extLst>
                </a:gridCol>
                <a:gridCol w="958528">
                  <a:extLst>
                    <a:ext uri="{9D8B030D-6E8A-4147-A177-3AD203B41FA5}">
                      <a16:colId xmlns:a16="http://schemas.microsoft.com/office/drawing/2014/main" val="3256604949"/>
                    </a:ext>
                  </a:extLst>
                </a:gridCol>
                <a:gridCol w="887129">
                  <a:extLst>
                    <a:ext uri="{9D8B030D-6E8A-4147-A177-3AD203B41FA5}">
                      <a16:colId xmlns:a16="http://schemas.microsoft.com/office/drawing/2014/main" val="2880656922"/>
                    </a:ext>
                  </a:extLst>
                </a:gridCol>
                <a:gridCol w="863330">
                  <a:extLst>
                    <a:ext uri="{9D8B030D-6E8A-4147-A177-3AD203B41FA5}">
                      <a16:colId xmlns:a16="http://schemas.microsoft.com/office/drawing/2014/main" val="716867786"/>
                    </a:ext>
                  </a:extLst>
                </a:gridCol>
                <a:gridCol w="893079">
                  <a:extLst>
                    <a:ext uri="{9D8B030D-6E8A-4147-A177-3AD203B41FA5}">
                      <a16:colId xmlns:a16="http://schemas.microsoft.com/office/drawing/2014/main" val="1349220912"/>
                    </a:ext>
                  </a:extLst>
                </a:gridCol>
                <a:gridCol w="934728">
                  <a:extLst>
                    <a:ext uri="{9D8B030D-6E8A-4147-A177-3AD203B41FA5}">
                      <a16:colId xmlns:a16="http://schemas.microsoft.com/office/drawing/2014/main" val="581773905"/>
                    </a:ext>
                  </a:extLst>
                </a:gridCol>
                <a:gridCol w="940678">
                  <a:extLst>
                    <a:ext uri="{9D8B030D-6E8A-4147-A177-3AD203B41FA5}">
                      <a16:colId xmlns:a16="http://schemas.microsoft.com/office/drawing/2014/main" val="3755029850"/>
                    </a:ext>
                  </a:extLst>
                </a:gridCol>
                <a:gridCol w="824655">
                  <a:extLst>
                    <a:ext uri="{9D8B030D-6E8A-4147-A177-3AD203B41FA5}">
                      <a16:colId xmlns:a16="http://schemas.microsoft.com/office/drawing/2014/main" val="4114707882"/>
                    </a:ext>
                  </a:extLst>
                </a:gridCol>
                <a:gridCol w="851430">
                  <a:extLst>
                    <a:ext uri="{9D8B030D-6E8A-4147-A177-3AD203B41FA5}">
                      <a16:colId xmlns:a16="http://schemas.microsoft.com/office/drawing/2014/main" val="3787890180"/>
                    </a:ext>
                  </a:extLst>
                </a:gridCol>
                <a:gridCol w="899029">
                  <a:extLst>
                    <a:ext uri="{9D8B030D-6E8A-4147-A177-3AD203B41FA5}">
                      <a16:colId xmlns:a16="http://schemas.microsoft.com/office/drawing/2014/main" val="3391978843"/>
                    </a:ext>
                  </a:extLst>
                </a:gridCol>
              </a:tblGrid>
              <a:tr h="0">
                <a:tc gridSpan="10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Asset Classes Underltying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357" marR="171357" marT="85678" marB="8567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041993"/>
                  </a:ext>
                </a:extLst>
              </a:tr>
              <a:tr h="42910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AGG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ARKF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ARKG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ARKK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ARKQ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ARKW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BIL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BND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BOTZ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CEW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131535"/>
                  </a:ext>
                </a:extLst>
              </a:tr>
              <a:tr h="42910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CORN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CYB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DBC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DIA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EEM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EFA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EUO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EWJ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EWL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EWP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377643"/>
                  </a:ext>
                </a:extLst>
              </a:tr>
              <a:tr h="42910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EWS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EWT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EWU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EWW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EWZ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FXB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FXE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FXF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FXY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GLD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098072"/>
                  </a:ext>
                </a:extLst>
              </a:tr>
              <a:tr h="42910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HYG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IBB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ICF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IEF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IEI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INDA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IVV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IWM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JJG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LQD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100447"/>
                  </a:ext>
                </a:extLst>
              </a:tr>
              <a:tr h="42910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MOAT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MTUM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PALL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PRNT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QQQ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QUAL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ROBO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RWO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RWR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SHY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100009"/>
                  </a:ext>
                </a:extLst>
              </a:tr>
              <a:tr h="42910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SLV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SPHD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SPY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TIP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TLT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UNG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USMV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USO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UUP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VBR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733606"/>
                  </a:ext>
                </a:extLst>
              </a:tr>
              <a:tr h="42910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VDE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VLUE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VNQ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VOE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VOO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VTI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VTV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VUG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VWO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WEAT</a:t>
                      </a:r>
                      <a:endParaRPr lang="en-US" sz="3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45723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FFEC1AF-5D80-F960-4B1B-ADE7B8C922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672486"/>
              </p:ext>
            </p:extLst>
          </p:nvPr>
        </p:nvGraphicFramePr>
        <p:xfrm>
          <a:off x="9435460" y="1803400"/>
          <a:ext cx="2332194" cy="3510376"/>
        </p:xfrm>
        <a:graphic>
          <a:graphicData uri="http://schemas.openxmlformats.org/drawingml/2006/table">
            <a:tbl>
              <a:tblPr/>
              <a:tblGrid>
                <a:gridCol w="1166097">
                  <a:extLst>
                    <a:ext uri="{9D8B030D-6E8A-4147-A177-3AD203B41FA5}">
                      <a16:colId xmlns:a16="http://schemas.microsoft.com/office/drawing/2014/main" val="225265468"/>
                    </a:ext>
                  </a:extLst>
                </a:gridCol>
                <a:gridCol w="1166097">
                  <a:extLst>
                    <a:ext uri="{9D8B030D-6E8A-4147-A177-3AD203B41FA5}">
                      <a16:colId xmlns:a16="http://schemas.microsoft.com/office/drawing/2014/main" val="4058401443"/>
                    </a:ext>
                  </a:extLst>
                </a:gridCol>
              </a:tblGrid>
              <a:tr h="4387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SELECTED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BETA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619456"/>
                  </a:ext>
                </a:extLst>
              </a:tr>
              <a:tr h="4387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ARKK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14.515188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496613"/>
                  </a:ext>
                </a:extLst>
              </a:tr>
              <a:tr h="4387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CORN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0.15153269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451807"/>
                  </a:ext>
                </a:extLst>
              </a:tr>
              <a:tr h="4387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EWS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1.68089322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170909"/>
                  </a:ext>
                </a:extLst>
              </a:tr>
              <a:tr h="4387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HYG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-0.1984354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175079"/>
                  </a:ext>
                </a:extLst>
              </a:tr>
              <a:tr h="4387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QQQ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4.01624833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102378"/>
                  </a:ext>
                </a:extLst>
              </a:tr>
              <a:tr h="4387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SPY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45.9737947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872070"/>
                  </a:ext>
                </a:extLst>
              </a:tr>
              <a:tr h="4387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VUG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-4.4796636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760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0825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EFDFD-1836-CDA0-9626-816567BF1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Results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0DC146E-FCA4-58DD-C2C7-E49E62283D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5599427"/>
              </p:ext>
            </p:extLst>
          </p:nvPr>
        </p:nvGraphicFramePr>
        <p:xfrm>
          <a:off x="708454" y="1690687"/>
          <a:ext cx="5037438" cy="37339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0DC146E-FCA4-58DD-C2C7-E49E62283D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9366581"/>
              </p:ext>
            </p:extLst>
          </p:nvPr>
        </p:nvGraphicFramePr>
        <p:xfrm>
          <a:off x="6446110" y="1433386"/>
          <a:ext cx="5329879" cy="39912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4495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161</Words>
  <Application>Microsoft Macintosh PowerPoint</Application>
  <PresentationFormat>Widescreen</PresentationFormat>
  <Paragraphs>98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Aptos Narrow</vt:lpstr>
      <vt:lpstr>Arial</vt:lpstr>
      <vt:lpstr>Office Theme</vt:lpstr>
      <vt:lpstr>Factor Selection on Multi-Asset Class grouping</vt:lpstr>
      <vt:lpstr>Factor Selection on Multi Class / Target Variable</vt:lpstr>
      <vt:lpstr>Asset Class Underlying classes</vt:lpstr>
      <vt:lpstr>Prediction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 nunez</dc:creator>
  <cp:lastModifiedBy>fran nunez</cp:lastModifiedBy>
  <cp:revision>5</cp:revision>
  <dcterms:created xsi:type="dcterms:W3CDTF">2025-05-11T10:21:02Z</dcterms:created>
  <dcterms:modified xsi:type="dcterms:W3CDTF">2025-05-11T11:23:06Z</dcterms:modified>
</cp:coreProperties>
</file>