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B93BC-DC11-4FE4-BB51-B72D691ED8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E0199-33FA-46F2-B1C5-78599C8661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130425"/>
            <a:ext cx="5410200" cy="1470025"/>
          </a:xfrm>
          <a:solidFill>
            <a:schemeClr val="accent1">
              <a:alpha val="50000"/>
            </a:schemeClr>
          </a:solidFill>
          <a:ln w="3175">
            <a:noFill/>
          </a:ln>
        </p:spPr>
        <p:txBody>
          <a:bodyPr/>
          <a:lstStyle>
            <a:lvl1pPr>
              <a:defRPr b="1"/>
            </a:lvl1pPr>
          </a:lstStyle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3733800"/>
            <a:ext cx="5410200" cy="381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Kode</a:t>
            </a:r>
            <a:r>
              <a:rPr lang="en-US" dirty="0" smtClean="0"/>
              <a:t> - 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FAKULTAS TEKNOLOGI INFORMASI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PEMROGRAMAN WEB 1 – PG065- 3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410200"/>
            <a:ext cx="9144000" cy="1588"/>
          </a:xfrm>
          <a:prstGeom prst="line">
            <a:avLst/>
          </a:prstGeom>
          <a:ln w="381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 userDrawn="1"/>
        </p:nvSpPr>
        <p:spPr>
          <a:xfrm>
            <a:off x="595952" y="548640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prstClr val="black">
                    <a:tint val="75000"/>
                  </a:prstClr>
                </a:solidFill>
              </a:rPr>
              <a:t>© 2009 </a:t>
            </a:r>
            <a:r>
              <a:rPr lang="en-US" sz="3200" dirty="0" err="1" smtClean="0">
                <a:solidFill>
                  <a:prstClr val="black">
                    <a:tint val="75000"/>
                  </a:prstClr>
                </a:solidFill>
              </a:rPr>
              <a:t>Fakultas</a:t>
            </a:r>
            <a:r>
              <a:rPr lang="en-US" sz="32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3200" dirty="0" err="1" smtClean="0">
                <a:solidFill>
                  <a:prstClr val="black">
                    <a:tint val="75000"/>
                  </a:prstClr>
                </a:solidFill>
              </a:rPr>
              <a:t>Teknologi</a:t>
            </a:r>
            <a:r>
              <a:rPr lang="en-US" sz="32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3200" dirty="0" err="1" smtClean="0">
                <a:solidFill>
                  <a:prstClr val="black">
                    <a:tint val="75000"/>
                  </a:prstClr>
                </a:solidFill>
              </a:rPr>
              <a:t>Informasi</a:t>
            </a:r>
            <a:r>
              <a:rPr lang="en-US" sz="32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3200" dirty="0" err="1" smtClean="0">
                <a:solidFill>
                  <a:prstClr val="black">
                    <a:tint val="75000"/>
                  </a:prstClr>
                </a:solidFill>
              </a:rPr>
              <a:t>Universitas</a:t>
            </a:r>
            <a:r>
              <a:rPr lang="en-US" sz="3200" dirty="0" smtClean="0">
                <a:solidFill>
                  <a:prstClr val="black">
                    <a:tint val="75000"/>
                  </a:prstClr>
                </a:solidFill>
              </a:rPr>
              <a:t> Budi </a:t>
            </a:r>
            <a:r>
              <a:rPr lang="en-US" sz="3200" dirty="0" err="1" smtClean="0">
                <a:solidFill>
                  <a:prstClr val="black">
                    <a:tint val="75000"/>
                  </a:prstClr>
                </a:solidFill>
              </a:rPr>
              <a:t>Luhur</a:t>
            </a:r>
            <a:endParaRPr lang="en-US" sz="3200" dirty="0" smtClean="0">
              <a:solidFill>
                <a:prstClr val="black">
                  <a:tint val="75000"/>
                </a:prstClr>
              </a:solidFill>
            </a:endParaRPr>
          </a:p>
          <a:p>
            <a:pPr algn="l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prstClr val="black">
                    <a:tint val="75000"/>
                  </a:prstClr>
                </a:solidFill>
              </a:rPr>
              <a:t>Jl. </a:t>
            </a:r>
            <a:r>
              <a:rPr lang="en-US" sz="3200" dirty="0" err="1" smtClean="0">
                <a:solidFill>
                  <a:prstClr val="black">
                    <a:tint val="75000"/>
                  </a:prstClr>
                </a:solidFill>
              </a:rPr>
              <a:t>Ciledug</a:t>
            </a:r>
            <a:r>
              <a:rPr lang="en-US" sz="3200" dirty="0" smtClean="0">
                <a:solidFill>
                  <a:prstClr val="black">
                    <a:tint val="75000"/>
                  </a:prstClr>
                </a:solidFill>
              </a:rPr>
              <a:t> Raya </a:t>
            </a:r>
            <a:r>
              <a:rPr lang="en-US" sz="3200" dirty="0" err="1" smtClean="0">
                <a:solidFill>
                  <a:prstClr val="black">
                    <a:tint val="75000"/>
                  </a:prstClr>
                </a:solidFill>
              </a:rPr>
              <a:t>Petukangan</a:t>
            </a:r>
            <a:r>
              <a:rPr lang="en-US" sz="3200" dirty="0" smtClean="0">
                <a:solidFill>
                  <a:prstClr val="black">
                    <a:tint val="75000"/>
                  </a:prstClr>
                </a:solidFill>
              </a:rPr>
              <a:t> Utara Jakarta Selatan 12260</a:t>
            </a:r>
          </a:p>
          <a:p>
            <a:pPr algn="l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prstClr val="black">
                    <a:tint val="75000"/>
                  </a:prstClr>
                </a:solidFill>
              </a:rPr>
              <a:t>Website: http://fti.bl.ac.id Email: sekretariat_fti@bl.ac.id</a:t>
            </a:r>
          </a:p>
          <a:p>
            <a:pPr algn="l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3200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8000" y="3616656"/>
            <a:ext cx="54102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48000" y="2133600"/>
            <a:ext cx="5410200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1479713" cy="1524000"/>
          </a:xfrm>
          <a:prstGeom prst="rect">
            <a:avLst/>
          </a:prstGeom>
        </p:spPr>
      </p:pic>
      <p:pic>
        <p:nvPicPr>
          <p:cNvPr id="15" name="Picture 14" descr="fti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5505688"/>
            <a:ext cx="457200" cy="464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5" name="Right Triangle 14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FAKULTAS TEKNOLOGI INFORMASI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PEMROGRAMAN WEB 1 – PG065- 3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solidFill>
            <a:srgbClr val="0070C0">
              <a:alpha val="50000"/>
            </a:srgb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JUDUL PERTEMUAN/BAB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PERTEMUAN -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FAKULTAS TEKNOLOGI INFORMASI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PEMROGRAMAN WEB 1 – PG065- 3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48" y="4419600"/>
            <a:ext cx="7772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70023" y="3124200"/>
            <a:ext cx="110978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0" name="Picture 9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1" name="Right Triangle 10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FAKULTAS TEKNOLOGI INFORMASI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PEMROGRAMAN WEB 1 – PG065- 3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3" name="Right Triangle 12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FAKULTAS TEKNOLOGI INFORMASI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PEMROGRAMAN WEB 1 – PG065- 3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8" name="Picture 7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9" name="Right Triangle 8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FAKULTAS TEKNOLOGI INFORMASI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PEMROGRAMAN WEB 1 – PG065- 3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8" name="Right Triangle 7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FAKULTAS TEKNOLOGI INFORMASI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PEMROGRAMAN WEB 1 – PG065- 3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FAKULTAS TEKNOLOGI INFORMASI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PEMROGRAMAN WEB 1 – PG065- 3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7BF5-69FA-4C0C-8B88-5B440582155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validation.org/files/jquery-validation-1.15.0.z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Web 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 smtClean="0"/>
              <a:t>PG065- 3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Cara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Jquery</a:t>
            </a:r>
            <a:r>
              <a:rPr lang="en-US" sz="2800" dirty="0" smtClean="0"/>
              <a:t> Validation </a:t>
            </a:r>
            <a:r>
              <a:rPr lang="en-US" sz="2800" dirty="0" err="1" smtClean="0"/>
              <a:t>Plugin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file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http://jqueryvalidation.org/files/jquery-validation-1.15.0.zip</a:t>
            </a:r>
            <a:endParaRPr lang="en-US" dirty="0" smtClean="0"/>
          </a:p>
          <a:p>
            <a:r>
              <a:rPr lang="en-US" dirty="0" smtClean="0"/>
              <a:t>Extract 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documentroot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extract </a:t>
            </a:r>
            <a:r>
              <a:rPr lang="en-US" dirty="0" err="1" smtClean="0"/>
              <a:t>ke</a:t>
            </a:r>
            <a:r>
              <a:rPr lang="en-US" dirty="0" smtClean="0"/>
              <a:t> folder </a:t>
            </a:r>
            <a:r>
              <a:rPr lang="en-US" dirty="0" err="1" smtClean="0"/>
              <a:t>jqueryvalidation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dengan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Jquery</a:t>
            </a:r>
            <a:r>
              <a:rPr lang="en-US" sz="2800" dirty="0" smtClean="0"/>
              <a:t> Validation </a:t>
            </a:r>
            <a:r>
              <a:rPr lang="en-US" sz="2800" dirty="0" err="1" smtClean="0"/>
              <a:t>Plugin</a:t>
            </a:r>
            <a:endParaRPr lang="en-US" sz="2800" dirty="0"/>
          </a:p>
        </p:txBody>
      </p:sp>
      <p:pic>
        <p:nvPicPr>
          <p:cNvPr id="4" name="Content Placeholder 3" descr="validasi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2395" y="1600200"/>
            <a:ext cx="615921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dengan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Jquery</a:t>
            </a:r>
            <a:r>
              <a:rPr lang="en-US" sz="2400" dirty="0" smtClean="0"/>
              <a:t> Validation </a:t>
            </a:r>
            <a:r>
              <a:rPr lang="en-US" sz="2400" dirty="0" err="1" smtClean="0"/>
              <a:t>Plugin</a:t>
            </a:r>
            <a:r>
              <a:rPr lang="en-US" sz="2400" dirty="0" smtClean="0"/>
              <a:t> (</a:t>
            </a:r>
            <a:r>
              <a:rPr lang="en-US" sz="2400" dirty="0" err="1" smtClean="0"/>
              <a:t>lanjutan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3" descr="validasi3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5525" y="1600200"/>
            <a:ext cx="601294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VALIDASI FORM DENGAN JAVASCRIPT DAN PHP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PERTEMUAN-10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FAKULTAS TEKNOLOGI INFORMASI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PEMROGRAMAN WEB 1 – PG065- 3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Validasi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Validasi</a:t>
            </a:r>
            <a:r>
              <a:rPr lang="en-US" dirty="0" smtClean="0"/>
              <a:t> form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data yang </a:t>
            </a:r>
            <a:r>
              <a:rPr lang="en-US" dirty="0" err="1" smtClean="0"/>
              <a:t>diinput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form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client (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/ html 5),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server (</a:t>
            </a:r>
            <a:r>
              <a:rPr lang="en-US" dirty="0" err="1" smtClean="0"/>
              <a:t>menggunakan</a:t>
            </a:r>
            <a:r>
              <a:rPr lang="en-US" dirty="0" smtClean="0"/>
              <a:t> PHP)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Validasi</a:t>
            </a:r>
            <a:r>
              <a:rPr lang="en-US" dirty="0" smtClean="0"/>
              <a:t> Form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Walaupun</a:t>
            </a:r>
            <a:r>
              <a:rPr lang="en-US" dirty="0" smtClean="0"/>
              <a:t> element form </a:t>
            </a:r>
            <a:r>
              <a:rPr lang="en-US" dirty="0" err="1" smtClean="0"/>
              <a:t>pada</a:t>
            </a:r>
            <a:r>
              <a:rPr lang="en-US" dirty="0" smtClean="0"/>
              <a:t> HTML5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required,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browser support HTML5.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$(selector).</a:t>
            </a:r>
            <a:r>
              <a:rPr lang="en-US" dirty="0" err="1" smtClean="0"/>
              <a:t>val</a:t>
            </a:r>
            <a:r>
              <a:rPr lang="en-US" dirty="0" smtClean="0"/>
              <a:t>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form</a:t>
            </a:r>
          </a:p>
          <a:p>
            <a:pPr lvl="1"/>
            <a:r>
              <a:rPr lang="en-US" dirty="0" err="1" smtClean="0"/>
              <a:t>Cth</a:t>
            </a:r>
            <a:r>
              <a:rPr lang="en-US" dirty="0" smtClean="0"/>
              <a:t> : $(‘#</a:t>
            </a:r>
            <a:r>
              <a:rPr lang="en-US" dirty="0" err="1" smtClean="0"/>
              <a:t>txtnim</a:t>
            </a:r>
            <a:r>
              <a:rPr lang="en-US" dirty="0" smtClean="0"/>
              <a:t>’).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$(selector).focus()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kursor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element form yang </a:t>
            </a:r>
            <a:r>
              <a:rPr lang="en-US" dirty="0" err="1" smtClean="0"/>
              <a:t>diinginkan</a:t>
            </a:r>
            <a:endParaRPr lang="en-US" dirty="0" smtClean="0"/>
          </a:p>
          <a:p>
            <a:pPr lvl="1"/>
            <a:r>
              <a:rPr lang="en-US" dirty="0" err="1" smtClean="0"/>
              <a:t>Cth</a:t>
            </a:r>
            <a:r>
              <a:rPr lang="en-US" dirty="0" smtClean="0"/>
              <a:t> : $(‘#</a:t>
            </a:r>
            <a:r>
              <a:rPr lang="en-US" dirty="0" err="1" smtClean="0"/>
              <a:t>txtnim</a:t>
            </a:r>
            <a:r>
              <a:rPr lang="en-US" dirty="0" smtClean="0"/>
              <a:t>’).focus()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Cth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Form 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4" name="Content Placeholder 3" descr="validasi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7310" y="1600200"/>
            <a:ext cx="658938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Cth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Form </a:t>
            </a:r>
            <a:r>
              <a:rPr lang="en-US" dirty="0" err="1" smtClean="0"/>
              <a:t>Jquery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validasi1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5900" y="2082006"/>
            <a:ext cx="6172200" cy="3562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Validasi</a:t>
            </a:r>
            <a:r>
              <a:rPr lang="en-US" dirty="0" smtClean="0"/>
              <a:t> form </a:t>
            </a:r>
            <a:r>
              <a:rPr lang="en-US" dirty="0" err="1" smtClean="0"/>
              <a:t>dengan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Meskipun</a:t>
            </a:r>
            <a:r>
              <a:rPr lang="en-US" dirty="0" smtClean="0"/>
              <a:t> form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divalidasi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sebaiknya</a:t>
            </a:r>
            <a:r>
              <a:rPr lang="en-US" dirty="0" smtClean="0"/>
              <a:t> form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divalidasi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PHP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client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dimatikan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Cth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form </a:t>
            </a:r>
            <a:r>
              <a:rPr lang="en-US" dirty="0" err="1" smtClean="0"/>
              <a:t>dengan</a:t>
            </a:r>
            <a:r>
              <a:rPr lang="en-US" dirty="0" smtClean="0"/>
              <a:t> PHP </a:t>
            </a:r>
            <a:endParaRPr lang="en-US" dirty="0"/>
          </a:p>
        </p:txBody>
      </p:sp>
      <p:pic>
        <p:nvPicPr>
          <p:cNvPr id="4" name="Content Placeholder 3" descr="validasi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9362" y="1967706"/>
            <a:ext cx="4105275" cy="3790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Validasi</a:t>
            </a:r>
            <a:r>
              <a:rPr lang="en-US" sz="2800" dirty="0" smtClean="0"/>
              <a:t> Form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Plugin</a:t>
            </a:r>
            <a:r>
              <a:rPr lang="en-US" sz="2800" dirty="0" smtClean="0"/>
              <a:t> </a:t>
            </a:r>
            <a:r>
              <a:rPr lang="en-US" sz="2800" dirty="0" err="1" smtClean="0"/>
              <a:t>Jquery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memvalidasi</a:t>
            </a:r>
            <a:r>
              <a:rPr lang="en-US" dirty="0" smtClean="0"/>
              <a:t> form </a:t>
            </a:r>
            <a:r>
              <a:rPr lang="en-US" dirty="0" err="1" smtClean="0"/>
              <a:t>inputan</a:t>
            </a:r>
            <a:endParaRPr lang="en-US" dirty="0" smtClean="0"/>
          </a:p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Validation </a:t>
            </a:r>
            <a:r>
              <a:rPr lang="en-US" dirty="0" err="1" smtClean="0"/>
              <a:t>Plugin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didownload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https://jqueryvalidation.org/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8f861f65bb745dc95aa1a157bb7bfb16e7d73b"/>
</p:tagLst>
</file>

<file path=ppt/theme/theme1.xml><?xml version="1.0" encoding="utf-8"?>
<a:theme xmlns:a="http://schemas.openxmlformats.org/drawingml/2006/main" name="fti_blu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231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fti_blue</vt:lpstr>
      <vt:lpstr>Pemrograman Web 1</vt:lpstr>
      <vt:lpstr>VALIDASI FORM DENGAN JAVASCRIPT DAN PHP</vt:lpstr>
      <vt:lpstr>Validasi Form</vt:lpstr>
      <vt:lpstr>Validasi Form dengan Jquery</vt:lpstr>
      <vt:lpstr>Cth Validasi Form JQuery</vt:lpstr>
      <vt:lpstr>Cth Validasi Form Jquery (Lanjutan)</vt:lpstr>
      <vt:lpstr>Validasi form dengan PHP</vt:lpstr>
      <vt:lpstr>Cth validasi form dengan PHP </vt:lpstr>
      <vt:lpstr>Validasi Form menggunakan  Plugin Jquery</vt:lpstr>
      <vt:lpstr>Cara Penggunaan  Jquery Validation Plugin</vt:lpstr>
      <vt:lpstr>Contoh Program dengan Jquery Validation Plugin</vt:lpstr>
      <vt:lpstr>Contoh Program dengan Jquery Validation Plugin (lanjutan)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Validasi Form dengan Javascript dan PHP</dc:title>
  <dc:creator>user 3</dc:creator>
  <cp:lastModifiedBy>user 3</cp:lastModifiedBy>
  <cp:revision>43</cp:revision>
  <dcterms:created xsi:type="dcterms:W3CDTF">2016-05-01T15:57:03Z</dcterms:created>
  <dcterms:modified xsi:type="dcterms:W3CDTF">2016-05-01T16:50:47Z</dcterms:modified>
</cp:coreProperties>
</file>