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4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883B-27D1-4EE1-972C-A5910DC407FA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EC23C-269B-4C3D-A176-79D227AB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554B-3A2C-40CE-9828-EF879069DC86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AA37-F840-4C58-990C-257C3311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130425"/>
            <a:ext cx="5410200" cy="1470025"/>
          </a:xfrm>
          <a:solidFill>
            <a:schemeClr val="accent1">
              <a:alpha val="50000"/>
            </a:schemeClr>
          </a:solidFill>
          <a:ln w="3175">
            <a:noFill/>
          </a:ln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3733800"/>
            <a:ext cx="5410200" cy="381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Kode</a:t>
            </a:r>
            <a:r>
              <a:rPr lang="en-US" dirty="0" smtClean="0"/>
              <a:t> - 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410200"/>
            <a:ext cx="9144000" cy="1588"/>
          </a:xfrm>
          <a:prstGeom prst="line">
            <a:avLst/>
          </a:prstGeom>
          <a:ln w="381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 userDrawn="1"/>
        </p:nvSpPr>
        <p:spPr>
          <a:xfrm>
            <a:off x="595952" y="5486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2009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Fakultas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Budi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Luhur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Ciledug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Raya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Petukangan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Utara Jakarta Selatan 12260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Website: http://fti.bl.ac.id Email: sekretariat_fti@bl.ac.id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8000" y="3616656"/>
            <a:ext cx="54102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48000" y="2133600"/>
            <a:ext cx="5410200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1479713" cy="1524000"/>
          </a:xfrm>
          <a:prstGeom prst="rect">
            <a:avLst/>
          </a:prstGeom>
        </p:spPr>
      </p:pic>
      <p:pic>
        <p:nvPicPr>
          <p:cNvPr id="15" name="Picture 14" descr="fti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5505688"/>
            <a:ext cx="457200" cy="464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solidFill>
            <a:srgbClr val="0070C0">
              <a:alpha val="50000"/>
            </a:srgb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JUDUL PERTEMUAN/BAB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PERTEMUAN -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48" y="4419600"/>
            <a:ext cx="7772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0023" y="3124200"/>
            <a:ext cx="110978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3" name="Right Triangle 12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9" name="Right Triangle 8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8" name="Right Triangle 7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 smtClean="0"/>
              <a:t>PG065- 3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Layout1.php (</a:t>
            </a:r>
            <a:r>
              <a:rPr lang="en-US" dirty="0" err="1" smtClean="0"/>
              <a:t>lanjutan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4" name="Content Placeholder 3" descr="layout1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499425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Style.css</a:t>
            </a:r>
            <a:endParaRPr lang="en-US" dirty="0"/>
          </a:p>
        </p:txBody>
      </p:sp>
      <p:pic>
        <p:nvPicPr>
          <p:cNvPr id="4" name="Content Placeholder 3" descr="layout1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0324" y="1161792"/>
            <a:ext cx="7001676" cy="49643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Style.css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layout1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1" y="946508"/>
            <a:ext cx="5638800" cy="5534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HTML </a:t>
            </a:r>
            <a:r>
              <a:rPr lang="en-US" dirty="0" err="1" smtClean="0"/>
              <a:t>dibagi-bagi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file, </a:t>
            </a:r>
            <a:r>
              <a:rPr lang="en-US" dirty="0" err="1" smtClean="0"/>
              <a:t>misalnya</a:t>
            </a:r>
            <a:endParaRPr lang="en-US" dirty="0" smtClean="0"/>
          </a:p>
          <a:p>
            <a:pPr lvl="1"/>
            <a:r>
              <a:rPr lang="en-US" dirty="0" smtClean="0"/>
              <a:t>Head.php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header </a:t>
            </a:r>
            <a:r>
              <a:rPr lang="en-US" dirty="0" err="1" smtClean="0"/>
              <a:t>sampai</a:t>
            </a:r>
            <a:r>
              <a:rPr lang="en-US" dirty="0" smtClean="0"/>
              <a:t> menu </a:t>
            </a:r>
            <a:r>
              <a:rPr lang="en-US" dirty="0" err="1" smtClean="0"/>
              <a:t>atas</a:t>
            </a:r>
            <a:endParaRPr lang="en-US" dirty="0" smtClean="0"/>
          </a:p>
          <a:p>
            <a:pPr lvl="1"/>
            <a:r>
              <a:rPr lang="en-US" dirty="0" smtClean="0"/>
              <a:t>Sidebar.php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sidebar</a:t>
            </a:r>
          </a:p>
          <a:p>
            <a:pPr lvl="1"/>
            <a:r>
              <a:rPr lang="en-US" dirty="0" smtClean="0"/>
              <a:t>Foot.php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footer</a:t>
            </a:r>
          </a:p>
          <a:p>
            <a:pPr lvl="1"/>
            <a:r>
              <a:rPr lang="en-US" dirty="0" smtClean="0"/>
              <a:t>Layout2.php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content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-include file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Kekurangan</a:t>
            </a:r>
            <a:r>
              <a:rPr lang="en-US" dirty="0" smtClean="0"/>
              <a:t> :	</a:t>
            </a:r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file </a:t>
            </a:r>
            <a:r>
              <a:rPr lang="en-US" dirty="0" err="1" smtClean="0"/>
              <a:t>banyak</a:t>
            </a:r>
            <a:endParaRPr lang="en-US" dirty="0" smtClean="0"/>
          </a:p>
          <a:p>
            <a:pPr lvl="1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ketelitian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pemotongan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Kelebihan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(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menu),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1 file </a:t>
            </a:r>
            <a:r>
              <a:rPr lang="en-US" dirty="0" err="1" smtClean="0"/>
              <a:t>saja</a:t>
            </a:r>
            <a:r>
              <a:rPr lang="en-US" dirty="0" smtClean="0"/>
              <a:t> yang menu.php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Head.php</a:t>
            </a:r>
            <a:endParaRPr lang="en-US" dirty="0"/>
          </a:p>
        </p:txBody>
      </p:sp>
      <p:pic>
        <p:nvPicPr>
          <p:cNvPr id="4" name="Content Placeholder 3" descr="he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524000"/>
            <a:ext cx="5191125" cy="44759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Sidebar.php</a:t>
            </a:r>
            <a:endParaRPr lang="en-US" dirty="0"/>
          </a:p>
        </p:txBody>
      </p:sp>
      <p:pic>
        <p:nvPicPr>
          <p:cNvPr id="4" name="Content Placeholder 3" descr="sideb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048000"/>
            <a:ext cx="8219883" cy="18470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Foot.php</a:t>
            </a:r>
            <a:endParaRPr lang="en-US" dirty="0"/>
          </a:p>
        </p:txBody>
      </p:sp>
      <p:pic>
        <p:nvPicPr>
          <p:cNvPr id="4" name="Content Placeholder 3" descr="fo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5686297" cy="1456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Layout2.php</a:t>
            </a:r>
            <a:endParaRPr lang="en-US" dirty="0"/>
          </a:p>
        </p:txBody>
      </p:sp>
      <p:pic>
        <p:nvPicPr>
          <p:cNvPr id="4" name="Content Placeholder 3" descr="layout2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8229600" cy="2393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PERTEMUAN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dirty="0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Website </a:t>
            </a:r>
            <a:r>
              <a:rPr lang="en-US" dirty="0" err="1" smtClean="0"/>
              <a:t>Dengan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sebuah</a:t>
            </a:r>
            <a:r>
              <a:rPr lang="en-US" dirty="0" smtClean="0"/>
              <a:t> website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HTML </a:t>
            </a:r>
            <a:r>
              <a:rPr lang="en-US" dirty="0" err="1" smtClean="0"/>
              <a:t>dan</a:t>
            </a:r>
            <a:r>
              <a:rPr lang="en-US" dirty="0" smtClean="0"/>
              <a:t> CSS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layout website 2 </a:t>
            </a:r>
            <a:r>
              <a:rPr lang="en-US" dirty="0" err="1" smtClean="0"/>
              <a:t>kolom</a:t>
            </a:r>
            <a:r>
              <a:rPr lang="en-US" dirty="0" smtClean="0"/>
              <a:t>.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content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sidebar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524000"/>
            <a:ext cx="73152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#container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600200"/>
            <a:ext cx="70866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#header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5867400"/>
            <a:ext cx="7086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#footer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2590800"/>
            <a:ext cx="7086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nav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2971800"/>
            <a:ext cx="4876800" cy="266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#main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2971800"/>
            <a:ext cx="2057400" cy="266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#sidebar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#container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pembungkus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. Container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endParaRPr lang="en-US" dirty="0" smtClean="0"/>
          </a:p>
          <a:p>
            <a:r>
              <a:rPr lang="en-US" dirty="0" smtClean="0"/>
              <a:t>#header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menu </a:t>
            </a:r>
            <a:r>
              <a:rPr lang="en-US" dirty="0" err="1" smtClean="0"/>
              <a:t>atas</a:t>
            </a:r>
            <a:endParaRPr lang="en-US" dirty="0" smtClean="0"/>
          </a:p>
          <a:p>
            <a:r>
              <a:rPr lang="en-US" dirty="0" smtClean="0"/>
              <a:t>#main </a:t>
            </a:r>
            <a:r>
              <a:rPr lang="en-US" dirty="0" err="1" smtClean="0"/>
              <a:t>untuk</a:t>
            </a:r>
            <a:r>
              <a:rPr lang="en-US" dirty="0" smtClean="0"/>
              <a:t> content</a:t>
            </a:r>
          </a:p>
          <a:p>
            <a:r>
              <a:rPr lang="en-US" dirty="0" smtClean="0"/>
              <a:t>#sidebar </a:t>
            </a:r>
            <a:r>
              <a:rPr lang="en-US" dirty="0" err="1" smtClean="0"/>
              <a:t>untuk</a:t>
            </a:r>
            <a:r>
              <a:rPr lang="en-US" dirty="0" smtClean="0"/>
              <a:t> menu </a:t>
            </a:r>
            <a:r>
              <a:rPr lang="en-US" dirty="0" err="1" smtClean="0"/>
              <a:t>di</a:t>
            </a:r>
            <a:r>
              <a:rPr lang="en-US" dirty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r>
              <a:rPr lang="en-US" dirty="0" smtClean="0"/>
              <a:t>#footer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  <p:pic>
        <p:nvPicPr>
          <p:cNvPr id="4" name="Content Placeholder 3" descr="layoutakhi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3043" y="1219200"/>
            <a:ext cx="7568958" cy="53238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Pembuatan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coding </a:t>
            </a:r>
            <a:r>
              <a:rPr lang="en-US" dirty="0" err="1" smtClean="0"/>
              <a:t>untuk</a:t>
            </a:r>
            <a:r>
              <a:rPr lang="en-US" dirty="0" smtClean="0"/>
              <a:t> layout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 lvl="1"/>
            <a:r>
              <a:rPr lang="en-US" dirty="0" smtClean="0"/>
              <a:t>Layout  </a:t>
            </a:r>
            <a:r>
              <a:rPr lang="en-US" dirty="0" err="1" smtClean="0"/>
              <a:t>dijadikan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file</a:t>
            </a:r>
          </a:p>
          <a:p>
            <a:pPr lvl="1"/>
            <a:r>
              <a:rPr lang="en-US" dirty="0" smtClean="0"/>
              <a:t>Layout </a:t>
            </a:r>
            <a:r>
              <a:rPr lang="en-US" dirty="0" err="1" smtClean="0"/>
              <a:t>dibagi-bagi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dijadikan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2 file, </a:t>
            </a:r>
            <a:r>
              <a:rPr lang="en-US" dirty="0" err="1" smtClean="0"/>
              <a:t>yaitu</a:t>
            </a:r>
            <a:r>
              <a:rPr lang="en-US" dirty="0" smtClean="0"/>
              <a:t> layout1.php </a:t>
            </a:r>
            <a:r>
              <a:rPr lang="en-US" dirty="0" err="1" smtClean="0"/>
              <a:t>dan</a:t>
            </a:r>
            <a:r>
              <a:rPr lang="en-US" dirty="0" smtClean="0"/>
              <a:t> style.css</a:t>
            </a:r>
          </a:p>
          <a:p>
            <a:r>
              <a:rPr lang="en-US" dirty="0" err="1" smtClean="0"/>
              <a:t>Kekurangan</a:t>
            </a:r>
            <a:r>
              <a:rPr lang="en-US" dirty="0" smtClean="0"/>
              <a:t> :	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website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/>
              <a:t> </a:t>
            </a:r>
            <a:r>
              <a:rPr lang="en-US" dirty="0" smtClean="0"/>
              <a:t>HTML (</a:t>
            </a:r>
            <a:r>
              <a:rPr lang="en-US" dirty="0" err="1" smtClean="0"/>
              <a:t>misalnya</a:t>
            </a:r>
            <a:r>
              <a:rPr lang="en-US" dirty="0" smtClean="0"/>
              <a:t> menu)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Kelebihan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Layout1.php</a:t>
            </a:r>
            <a:endParaRPr lang="en-US" dirty="0"/>
          </a:p>
        </p:txBody>
      </p:sp>
      <p:pic>
        <p:nvPicPr>
          <p:cNvPr id="4" name="Content Placeholder 3" descr="layout1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838200"/>
            <a:ext cx="86868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28d84b5c0a470d17b249b72e19eb4c4716f40cb"/>
</p:tagLst>
</file>

<file path=ppt/theme/theme1.xml><?xml version="1.0" encoding="utf-8"?>
<a:theme xmlns:a="http://schemas.openxmlformats.org/drawingml/2006/main" name="fti_blu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fti_blue</Template>
  <TotalTime>2047</TotalTime>
  <Words>214</Words>
  <Application>Microsoft Office PowerPoint</Application>
  <PresentationFormat>On-screen Show (4:3)</PresentationFormat>
  <Paragraphs>56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fti_blue</vt:lpstr>
      <vt:lpstr>Pemrograman Web 1</vt:lpstr>
      <vt:lpstr>Layout website</vt:lpstr>
      <vt:lpstr>Layout Website Dengan CSS</vt:lpstr>
      <vt:lpstr>Rancangan Layout</vt:lpstr>
      <vt:lpstr>Keterangan</vt:lpstr>
      <vt:lpstr>Hasil Akhir</vt:lpstr>
      <vt:lpstr>Cara Pembuatan</vt:lpstr>
      <vt:lpstr>Layout dijadikan 1</vt:lpstr>
      <vt:lpstr>Layout1.php</vt:lpstr>
      <vt:lpstr>Layout1.php (lanjutan…)</vt:lpstr>
      <vt:lpstr>Style.css</vt:lpstr>
      <vt:lpstr>Style.css (lanjutan)</vt:lpstr>
      <vt:lpstr>Slide 13</vt:lpstr>
      <vt:lpstr>Layout dijadikan beberapa file</vt:lpstr>
      <vt:lpstr>Head.php</vt:lpstr>
      <vt:lpstr>Sidebar.php</vt:lpstr>
      <vt:lpstr>Foot.php</vt:lpstr>
      <vt:lpstr>Layout2.php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utomo.budiyanto</dc:creator>
  <cp:lastModifiedBy>user 3</cp:lastModifiedBy>
  <cp:revision>164</cp:revision>
  <dcterms:created xsi:type="dcterms:W3CDTF">2009-03-02T00:54:17Z</dcterms:created>
  <dcterms:modified xsi:type="dcterms:W3CDTF">2016-03-19T16:03:13Z</dcterms:modified>
</cp:coreProperties>
</file>