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4" r:id="rId5"/>
    <p:sldId id="275" r:id="rId6"/>
    <p:sldId id="276" r:id="rId7"/>
    <p:sldId id="280" r:id="rId8"/>
    <p:sldId id="277" r:id="rId9"/>
    <p:sldId id="278" r:id="rId10"/>
    <p:sldId id="279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883B-27D1-4EE1-972C-A5910DC407FA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EC23C-269B-4C3D-A176-79D227AB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554B-3A2C-40CE-9828-EF879069DC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AA37-F840-4C58-990C-257C3311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130425"/>
            <a:ext cx="5410200" cy="1470025"/>
          </a:xfrm>
          <a:solidFill>
            <a:schemeClr val="accent1">
              <a:alpha val="50000"/>
            </a:schemeClr>
          </a:solidFill>
          <a:ln w="3175">
            <a:noFill/>
          </a:ln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3733800"/>
            <a:ext cx="5410200" cy="381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Kode</a:t>
            </a:r>
            <a:r>
              <a:rPr lang="en-US" dirty="0" smtClean="0"/>
              <a:t> - 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410200"/>
            <a:ext cx="9144000" cy="1588"/>
          </a:xfrm>
          <a:prstGeom prst="line">
            <a:avLst/>
          </a:prstGeom>
          <a:ln w="381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 userDrawn="1"/>
        </p:nvSpPr>
        <p:spPr>
          <a:xfrm>
            <a:off x="595952" y="54864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2009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Fakultas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Teknologi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Budi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Luhur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Ciledug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Raya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Petukangan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Utara Jakarta Selatan 12260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Website: http://fti.bl.ac.id Email: sekretariat_fti@bl.ac.id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8000" y="3616656"/>
            <a:ext cx="54102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48000" y="2133600"/>
            <a:ext cx="5410200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1479713" cy="1524000"/>
          </a:xfrm>
          <a:prstGeom prst="rect">
            <a:avLst/>
          </a:prstGeom>
        </p:spPr>
      </p:pic>
      <p:pic>
        <p:nvPicPr>
          <p:cNvPr id="15" name="Picture 14" descr="fti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5505688"/>
            <a:ext cx="457200" cy="464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5" name="Right Triangle 14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solidFill>
            <a:srgbClr val="0070C0">
              <a:alpha val="50000"/>
            </a:srgb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JUDUL PERTEMUAN/BAB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PERTEMUAN -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48" y="4419600"/>
            <a:ext cx="7772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70023" y="3124200"/>
            <a:ext cx="110978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1" name="Right Triangle 10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3" name="Right Triangle 12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9" name="Right Triangle 8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8" name="Right Triangle 7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 smtClean="0"/>
              <a:t>PG065- 3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404.php</a:t>
            </a:r>
            <a:endParaRPr lang="en-US" dirty="0"/>
          </a:p>
        </p:txBody>
      </p:sp>
      <p:pic>
        <p:nvPicPr>
          <p:cNvPr id="7" name="Content Placeholder 6" descr="php6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200400"/>
            <a:ext cx="8038499" cy="145176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http://localhost/****/index.php</a:t>
            </a:r>
            <a:endParaRPr lang="en-US" dirty="0"/>
          </a:p>
        </p:txBody>
      </p:sp>
      <p:pic>
        <p:nvPicPr>
          <p:cNvPr id="7" name="Content Placeholder 6" descr="php6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7427741" cy="4876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http://localhost/****/index.php?hal=profil</a:t>
            </a:r>
            <a:endParaRPr lang="en-US" sz="3600" dirty="0"/>
          </a:p>
        </p:txBody>
      </p:sp>
      <p:pic>
        <p:nvPicPr>
          <p:cNvPr id="7" name="Content Placeholder 6" descr="php6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295400"/>
            <a:ext cx="7543800" cy="4953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http://localhost/****/index.php?hal=kontak</a:t>
            </a:r>
            <a:endParaRPr lang="en-US" sz="3600" dirty="0"/>
          </a:p>
        </p:txBody>
      </p:sp>
      <p:pic>
        <p:nvPicPr>
          <p:cNvPr id="7" name="Content Placeholder 6" descr="php6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5304" y="1600200"/>
            <a:ext cx="7195625" cy="472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http://localhost/****/</a:t>
            </a:r>
            <a:r>
              <a:rPr lang="en-US" sz="3200" dirty="0" smtClean="0"/>
              <a:t>index.php?hal=produk</a:t>
            </a:r>
            <a:endParaRPr lang="en-US" sz="3200" dirty="0"/>
          </a:p>
        </p:txBody>
      </p:sp>
      <p:pic>
        <p:nvPicPr>
          <p:cNvPr id="7" name="Content Placeholder 6" descr="php6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7311683" cy="4800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PAGE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PERTEMUAN -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dirty="0" smtClean="0"/>
              <a:t>PEMROGRAMAN WEB 1 – PG065- 3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website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multiple page, layout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file.</a:t>
            </a:r>
          </a:p>
          <a:p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endParaRPr lang="en-US" dirty="0" smtClean="0"/>
          </a:p>
          <a:p>
            <a:pPr lvl="1"/>
            <a:r>
              <a:rPr lang="en-US" dirty="0" smtClean="0"/>
              <a:t>index.php</a:t>
            </a:r>
          </a:p>
          <a:p>
            <a:pPr lvl="1"/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(home.php)</a:t>
            </a:r>
          </a:p>
          <a:p>
            <a:pPr lvl="1"/>
            <a:r>
              <a:rPr lang="en-US" dirty="0" err="1" smtClean="0"/>
              <a:t>Profil</a:t>
            </a:r>
            <a:r>
              <a:rPr lang="en-US" dirty="0" smtClean="0"/>
              <a:t> (profil.php)</a:t>
            </a:r>
          </a:p>
          <a:p>
            <a:pPr lvl="1"/>
            <a:r>
              <a:rPr lang="en-US" dirty="0" err="1" smtClean="0"/>
              <a:t>Kontak</a:t>
            </a:r>
            <a:r>
              <a:rPr lang="en-US" dirty="0" smtClean="0"/>
              <a:t> (kontak.php)</a:t>
            </a:r>
          </a:p>
          <a:p>
            <a:pPr lvl="1"/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(404.php)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file head.php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menu), foot.php, sidebar.php </a:t>
            </a:r>
            <a:r>
              <a:rPr lang="en-US" dirty="0" err="1" smtClean="0"/>
              <a:t>dan</a:t>
            </a:r>
            <a:r>
              <a:rPr lang="en-US" dirty="0" smtClean="0"/>
              <a:t> style.css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r>
              <a:rPr lang="en-US" dirty="0" smtClean="0"/>
              <a:t>File index.php </a:t>
            </a:r>
            <a:r>
              <a:rPr lang="en-US" dirty="0" err="1" smtClean="0"/>
              <a:t>adalah</a:t>
            </a:r>
            <a:r>
              <a:rPr lang="en-US" dirty="0" smtClean="0"/>
              <a:t> file </a:t>
            </a:r>
            <a:r>
              <a:rPr lang="en-US" dirty="0" err="1" smtClean="0"/>
              <a:t>utama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lain </a:t>
            </a:r>
            <a:r>
              <a:rPr lang="en-US" dirty="0" err="1" smtClean="0"/>
              <a:t>menggunakan</a:t>
            </a:r>
            <a:r>
              <a:rPr lang="en-US" dirty="0" smtClean="0"/>
              <a:t> URL Parameter </a:t>
            </a:r>
            <a:r>
              <a:rPr lang="en-US" dirty="0" err="1" smtClean="0"/>
              <a:t>hal</a:t>
            </a:r>
            <a:r>
              <a:rPr lang="en-US" dirty="0" smtClean="0"/>
              <a:t>=?????</a:t>
            </a:r>
          </a:p>
          <a:p>
            <a:pPr lvl="1"/>
            <a:r>
              <a:rPr lang="en-US" dirty="0" err="1" smtClean="0"/>
              <a:t>Misalnya</a:t>
            </a:r>
            <a:r>
              <a:rPr lang="en-US" dirty="0" smtClean="0"/>
              <a:t> : </a:t>
            </a:r>
            <a:r>
              <a:rPr lang="en-US" dirty="0" err="1" smtClean="0"/>
              <a:t>Index.php?hal</a:t>
            </a:r>
            <a:r>
              <a:rPr lang="en-US" dirty="0" smtClean="0"/>
              <a:t>=</a:t>
            </a:r>
            <a:r>
              <a:rPr lang="en-US" dirty="0" err="1" smtClean="0"/>
              <a:t>profil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Head.php yang </a:t>
            </a:r>
            <a:r>
              <a:rPr lang="en-US" dirty="0" err="1" smtClean="0"/>
              <a:t>dimodifikasi</a:t>
            </a:r>
            <a:endParaRPr lang="en-US" dirty="0"/>
          </a:p>
        </p:txBody>
      </p:sp>
      <p:pic>
        <p:nvPicPr>
          <p:cNvPr id="7" name="Content Placeholder 6" descr="php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8622778" cy="4953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Index.php</a:t>
            </a:r>
            <a:endParaRPr lang="en-US" dirty="0"/>
          </a:p>
        </p:txBody>
      </p:sp>
      <p:pic>
        <p:nvPicPr>
          <p:cNvPr id="7" name="Content Placeholder 6" descr="php6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295400"/>
            <a:ext cx="5791200" cy="50725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Home.php</a:t>
            </a:r>
            <a:endParaRPr lang="en-US" dirty="0"/>
          </a:p>
        </p:txBody>
      </p:sp>
      <p:pic>
        <p:nvPicPr>
          <p:cNvPr id="7" name="Content Placeholder 6" descr="php6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8229600" cy="2819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Profil.php</a:t>
            </a:r>
            <a:endParaRPr lang="en-US" dirty="0"/>
          </a:p>
        </p:txBody>
      </p:sp>
      <p:pic>
        <p:nvPicPr>
          <p:cNvPr id="7" name="Content Placeholder 6" descr="php6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14601"/>
            <a:ext cx="8229600" cy="2971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Kontak.php</a:t>
            </a:r>
            <a:endParaRPr lang="en-US" dirty="0"/>
          </a:p>
        </p:txBody>
      </p:sp>
      <p:pic>
        <p:nvPicPr>
          <p:cNvPr id="7" name="Content Placeholder 6" descr="php6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209800"/>
            <a:ext cx="6343650" cy="219471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b887cefa684bc593e9c162248689e2d1b3702"/>
</p:tagLst>
</file>

<file path=ppt/theme/theme1.xml><?xml version="1.0" encoding="utf-8"?>
<a:theme xmlns:a="http://schemas.openxmlformats.org/drawingml/2006/main" name="fti_blu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fti_blue</Template>
  <TotalTime>2088</TotalTime>
  <Words>257</Words>
  <Application>Microsoft Office PowerPoint</Application>
  <PresentationFormat>On-screen Show (4:3)</PresentationFormat>
  <Paragraphs>66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fti_blue</vt:lpstr>
      <vt:lpstr>Pemrograman Web 1</vt:lpstr>
      <vt:lpstr>MULTIPLE PAGE Layout</vt:lpstr>
      <vt:lpstr>Multiple page layout</vt:lpstr>
      <vt:lpstr>Persiapan</vt:lpstr>
      <vt:lpstr>Head.php yang dimodifikasi</vt:lpstr>
      <vt:lpstr>Index.php</vt:lpstr>
      <vt:lpstr>Home.php</vt:lpstr>
      <vt:lpstr>Profil.php</vt:lpstr>
      <vt:lpstr>Kontak.php</vt:lpstr>
      <vt:lpstr>404.php</vt:lpstr>
      <vt:lpstr>http://localhost/****/index.php</vt:lpstr>
      <vt:lpstr>http://localhost/****/index.php?hal=profil</vt:lpstr>
      <vt:lpstr>http://localhost/****/index.php?hal=kontak</vt:lpstr>
      <vt:lpstr>http://localhost/****/index.php?hal=produk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utomo.budiyanto</dc:creator>
  <cp:lastModifiedBy>user 3</cp:lastModifiedBy>
  <cp:revision>200</cp:revision>
  <dcterms:created xsi:type="dcterms:W3CDTF">2009-03-02T00:54:17Z</dcterms:created>
  <dcterms:modified xsi:type="dcterms:W3CDTF">2016-03-27T20:20:25Z</dcterms:modified>
</cp:coreProperties>
</file>