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5" r:id="rId16"/>
    <p:sldId id="272" r:id="rId17"/>
    <p:sldId id="273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BF825-2511-4805-BAE2-E7BFE3B17738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EE931-9F4B-4330-8C48-00EBE30BC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D13720-F53F-4AE8-B3CA-F88CEF12CC78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954CC6E-F7B7-4A3C-BD7C-1C8E49DCB4EC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410200"/>
            <a:ext cx="9144000" cy="1447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410200"/>
            <a:ext cx="9144000" cy="1588"/>
          </a:xfrm>
          <a:prstGeom prst="line">
            <a:avLst/>
          </a:prstGeom>
          <a:ln w="38100" cmpd="sng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/>
          <p:cNvSpPr txBox="1">
            <a:spLocks/>
          </p:cNvSpPr>
          <p:nvPr userDrawn="1"/>
        </p:nvSpPr>
        <p:spPr>
          <a:xfrm>
            <a:off x="595313" y="5486400"/>
            <a:ext cx="3581400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sz="1000">
                <a:solidFill>
                  <a:srgbClr val="898989"/>
                </a:solidFill>
                <a:cs typeface="Arial" charset="0"/>
              </a:rPr>
              <a:t>© 2009 Fakultas Teknologi Informasi Universitas Budi Luhur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sz="1000">
                <a:solidFill>
                  <a:srgbClr val="898989"/>
                </a:solidFill>
                <a:cs typeface="Arial" charset="0"/>
              </a:rPr>
              <a:t>Jl. Ciledug Raya Petukangan Utara Jakarta Selatan 12260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sz="1000">
                <a:solidFill>
                  <a:srgbClr val="898989"/>
                </a:solidFill>
                <a:cs typeface="Arial" charset="0"/>
              </a:rPr>
              <a:t>Website: http://fti.bl.ac.id Email: sekretariat_fti@bl.ac.id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sz="1000">
              <a:solidFill>
                <a:srgbClr val="898989"/>
              </a:solidFill>
              <a:cs typeface="Arial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048000" y="3616325"/>
            <a:ext cx="5410200" cy="158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048000" y="2133600"/>
            <a:ext cx="5410200" cy="158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logoUBL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133600"/>
            <a:ext cx="1479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" descr="fti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505450"/>
            <a:ext cx="457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5410200" cy="1470025"/>
          </a:xfrm>
          <a:solidFill>
            <a:schemeClr val="accent1">
              <a:alpha val="50000"/>
            </a:schemeClr>
          </a:solidFill>
          <a:ln w="3175">
            <a:noFill/>
          </a:ln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3733800"/>
            <a:ext cx="5410200" cy="3810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FAKULTAS TEKNOLOGI INFORMASI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Pemrograman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Web 1 - PG065 - 3 SKS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33A68E-FFEC-48B6-A4B4-694136A782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 userDrawn="1"/>
        </p:nvGrpSpPr>
        <p:grpSpPr bwMode="auto"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pic>
          <p:nvPicPr>
            <p:cNvPr id="6" name="Picture 8" descr="fti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29600" y="228600"/>
              <a:ext cx="675311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ight Triangle 6"/>
            <p:cNvSpPr/>
            <p:nvPr userDrawn="1"/>
          </p:nvSpPr>
          <p:spPr>
            <a:xfrm rot="10800000">
              <a:off x="0" y="1143000"/>
              <a:ext cx="9144000" cy="152400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14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FAKULTAS TEKNOLOGI INFORMASI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3ED81A5-E0D4-493F-A766-742A572A425A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700088" y="4419600"/>
            <a:ext cx="7772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7" descr="logoUBL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0763" y="3124200"/>
            <a:ext cx="11096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solidFill>
            <a:srgbClr val="0070C0">
              <a:alpha val="50000"/>
            </a:srgbClr>
          </a:solidFill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362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FAKULTAS TEKNOLOGI INFORMASI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C061282-1D30-4C18-88C1-CB9E98734C5C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pic>
          <p:nvPicPr>
            <p:cNvPr id="7" name="Picture 8" descr="fti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29600" y="228600"/>
              <a:ext cx="675311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ight Triangle 7"/>
            <p:cNvSpPr/>
            <p:nvPr userDrawn="1"/>
          </p:nvSpPr>
          <p:spPr>
            <a:xfrm rot="10800000">
              <a:off x="0" y="1143000"/>
              <a:ext cx="9144000" cy="152400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362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FAKULTAS TEKNOLOGI INFORMASI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1D7F34D-3E04-453D-908B-AC70BA172103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pic>
          <p:nvPicPr>
            <p:cNvPr id="9" name="Picture 8" descr="fti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29600" y="228600"/>
              <a:ext cx="675311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ight Triangle 9"/>
            <p:cNvSpPr/>
            <p:nvPr userDrawn="1"/>
          </p:nvSpPr>
          <p:spPr>
            <a:xfrm rot="10800000">
              <a:off x="0" y="1143000"/>
              <a:ext cx="9144000" cy="152400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FAKULTAS TEKNOLOGI INFORMASI</a:t>
            </a:r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A211A3F-E955-4D1C-8535-A40AAF2F682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pic>
          <p:nvPicPr>
            <p:cNvPr id="5" name="Picture 8" descr="fti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29600" y="228600"/>
              <a:ext cx="675311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ight Triangle 5"/>
            <p:cNvSpPr/>
            <p:nvPr userDrawn="1"/>
          </p:nvSpPr>
          <p:spPr>
            <a:xfrm rot="10800000">
              <a:off x="0" y="1143000"/>
              <a:ext cx="9144000" cy="152400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362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FAKULTAS TEKNOLOGI INFORMASI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50000BC-2814-4BFD-B75F-B065E437F13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3" name="Rectangle 2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pic>
          <p:nvPicPr>
            <p:cNvPr id="4" name="Picture 8" descr="fti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29600" y="228600"/>
              <a:ext cx="675311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ight Triangle 4"/>
            <p:cNvSpPr/>
            <p:nvPr userDrawn="1"/>
          </p:nvSpPr>
          <p:spPr>
            <a:xfrm rot="10800000">
              <a:off x="0" y="1143000"/>
              <a:ext cx="9144000" cy="152400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</p:grp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FAKULTAS TEKNOLOGI INFORMASI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10977A6-B4B6-4FB1-89D0-0E400121CDB9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FAKULTAS TEKNOLOGI INFORMASI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Pemrograman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Web 1 - PG065 - 3 SKS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3B22C0-C62F-4C86-9D0B-B14321F53C2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solidFill>
            <a:schemeClr val="accent1">
              <a:alpha val="50195"/>
            </a:schemeClr>
          </a:solidFill>
          <a:ln w="9525"/>
        </p:spPr>
        <p:txBody>
          <a:bodyPr/>
          <a:lstStyle/>
          <a:p>
            <a:pPr eaLnBrk="1" hangingPunct="1"/>
            <a:r>
              <a:rPr lang="en-US" dirty="0" err="1" smtClean="0"/>
              <a:t>Pemrograman</a:t>
            </a:r>
            <a:r>
              <a:rPr lang="en-US" dirty="0" smtClean="0"/>
              <a:t> Web 1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0" dirty="0" smtClean="0"/>
              <a:t>PG065 – 3 SKS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 type=‘number’&gt;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inputan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menginput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endParaRPr lang="en-US" dirty="0" smtClean="0"/>
          </a:p>
          <a:p>
            <a:r>
              <a:rPr lang="en-US" dirty="0" err="1" smtClean="0"/>
              <a:t>Contoh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&lt;input type=‘number’ name=‘</a:t>
            </a:r>
            <a:r>
              <a:rPr lang="en-US" dirty="0" err="1" smtClean="0">
                <a:solidFill>
                  <a:srgbClr val="FF0000"/>
                </a:solidFill>
              </a:rPr>
              <a:t>usia</a:t>
            </a:r>
            <a:r>
              <a:rPr lang="en-US" dirty="0" smtClean="0">
                <a:solidFill>
                  <a:srgbClr val="FF0000"/>
                </a:solidFill>
              </a:rPr>
              <a:t>’ placeholder=‘</a:t>
            </a:r>
            <a:r>
              <a:rPr lang="en-US" dirty="0" err="1" smtClean="0">
                <a:solidFill>
                  <a:srgbClr val="FF0000"/>
                </a:solidFill>
              </a:rPr>
              <a:t>isi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alamat</a:t>
            </a:r>
            <a:r>
              <a:rPr lang="en-US" dirty="0" smtClean="0">
                <a:solidFill>
                  <a:srgbClr val="FF0000"/>
                </a:solidFill>
              </a:rPr>
              <a:t> blog </a:t>
            </a:r>
            <a:r>
              <a:rPr lang="en-US" dirty="0" err="1" smtClean="0">
                <a:solidFill>
                  <a:srgbClr val="FF0000"/>
                </a:solidFill>
              </a:rPr>
              <a:t>Anda</a:t>
            </a:r>
            <a:r>
              <a:rPr lang="en-US" dirty="0" smtClean="0">
                <a:solidFill>
                  <a:srgbClr val="FF0000"/>
                </a:solidFill>
              </a:rPr>
              <a:t>’&gt;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 type=‘color’&gt;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inputan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colorpicker</a:t>
            </a:r>
            <a:endParaRPr lang="en-US" dirty="0" smtClean="0"/>
          </a:p>
          <a:p>
            <a:r>
              <a:rPr lang="en-US" dirty="0" err="1" smtClean="0"/>
              <a:t>Contoh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&lt;input type=‘color’ name=‘</a:t>
            </a:r>
            <a:r>
              <a:rPr lang="en-US" dirty="0" err="1" smtClean="0">
                <a:solidFill>
                  <a:srgbClr val="FF0000"/>
                </a:solidFill>
              </a:rPr>
              <a:t>warna</a:t>
            </a:r>
            <a:r>
              <a:rPr lang="en-US" dirty="0" smtClean="0">
                <a:solidFill>
                  <a:srgbClr val="FF0000"/>
                </a:solidFill>
              </a:rPr>
              <a:t>’&gt;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 type=‘file’&gt;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file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diupload</a:t>
            </a:r>
            <a:endParaRPr lang="en-US" dirty="0" smtClean="0"/>
          </a:p>
          <a:p>
            <a:r>
              <a:rPr lang="en-US" dirty="0" err="1" smtClean="0"/>
              <a:t>Contoh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&lt;input type=‘file’ name=‘</a:t>
            </a:r>
            <a:r>
              <a:rPr lang="en-US" dirty="0" err="1" smtClean="0">
                <a:solidFill>
                  <a:srgbClr val="FF0000"/>
                </a:solidFill>
              </a:rPr>
              <a:t>foto</a:t>
            </a:r>
            <a:r>
              <a:rPr lang="en-US" dirty="0" smtClean="0">
                <a:solidFill>
                  <a:srgbClr val="FF0000"/>
                </a:solidFill>
              </a:rPr>
              <a:t>’&gt;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&lt;input type=‘file’ name=‘</a:t>
            </a:r>
            <a:r>
              <a:rPr lang="en-US" dirty="0" err="1" smtClean="0">
                <a:solidFill>
                  <a:srgbClr val="FF0000"/>
                </a:solidFill>
              </a:rPr>
              <a:t>foto</a:t>
            </a:r>
            <a:r>
              <a:rPr lang="en-US" dirty="0" smtClean="0">
                <a:solidFill>
                  <a:srgbClr val="FF0000"/>
                </a:solidFill>
              </a:rPr>
              <a:t>’ multiple&gt; </a:t>
            </a:r>
            <a:r>
              <a:rPr lang="en-US" dirty="0" smtClean="0"/>
              <a:t>=&gt;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file </a:t>
            </a:r>
            <a:r>
              <a:rPr lang="en-US" dirty="0" err="1" smtClean="0"/>
              <a:t>sekaligus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&lt;input type=‘file’ name=‘</a:t>
            </a:r>
            <a:r>
              <a:rPr lang="en-US" dirty="0" err="1" smtClean="0">
                <a:solidFill>
                  <a:srgbClr val="FF0000"/>
                </a:solidFill>
              </a:rPr>
              <a:t>foto</a:t>
            </a:r>
            <a:r>
              <a:rPr lang="en-US" dirty="0" smtClean="0">
                <a:solidFill>
                  <a:srgbClr val="FF0000"/>
                </a:solidFill>
              </a:rPr>
              <a:t>’ accept=‘.</a:t>
            </a:r>
            <a:r>
              <a:rPr lang="en-US" dirty="0" err="1" smtClean="0">
                <a:solidFill>
                  <a:srgbClr val="FF0000"/>
                </a:solidFill>
              </a:rPr>
              <a:t>pdf,.doc</a:t>
            </a:r>
            <a:r>
              <a:rPr lang="en-US" dirty="0" smtClean="0">
                <a:solidFill>
                  <a:srgbClr val="FF0000"/>
                </a:solidFill>
              </a:rPr>
              <a:t>’&gt; </a:t>
            </a:r>
            <a:r>
              <a:rPr lang="en-US" dirty="0" smtClean="0"/>
              <a:t>=&gt;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upload file </a:t>
            </a:r>
            <a:r>
              <a:rPr lang="en-US" dirty="0" err="1" smtClean="0"/>
              <a:t>pdf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doc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 type=‘hidden’&gt;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hidden field</a:t>
            </a:r>
          </a:p>
          <a:p>
            <a:r>
              <a:rPr lang="en-US" dirty="0" err="1" smtClean="0"/>
              <a:t>Contoh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&lt;input type=‘hidden’ name=‘</a:t>
            </a:r>
            <a:r>
              <a:rPr lang="en-US" dirty="0" err="1" smtClean="0">
                <a:solidFill>
                  <a:srgbClr val="FF0000"/>
                </a:solidFill>
              </a:rPr>
              <a:t>iduser</a:t>
            </a:r>
            <a:r>
              <a:rPr lang="en-US" dirty="0" smtClean="0">
                <a:solidFill>
                  <a:srgbClr val="FF0000"/>
                </a:solidFill>
              </a:rPr>
              <a:t>’&gt;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 type=‘radio’&gt;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radio button (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lingkaran</a:t>
            </a:r>
            <a:r>
              <a:rPr lang="en-US" dirty="0" smtClean="0"/>
              <a:t>)</a:t>
            </a:r>
          </a:p>
          <a:p>
            <a:r>
              <a:rPr lang="en-US" altLang="zh-CN" dirty="0" err="1" smtClean="0">
                <a:ea typeface="SimSun" charset="-122"/>
              </a:rPr>
              <a:t>Biasa</a:t>
            </a:r>
            <a:r>
              <a:rPr lang="en-US" altLang="zh-CN" dirty="0" smtClean="0">
                <a:ea typeface="SimSun" charset="-122"/>
              </a:rPr>
              <a:t> </a:t>
            </a:r>
            <a:r>
              <a:rPr lang="en-US" altLang="zh-CN" dirty="0" err="1" smtClean="0">
                <a:ea typeface="SimSun" charset="-122"/>
              </a:rPr>
              <a:t>digunakan</a:t>
            </a:r>
            <a:r>
              <a:rPr lang="en-US" altLang="zh-CN" dirty="0" smtClean="0">
                <a:ea typeface="SimSun" charset="-122"/>
              </a:rPr>
              <a:t> </a:t>
            </a:r>
            <a:r>
              <a:rPr lang="en-US" altLang="zh-CN" dirty="0" err="1" smtClean="0">
                <a:ea typeface="SimSun" charset="-122"/>
              </a:rPr>
              <a:t>jika</a:t>
            </a:r>
            <a:r>
              <a:rPr lang="en-US" altLang="zh-CN" dirty="0" smtClean="0">
                <a:ea typeface="SimSun" charset="-122"/>
              </a:rPr>
              <a:t> </a:t>
            </a:r>
            <a:r>
              <a:rPr lang="en-US" altLang="zh-CN" dirty="0" err="1" smtClean="0">
                <a:ea typeface="SimSun" charset="-122"/>
              </a:rPr>
              <a:t>dalam</a:t>
            </a:r>
            <a:r>
              <a:rPr lang="en-US" altLang="zh-CN" dirty="0" smtClean="0">
                <a:ea typeface="SimSun" charset="-122"/>
              </a:rPr>
              <a:t> </a:t>
            </a:r>
            <a:r>
              <a:rPr lang="en-US" altLang="zh-CN" dirty="0" err="1" smtClean="0">
                <a:ea typeface="SimSun" charset="-122"/>
              </a:rPr>
              <a:t>sebuah</a:t>
            </a:r>
            <a:r>
              <a:rPr lang="en-US" altLang="zh-CN" dirty="0" smtClean="0">
                <a:ea typeface="SimSun" charset="-122"/>
              </a:rPr>
              <a:t> group </a:t>
            </a:r>
            <a:r>
              <a:rPr lang="en-US" altLang="zh-CN" dirty="0" err="1" smtClean="0">
                <a:ea typeface="SimSun" charset="-122"/>
              </a:rPr>
              <a:t>pilihan</a:t>
            </a:r>
            <a:r>
              <a:rPr lang="en-US" altLang="zh-CN" dirty="0" smtClean="0">
                <a:ea typeface="SimSun" charset="-122"/>
              </a:rPr>
              <a:t>, </a:t>
            </a:r>
            <a:r>
              <a:rPr lang="en-US" altLang="zh-CN" dirty="0" err="1" smtClean="0">
                <a:ea typeface="SimSun" charset="-122"/>
              </a:rPr>
              <a:t>hanya</a:t>
            </a:r>
            <a:r>
              <a:rPr lang="en-US" altLang="zh-CN" dirty="0" smtClean="0">
                <a:ea typeface="SimSun" charset="-122"/>
              </a:rPr>
              <a:t> </a:t>
            </a:r>
            <a:r>
              <a:rPr lang="en-US" altLang="zh-CN" dirty="0" err="1" smtClean="0">
                <a:ea typeface="SimSun" charset="-122"/>
              </a:rPr>
              <a:t>satu</a:t>
            </a:r>
            <a:r>
              <a:rPr lang="en-US" altLang="zh-CN" dirty="0" smtClean="0">
                <a:ea typeface="SimSun" charset="-122"/>
              </a:rPr>
              <a:t> yang </a:t>
            </a:r>
            <a:r>
              <a:rPr lang="en-US" altLang="zh-CN" dirty="0" err="1" smtClean="0">
                <a:ea typeface="SimSun" charset="-122"/>
              </a:rPr>
              <a:t>bisa</a:t>
            </a:r>
            <a:r>
              <a:rPr lang="en-US" altLang="zh-CN" dirty="0" smtClean="0">
                <a:ea typeface="SimSun" charset="-122"/>
              </a:rPr>
              <a:t> </a:t>
            </a:r>
            <a:r>
              <a:rPr lang="en-US" altLang="zh-CN" dirty="0" err="1" smtClean="0">
                <a:ea typeface="SimSun" charset="-122"/>
              </a:rPr>
              <a:t>dipilih</a:t>
            </a:r>
            <a:r>
              <a:rPr lang="en-US" altLang="zh-CN" dirty="0" smtClean="0">
                <a:ea typeface="SimSun" charset="-122"/>
              </a:rPr>
              <a:t> (</a:t>
            </a:r>
            <a:r>
              <a:rPr lang="en-US" altLang="zh-CN" dirty="0" err="1" smtClean="0">
                <a:ea typeface="SimSun" charset="-122"/>
              </a:rPr>
              <a:t>misalnya</a:t>
            </a:r>
            <a:r>
              <a:rPr lang="en-US" altLang="zh-CN" dirty="0" smtClean="0">
                <a:ea typeface="SimSun" charset="-122"/>
              </a:rPr>
              <a:t> </a:t>
            </a:r>
            <a:r>
              <a:rPr lang="en-US" altLang="zh-CN" dirty="0" err="1" smtClean="0">
                <a:ea typeface="SimSun" charset="-122"/>
              </a:rPr>
              <a:t>dalam</a:t>
            </a:r>
            <a:r>
              <a:rPr lang="en-US" altLang="zh-CN" dirty="0" smtClean="0">
                <a:ea typeface="SimSun" charset="-122"/>
              </a:rPr>
              <a:t> </a:t>
            </a:r>
            <a:r>
              <a:rPr lang="en-US" altLang="zh-CN" dirty="0" err="1" smtClean="0">
                <a:ea typeface="SimSun" charset="-122"/>
              </a:rPr>
              <a:t>pemilihan</a:t>
            </a:r>
            <a:r>
              <a:rPr lang="en-US" altLang="zh-CN" dirty="0" smtClean="0">
                <a:ea typeface="SimSun" charset="-122"/>
              </a:rPr>
              <a:t> </a:t>
            </a:r>
            <a:r>
              <a:rPr lang="en-US" altLang="zh-CN" dirty="0" err="1" smtClean="0">
                <a:ea typeface="SimSun" charset="-122"/>
              </a:rPr>
              <a:t>jenis</a:t>
            </a:r>
            <a:r>
              <a:rPr lang="en-US" altLang="zh-CN" dirty="0" smtClean="0">
                <a:ea typeface="SimSun" charset="-122"/>
              </a:rPr>
              <a:t> </a:t>
            </a:r>
            <a:r>
              <a:rPr lang="en-US" altLang="zh-CN" dirty="0" err="1" smtClean="0">
                <a:ea typeface="SimSun" charset="-122"/>
              </a:rPr>
              <a:t>kelamin</a:t>
            </a:r>
            <a:r>
              <a:rPr lang="en-US" altLang="zh-CN" dirty="0" smtClean="0">
                <a:ea typeface="SimSun" charset="-122"/>
              </a:rPr>
              <a:t>)</a:t>
            </a:r>
          </a:p>
          <a:p>
            <a:r>
              <a:rPr lang="en-US" dirty="0" err="1" smtClean="0">
                <a:ea typeface="SimSun" charset="-122"/>
              </a:rPr>
              <a:t>Contoh</a:t>
            </a:r>
            <a:endParaRPr lang="en-US" dirty="0" smtClean="0">
              <a:ea typeface="SimSun" charset="-122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ea typeface="SimSun" charset="-122"/>
              </a:rPr>
              <a:t>&lt;input type=‘radio’ name=‘</a:t>
            </a:r>
            <a:r>
              <a:rPr lang="en-US" dirty="0" err="1" smtClean="0">
                <a:solidFill>
                  <a:srgbClr val="FF0000"/>
                </a:solidFill>
                <a:ea typeface="SimSun" charset="-122"/>
              </a:rPr>
              <a:t>jenkel</a:t>
            </a:r>
            <a:r>
              <a:rPr lang="en-US" dirty="0" smtClean="0">
                <a:solidFill>
                  <a:srgbClr val="FF0000"/>
                </a:solidFill>
                <a:ea typeface="SimSun" charset="-122"/>
              </a:rPr>
              <a:t>’ value=‘P’&gt;</a:t>
            </a:r>
            <a:r>
              <a:rPr lang="en-US" dirty="0" err="1" smtClean="0">
                <a:solidFill>
                  <a:srgbClr val="FF0000"/>
                </a:solidFill>
                <a:ea typeface="SimSun" charset="-122"/>
              </a:rPr>
              <a:t>Pria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 type=‘checkbox’&gt;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checkbox (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)</a:t>
            </a:r>
          </a:p>
          <a:p>
            <a:r>
              <a:rPr lang="en-US" altLang="zh-CN" dirty="0" err="1" smtClean="0">
                <a:ea typeface="SimSun" charset="-122"/>
              </a:rPr>
              <a:t>Biasa</a:t>
            </a:r>
            <a:r>
              <a:rPr lang="en-US" altLang="zh-CN" dirty="0" smtClean="0">
                <a:ea typeface="SimSun" charset="-122"/>
              </a:rPr>
              <a:t> </a:t>
            </a:r>
            <a:r>
              <a:rPr lang="en-US" altLang="zh-CN" dirty="0" err="1" smtClean="0">
                <a:ea typeface="SimSun" charset="-122"/>
              </a:rPr>
              <a:t>digunakan</a:t>
            </a:r>
            <a:r>
              <a:rPr lang="en-US" altLang="zh-CN" dirty="0" smtClean="0">
                <a:ea typeface="SimSun" charset="-122"/>
              </a:rPr>
              <a:t> </a:t>
            </a:r>
            <a:r>
              <a:rPr lang="en-US" altLang="zh-CN" dirty="0" err="1" smtClean="0">
                <a:ea typeface="SimSun" charset="-122"/>
              </a:rPr>
              <a:t>jika</a:t>
            </a:r>
            <a:r>
              <a:rPr lang="en-US" altLang="zh-CN" dirty="0" smtClean="0">
                <a:ea typeface="SimSun" charset="-122"/>
              </a:rPr>
              <a:t> group </a:t>
            </a:r>
            <a:r>
              <a:rPr lang="en-US" altLang="zh-CN" dirty="0" err="1" smtClean="0">
                <a:ea typeface="SimSun" charset="-122"/>
              </a:rPr>
              <a:t>pilihan</a:t>
            </a:r>
            <a:r>
              <a:rPr lang="en-US" altLang="zh-CN" dirty="0" smtClean="0">
                <a:ea typeface="SimSun" charset="-122"/>
              </a:rPr>
              <a:t> </a:t>
            </a:r>
            <a:r>
              <a:rPr lang="en-US" altLang="zh-CN" dirty="0" err="1" smtClean="0">
                <a:ea typeface="SimSun" charset="-122"/>
              </a:rPr>
              <a:t>bisa</a:t>
            </a:r>
            <a:r>
              <a:rPr lang="en-US" altLang="zh-CN" dirty="0" smtClean="0">
                <a:ea typeface="SimSun" charset="-122"/>
              </a:rPr>
              <a:t> </a:t>
            </a:r>
            <a:r>
              <a:rPr lang="en-US" altLang="zh-CN" dirty="0" err="1" smtClean="0">
                <a:ea typeface="SimSun" charset="-122"/>
              </a:rPr>
              <a:t>dipilih</a:t>
            </a:r>
            <a:r>
              <a:rPr lang="en-US" altLang="zh-CN" dirty="0" smtClean="0">
                <a:ea typeface="SimSun" charset="-122"/>
              </a:rPr>
              <a:t> </a:t>
            </a:r>
            <a:r>
              <a:rPr lang="en-US" altLang="zh-CN" dirty="0" err="1" smtClean="0">
                <a:ea typeface="SimSun" charset="-122"/>
              </a:rPr>
              <a:t>lebih</a:t>
            </a:r>
            <a:r>
              <a:rPr lang="en-US" altLang="zh-CN" dirty="0" smtClean="0">
                <a:ea typeface="SimSun" charset="-122"/>
              </a:rPr>
              <a:t> </a:t>
            </a:r>
            <a:r>
              <a:rPr lang="en-US" altLang="zh-CN" dirty="0" err="1" smtClean="0">
                <a:ea typeface="SimSun" charset="-122"/>
              </a:rPr>
              <a:t>dari</a:t>
            </a:r>
            <a:r>
              <a:rPr lang="en-US" altLang="zh-CN" dirty="0" smtClean="0">
                <a:ea typeface="SimSun" charset="-122"/>
              </a:rPr>
              <a:t> </a:t>
            </a:r>
            <a:r>
              <a:rPr lang="en-US" altLang="zh-CN" dirty="0" err="1" smtClean="0">
                <a:ea typeface="SimSun" charset="-122"/>
              </a:rPr>
              <a:t>satu</a:t>
            </a:r>
            <a:r>
              <a:rPr lang="en-US" altLang="zh-CN" dirty="0" smtClean="0">
                <a:ea typeface="SimSun" charset="-122"/>
              </a:rPr>
              <a:t> (</a:t>
            </a:r>
            <a:r>
              <a:rPr lang="en-US" altLang="zh-CN" dirty="0" err="1" smtClean="0">
                <a:ea typeface="SimSun" charset="-122"/>
              </a:rPr>
              <a:t>misalnya</a:t>
            </a:r>
            <a:r>
              <a:rPr lang="en-US" altLang="zh-CN" dirty="0" smtClean="0">
                <a:ea typeface="SimSun" charset="-122"/>
              </a:rPr>
              <a:t> </a:t>
            </a:r>
            <a:r>
              <a:rPr lang="en-US" altLang="zh-CN" dirty="0" err="1" smtClean="0">
                <a:ea typeface="SimSun" charset="-122"/>
              </a:rPr>
              <a:t>dalam</a:t>
            </a:r>
            <a:r>
              <a:rPr lang="en-US" altLang="zh-CN" dirty="0" smtClean="0">
                <a:ea typeface="SimSun" charset="-122"/>
              </a:rPr>
              <a:t> </a:t>
            </a:r>
            <a:r>
              <a:rPr lang="en-US" altLang="zh-CN" dirty="0" err="1" smtClean="0">
                <a:ea typeface="SimSun" charset="-122"/>
              </a:rPr>
              <a:t>pemilihan</a:t>
            </a:r>
            <a:r>
              <a:rPr lang="en-US" altLang="zh-CN" dirty="0" smtClean="0">
                <a:ea typeface="SimSun" charset="-122"/>
              </a:rPr>
              <a:t> </a:t>
            </a:r>
            <a:r>
              <a:rPr lang="en-US" altLang="zh-CN" dirty="0" err="1" smtClean="0">
                <a:ea typeface="SimSun" charset="-122"/>
              </a:rPr>
              <a:t>hoby</a:t>
            </a:r>
            <a:r>
              <a:rPr lang="en-US" altLang="zh-CN" dirty="0" smtClean="0">
                <a:ea typeface="SimSun" charset="-122"/>
              </a:rPr>
              <a:t>, </a:t>
            </a:r>
            <a:r>
              <a:rPr lang="en-US" altLang="zh-CN" dirty="0" err="1" smtClean="0">
                <a:ea typeface="SimSun" charset="-122"/>
              </a:rPr>
              <a:t>warna</a:t>
            </a:r>
            <a:r>
              <a:rPr lang="en-US" altLang="zh-CN" dirty="0" smtClean="0">
                <a:ea typeface="SimSun" charset="-122"/>
              </a:rPr>
              <a:t> </a:t>
            </a:r>
            <a:r>
              <a:rPr lang="en-US" altLang="zh-CN" dirty="0" err="1" smtClean="0">
                <a:ea typeface="SimSun" charset="-122"/>
              </a:rPr>
              <a:t>kesukaan</a:t>
            </a:r>
            <a:r>
              <a:rPr lang="en-US" altLang="zh-CN" dirty="0" smtClean="0">
                <a:ea typeface="SimSun" charset="-122"/>
              </a:rPr>
              <a:t>)</a:t>
            </a:r>
          </a:p>
          <a:p>
            <a:r>
              <a:rPr lang="en-US" dirty="0" err="1" smtClean="0">
                <a:ea typeface="SimSun" charset="-122"/>
              </a:rPr>
              <a:t>Contoh</a:t>
            </a:r>
            <a:endParaRPr lang="en-US" dirty="0" smtClean="0">
              <a:ea typeface="SimSun" charset="-122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ea typeface="SimSun" charset="-122"/>
              </a:rPr>
              <a:t>&lt;input type=‘checkbox’ name=‘</a:t>
            </a:r>
            <a:r>
              <a:rPr lang="en-US" dirty="0" err="1" smtClean="0">
                <a:solidFill>
                  <a:srgbClr val="FF0000"/>
                </a:solidFill>
                <a:ea typeface="SimSun" charset="-122"/>
              </a:rPr>
              <a:t>hobi</a:t>
            </a:r>
            <a:r>
              <a:rPr lang="en-US" dirty="0" smtClean="0">
                <a:solidFill>
                  <a:srgbClr val="FF0000"/>
                </a:solidFill>
                <a:ea typeface="SimSun" charset="-122"/>
              </a:rPr>
              <a:t>’ value=‘</a:t>
            </a:r>
            <a:r>
              <a:rPr lang="en-US" dirty="0" err="1" smtClean="0">
                <a:solidFill>
                  <a:srgbClr val="FF0000"/>
                </a:solidFill>
                <a:ea typeface="SimSun" charset="-122"/>
              </a:rPr>
              <a:t>masak</a:t>
            </a:r>
            <a:r>
              <a:rPr lang="en-US" dirty="0" smtClean="0">
                <a:solidFill>
                  <a:srgbClr val="FF0000"/>
                </a:solidFill>
                <a:ea typeface="SimSun" charset="-122"/>
              </a:rPr>
              <a:t>’&gt;</a:t>
            </a:r>
            <a:r>
              <a:rPr lang="en-US" dirty="0" err="1" smtClean="0">
                <a:solidFill>
                  <a:srgbClr val="FF0000"/>
                </a:solidFill>
                <a:ea typeface="SimSun" charset="-122"/>
              </a:rPr>
              <a:t>Memasak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 type=‘submit’&gt;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submit.</a:t>
            </a:r>
          </a:p>
          <a:p>
            <a:r>
              <a:rPr lang="en-US" dirty="0" err="1" smtClean="0"/>
              <a:t>Tombol</a:t>
            </a:r>
            <a:r>
              <a:rPr lang="en-US" dirty="0" smtClean="0"/>
              <a:t> submit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trigger </a:t>
            </a:r>
            <a:r>
              <a:rPr lang="en-US" dirty="0" err="1" smtClean="0"/>
              <a:t>pengiriman</a:t>
            </a:r>
            <a:r>
              <a:rPr lang="en-US" dirty="0" smtClean="0"/>
              <a:t> data </a:t>
            </a:r>
            <a:r>
              <a:rPr lang="en-US" dirty="0" err="1" smtClean="0"/>
              <a:t>ke</a:t>
            </a:r>
            <a:r>
              <a:rPr lang="en-US" dirty="0" smtClean="0"/>
              <a:t> server</a:t>
            </a:r>
          </a:p>
          <a:p>
            <a:r>
              <a:rPr lang="en-US" dirty="0" err="1" smtClean="0"/>
              <a:t>Contoh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&lt;input type='submit' name='</a:t>
            </a:r>
            <a:r>
              <a:rPr lang="en-US" dirty="0" err="1" smtClean="0">
                <a:solidFill>
                  <a:srgbClr val="FF0000"/>
                </a:solidFill>
              </a:rPr>
              <a:t>simpan</a:t>
            </a:r>
            <a:r>
              <a:rPr lang="en-US" dirty="0" smtClean="0">
                <a:solidFill>
                  <a:srgbClr val="FF0000"/>
                </a:solidFill>
              </a:rPr>
              <a:t>' id='</a:t>
            </a:r>
            <a:r>
              <a:rPr lang="en-US" dirty="0" err="1" smtClean="0">
                <a:solidFill>
                  <a:srgbClr val="FF0000"/>
                </a:solidFill>
              </a:rPr>
              <a:t>simpan</a:t>
            </a:r>
            <a:r>
              <a:rPr lang="en-US" dirty="0" smtClean="0">
                <a:solidFill>
                  <a:srgbClr val="FF0000"/>
                </a:solidFill>
              </a:rPr>
              <a:t>' value='</a:t>
            </a:r>
            <a:r>
              <a:rPr lang="en-US" dirty="0" err="1" smtClean="0">
                <a:solidFill>
                  <a:srgbClr val="FF0000"/>
                </a:solidFill>
              </a:rPr>
              <a:t>Simpan</a:t>
            </a:r>
            <a:r>
              <a:rPr lang="en-US" dirty="0" smtClean="0">
                <a:solidFill>
                  <a:srgbClr val="FF0000"/>
                </a:solidFill>
              </a:rPr>
              <a:t> Data'&gt;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 type=‘reset’&gt;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reset.</a:t>
            </a:r>
          </a:p>
          <a:p>
            <a:r>
              <a:rPr lang="en-US" dirty="0" err="1" smtClean="0"/>
              <a:t>Tombol</a:t>
            </a:r>
            <a:r>
              <a:rPr lang="en-US" dirty="0" smtClean="0"/>
              <a:t> reset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mengosongkan</a:t>
            </a:r>
            <a:r>
              <a:rPr lang="en-US" dirty="0" smtClean="0"/>
              <a:t> form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semula</a:t>
            </a:r>
            <a:endParaRPr lang="en-US" dirty="0" smtClean="0"/>
          </a:p>
          <a:p>
            <a:r>
              <a:rPr lang="en-US" dirty="0" err="1" smtClean="0"/>
              <a:t>Contoh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&lt;input type=‘reset' name=‘</a:t>
            </a:r>
            <a:r>
              <a:rPr lang="en-US" dirty="0" err="1" smtClean="0">
                <a:solidFill>
                  <a:srgbClr val="FF0000"/>
                </a:solidFill>
              </a:rPr>
              <a:t>kosong</a:t>
            </a:r>
            <a:r>
              <a:rPr lang="en-US" dirty="0" smtClean="0">
                <a:solidFill>
                  <a:srgbClr val="FF0000"/>
                </a:solidFill>
              </a:rPr>
              <a:t>' value=‘</a:t>
            </a:r>
            <a:r>
              <a:rPr lang="en-US" dirty="0" err="1" smtClean="0">
                <a:solidFill>
                  <a:srgbClr val="FF0000"/>
                </a:solidFill>
              </a:rPr>
              <a:t>Batal</a:t>
            </a:r>
            <a:r>
              <a:rPr lang="en-US" dirty="0" smtClean="0">
                <a:solidFill>
                  <a:srgbClr val="FF0000"/>
                </a:solidFill>
              </a:rPr>
              <a:t>'&gt;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zh-CN" dirty="0" err="1" smtClean="0">
                <a:ea typeface="SimSun" charset="-122"/>
              </a:rPr>
              <a:t>Digunakan</a:t>
            </a:r>
            <a:r>
              <a:rPr lang="en-US" altLang="zh-CN" dirty="0" smtClean="0">
                <a:ea typeface="SimSun" charset="-122"/>
              </a:rPr>
              <a:t> </a:t>
            </a:r>
            <a:r>
              <a:rPr lang="en-US" altLang="zh-CN" dirty="0" err="1" smtClean="0">
                <a:ea typeface="SimSun" charset="-122"/>
              </a:rPr>
              <a:t>untuk</a:t>
            </a:r>
            <a:r>
              <a:rPr lang="en-US" altLang="zh-CN" dirty="0" smtClean="0">
                <a:ea typeface="SimSun" charset="-122"/>
              </a:rPr>
              <a:t> </a:t>
            </a:r>
            <a:r>
              <a:rPr lang="en-US" altLang="zh-CN" dirty="0" err="1" smtClean="0">
                <a:ea typeface="SimSun" charset="-122"/>
              </a:rPr>
              <a:t>memasukkan</a:t>
            </a:r>
            <a:r>
              <a:rPr lang="en-US" altLang="zh-CN" dirty="0" smtClean="0">
                <a:ea typeface="SimSun" charset="-122"/>
              </a:rPr>
              <a:t> </a:t>
            </a:r>
            <a:r>
              <a:rPr lang="en-US" altLang="zh-CN" dirty="0" err="1" smtClean="0">
                <a:ea typeface="SimSun" charset="-122"/>
              </a:rPr>
              <a:t>inputan</a:t>
            </a:r>
            <a:r>
              <a:rPr lang="en-US" altLang="zh-CN" dirty="0" smtClean="0">
                <a:ea typeface="SimSun" charset="-122"/>
              </a:rPr>
              <a:t> </a:t>
            </a:r>
            <a:r>
              <a:rPr lang="en-US" altLang="zh-CN" dirty="0" err="1" smtClean="0">
                <a:ea typeface="SimSun" charset="-122"/>
              </a:rPr>
              <a:t>beberapa</a:t>
            </a:r>
            <a:r>
              <a:rPr lang="en-US" altLang="zh-CN" dirty="0" smtClean="0">
                <a:ea typeface="SimSun" charset="-122"/>
              </a:rPr>
              <a:t> </a:t>
            </a:r>
            <a:r>
              <a:rPr lang="en-US" altLang="zh-CN" dirty="0" err="1" smtClean="0">
                <a:ea typeface="SimSun" charset="-122"/>
              </a:rPr>
              <a:t>baris</a:t>
            </a:r>
            <a:r>
              <a:rPr lang="en-US" altLang="zh-CN" dirty="0" smtClean="0">
                <a:ea typeface="SimSun" charset="-122"/>
              </a:rPr>
              <a:t> text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dirty="0" err="1" smtClean="0">
                <a:ea typeface="SimSun" charset="-122"/>
              </a:rPr>
              <a:t>Atribut</a:t>
            </a:r>
            <a:r>
              <a:rPr lang="en-US" altLang="zh-CN" dirty="0" smtClean="0">
                <a:ea typeface="SimSun" charset="-122"/>
              </a:rPr>
              <a:t> :</a:t>
            </a:r>
          </a:p>
          <a:p>
            <a:pPr marL="865632" lvl="1" indent="-609600">
              <a:lnSpc>
                <a:spcPct val="90000"/>
              </a:lnSpc>
            </a:pPr>
            <a:r>
              <a:rPr lang="en-US" altLang="zh-CN" dirty="0" smtClean="0">
                <a:ea typeface="SimSun" charset="-122"/>
              </a:rPr>
              <a:t>Name =&gt; </a:t>
            </a:r>
            <a:r>
              <a:rPr lang="en-US" altLang="zh-CN" dirty="0" err="1" smtClean="0">
                <a:ea typeface="SimSun" charset="-122"/>
              </a:rPr>
              <a:t>nama</a:t>
            </a:r>
            <a:r>
              <a:rPr lang="en-US" altLang="zh-CN" dirty="0" smtClean="0">
                <a:ea typeface="SimSun" charset="-122"/>
              </a:rPr>
              <a:t> </a:t>
            </a:r>
            <a:r>
              <a:rPr lang="en-US" altLang="zh-CN" dirty="0" err="1" smtClean="0">
                <a:ea typeface="SimSun" charset="-122"/>
              </a:rPr>
              <a:t>textarea</a:t>
            </a:r>
            <a:r>
              <a:rPr lang="en-US" altLang="zh-CN" dirty="0" smtClean="0">
                <a:ea typeface="SimSun" charset="-122"/>
              </a:rPr>
              <a:t> </a:t>
            </a:r>
          </a:p>
          <a:p>
            <a:pPr marL="865632" lvl="1" indent="-609600">
              <a:lnSpc>
                <a:spcPct val="90000"/>
              </a:lnSpc>
            </a:pPr>
            <a:r>
              <a:rPr lang="en-US" altLang="zh-CN" dirty="0" smtClean="0">
                <a:ea typeface="SimSun" charset="-122"/>
              </a:rPr>
              <a:t>Cols =&gt; </a:t>
            </a:r>
            <a:r>
              <a:rPr lang="en-US" altLang="zh-CN" dirty="0" err="1" smtClean="0">
                <a:ea typeface="SimSun" charset="-122"/>
              </a:rPr>
              <a:t>jumlah</a:t>
            </a:r>
            <a:r>
              <a:rPr lang="en-US" altLang="zh-CN" dirty="0" smtClean="0">
                <a:ea typeface="SimSun" charset="-122"/>
              </a:rPr>
              <a:t> </a:t>
            </a:r>
            <a:r>
              <a:rPr lang="en-US" altLang="zh-CN" dirty="0" err="1" smtClean="0">
                <a:ea typeface="SimSun" charset="-122"/>
              </a:rPr>
              <a:t>kolom</a:t>
            </a:r>
            <a:r>
              <a:rPr lang="en-US" altLang="zh-CN" dirty="0" smtClean="0">
                <a:ea typeface="SimSun" charset="-122"/>
              </a:rPr>
              <a:t> yang </a:t>
            </a:r>
            <a:r>
              <a:rPr lang="en-US" altLang="zh-CN" dirty="0" err="1" smtClean="0">
                <a:ea typeface="SimSun" charset="-122"/>
              </a:rPr>
              <a:t>akan</a:t>
            </a:r>
            <a:r>
              <a:rPr lang="en-US" altLang="zh-CN" dirty="0" smtClean="0">
                <a:ea typeface="SimSun" charset="-122"/>
              </a:rPr>
              <a:t> </a:t>
            </a:r>
            <a:r>
              <a:rPr lang="en-US" altLang="zh-CN" dirty="0" err="1" smtClean="0">
                <a:ea typeface="SimSun" charset="-122"/>
              </a:rPr>
              <a:t>tampil</a:t>
            </a:r>
            <a:endParaRPr lang="en-US" altLang="zh-CN" dirty="0" smtClean="0">
              <a:ea typeface="SimSun" charset="-122"/>
            </a:endParaRPr>
          </a:p>
          <a:p>
            <a:pPr marL="865632" lvl="1" indent="-609600">
              <a:lnSpc>
                <a:spcPct val="90000"/>
              </a:lnSpc>
            </a:pPr>
            <a:r>
              <a:rPr lang="en-US" altLang="zh-CN" dirty="0" smtClean="0">
                <a:ea typeface="SimSun" charset="-122"/>
              </a:rPr>
              <a:t>Rows =&gt; </a:t>
            </a:r>
            <a:r>
              <a:rPr lang="en-US" altLang="zh-CN" dirty="0" err="1" smtClean="0">
                <a:ea typeface="SimSun" charset="-122"/>
              </a:rPr>
              <a:t>jumlah</a:t>
            </a:r>
            <a:r>
              <a:rPr lang="en-US" altLang="zh-CN" dirty="0" smtClean="0">
                <a:ea typeface="SimSun" charset="-122"/>
              </a:rPr>
              <a:t> </a:t>
            </a:r>
            <a:r>
              <a:rPr lang="en-US" altLang="zh-CN" dirty="0" err="1" smtClean="0">
                <a:ea typeface="SimSun" charset="-122"/>
              </a:rPr>
              <a:t>baris</a:t>
            </a:r>
            <a:r>
              <a:rPr lang="en-US" altLang="zh-CN" dirty="0" smtClean="0">
                <a:ea typeface="SimSun" charset="-122"/>
              </a:rPr>
              <a:t> yang </a:t>
            </a:r>
            <a:r>
              <a:rPr lang="en-US" altLang="zh-CN" dirty="0" err="1" smtClean="0">
                <a:ea typeface="SimSun" charset="-122"/>
              </a:rPr>
              <a:t>akan</a:t>
            </a:r>
            <a:r>
              <a:rPr lang="en-US" altLang="zh-CN" dirty="0" smtClean="0">
                <a:ea typeface="SimSun" charset="-122"/>
              </a:rPr>
              <a:t> </a:t>
            </a:r>
            <a:r>
              <a:rPr lang="en-US" altLang="zh-CN" dirty="0" err="1" smtClean="0">
                <a:ea typeface="SimSun" charset="-122"/>
              </a:rPr>
              <a:t>tampil</a:t>
            </a:r>
            <a:r>
              <a:rPr lang="en-US" altLang="zh-CN" dirty="0" smtClean="0">
                <a:ea typeface="SimSun" charset="-122"/>
              </a:rPr>
              <a:t>  </a:t>
            </a:r>
          </a:p>
          <a:p>
            <a:pPr marL="465582" indent="-609600">
              <a:lnSpc>
                <a:spcPct val="90000"/>
              </a:lnSpc>
            </a:pPr>
            <a:r>
              <a:rPr lang="en-US" altLang="zh-CN" dirty="0" err="1" smtClean="0">
                <a:ea typeface="SimSun" charset="-122"/>
              </a:rPr>
              <a:t>Contoh</a:t>
            </a:r>
            <a:endParaRPr lang="en-US" altLang="zh-CN" dirty="0" smtClean="0">
              <a:ea typeface="SimSun" charset="-122"/>
            </a:endParaRPr>
          </a:p>
          <a:p>
            <a:pPr marL="865632" lvl="1" indent="-609600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ea typeface="SimSun" charset="-122"/>
              </a:rPr>
              <a:t>&lt;</a:t>
            </a:r>
            <a:r>
              <a:rPr lang="en-US" altLang="zh-CN" dirty="0" err="1" smtClean="0">
                <a:solidFill>
                  <a:srgbClr val="FF0000"/>
                </a:solidFill>
                <a:ea typeface="SimSun" charset="-122"/>
              </a:rPr>
              <a:t>textarea</a:t>
            </a:r>
            <a:r>
              <a:rPr lang="en-US" altLang="zh-CN" dirty="0" smtClean="0">
                <a:solidFill>
                  <a:srgbClr val="FF0000"/>
                </a:solidFill>
                <a:ea typeface="SimSun" charset="-122"/>
              </a:rPr>
              <a:t> name=‘</a:t>
            </a:r>
            <a:r>
              <a:rPr lang="en-US" altLang="zh-CN" dirty="0" err="1" smtClean="0">
                <a:solidFill>
                  <a:srgbClr val="FF0000"/>
                </a:solidFill>
                <a:ea typeface="SimSun" charset="-122"/>
              </a:rPr>
              <a:t>alamat</a:t>
            </a:r>
            <a:r>
              <a:rPr lang="en-US" altLang="zh-CN" dirty="0" smtClean="0">
                <a:solidFill>
                  <a:srgbClr val="FF0000"/>
                </a:solidFill>
                <a:ea typeface="SimSun" charset="-122"/>
              </a:rPr>
              <a:t>’ cols=‘30’ rows=‘3’&gt;&lt;/</a:t>
            </a:r>
            <a:r>
              <a:rPr lang="en-US" altLang="zh-CN" dirty="0" err="1" smtClean="0">
                <a:solidFill>
                  <a:srgbClr val="FF0000"/>
                </a:solidFill>
                <a:ea typeface="SimSun" charset="-122"/>
              </a:rPr>
              <a:t>textarea</a:t>
            </a:r>
            <a:r>
              <a:rPr lang="en-US" altLang="zh-CN" dirty="0" smtClean="0">
                <a:solidFill>
                  <a:srgbClr val="FF0000"/>
                </a:solidFill>
                <a:ea typeface="SimSun" charset="-122"/>
              </a:rPr>
              <a:t>&gt;</a:t>
            </a:r>
          </a:p>
          <a:p>
            <a:pPr marL="865632" lvl="1" indent="-609600">
              <a:lnSpc>
                <a:spcPct val="90000"/>
              </a:lnSpc>
              <a:buNone/>
            </a:pPr>
            <a:endParaRPr lang="en-US" altLang="zh-CN" dirty="0">
              <a:ea typeface="SimSun" charset="-122"/>
            </a:endParaRP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Dropdown/ </a:t>
            </a:r>
            <a:r>
              <a:rPr lang="en-US" dirty="0" err="1" smtClean="0"/>
              <a:t>combobox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>
                <a:ea typeface="SimSun" charset="-122"/>
              </a:rPr>
              <a:t>Digunakan</a:t>
            </a:r>
            <a:r>
              <a:rPr lang="en-US" altLang="zh-CN" sz="2800" dirty="0" smtClean="0">
                <a:ea typeface="SimSun" charset="-122"/>
              </a:rPr>
              <a:t> </a:t>
            </a:r>
            <a:r>
              <a:rPr lang="en-US" altLang="zh-CN" sz="2800" dirty="0" err="1" smtClean="0">
                <a:ea typeface="SimSun" charset="-122"/>
              </a:rPr>
              <a:t>untuk</a:t>
            </a:r>
            <a:r>
              <a:rPr lang="en-US" altLang="zh-CN" sz="2800" dirty="0" smtClean="0">
                <a:ea typeface="SimSun" charset="-122"/>
              </a:rPr>
              <a:t> </a:t>
            </a:r>
            <a:r>
              <a:rPr lang="en-US" altLang="zh-CN" sz="2800" dirty="0" err="1" smtClean="0">
                <a:ea typeface="SimSun" charset="-122"/>
              </a:rPr>
              <a:t>membuat</a:t>
            </a:r>
            <a:r>
              <a:rPr lang="en-US" altLang="zh-CN" sz="2800" dirty="0" smtClean="0">
                <a:ea typeface="SimSun" charset="-122"/>
              </a:rPr>
              <a:t> </a:t>
            </a:r>
            <a:r>
              <a:rPr lang="en-US" altLang="zh-CN" sz="2800" dirty="0" err="1" smtClean="0">
                <a:ea typeface="SimSun" charset="-122"/>
              </a:rPr>
              <a:t>daftar</a:t>
            </a:r>
            <a:r>
              <a:rPr lang="en-US" altLang="zh-CN" sz="2800" dirty="0" smtClean="0">
                <a:ea typeface="SimSun" charset="-122"/>
              </a:rPr>
              <a:t> </a:t>
            </a:r>
            <a:r>
              <a:rPr lang="en-US" altLang="zh-CN" sz="2800" dirty="0" err="1" smtClean="0">
                <a:ea typeface="SimSun" charset="-122"/>
              </a:rPr>
              <a:t>pilihan</a:t>
            </a:r>
            <a:r>
              <a:rPr lang="en-US" altLang="zh-CN" sz="2800" dirty="0" smtClean="0">
                <a:ea typeface="SimSun" charset="-122"/>
              </a:rPr>
              <a:t>.</a:t>
            </a:r>
          </a:p>
          <a:p>
            <a:r>
              <a:rPr lang="en-US" altLang="zh-CN" sz="2000" dirty="0" smtClean="0">
                <a:ea typeface="SimSun" charset="-122"/>
              </a:rPr>
              <a:t>&lt;select name=”menu”&gt;</a:t>
            </a:r>
          </a:p>
          <a:p>
            <a:pPr lvl="1">
              <a:buFontTx/>
              <a:buNone/>
            </a:pPr>
            <a:r>
              <a:rPr lang="en-US" altLang="zh-CN" sz="1800" dirty="0" smtClean="0">
                <a:ea typeface="SimSun" charset="-122"/>
              </a:rPr>
              <a:t> &lt;option value=”isi1”&gt;</a:t>
            </a:r>
            <a:r>
              <a:rPr lang="en-US" altLang="zh-CN" sz="1800" dirty="0" err="1" smtClean="0">
                <a:ea typeface="SimSun" charset="-122"/>
              </a:rPr>
              <a:t>pilihan</a:t>
            </a:r>
            <a:r>
              <a:rPr lang="en-US" altLang="zh-CN" sz="1800" dirty="0" smtClean="0">
                <a:ea typeface="SimSun" charset="-122"/>
              </a:rPr>
              <a:t> 1&lt;/option&gt; </a:t>
            </a:r>
          </a:p>
          <a:p>
            <a:pPr lvl="1">
              <a:buFontTx/>
              <a:buNone/>
            </a:pPr>
            <a:r>
              <a:rPr lang="en-US" altLang="zh-CN" sz="1800" dirty="0" smtClean="0">
                <a:ea typeface="SimSun" charset="-122"/>
              </a:rPr>
              <a:t> &lt; option value=”isi2”&gt;</a:t>
            </a:r>
            <a:r>
              <a:rPr lang="en-US" altLang="zh-CN" sz="1800" dirty="0" err="1" smtClean="0">
                <a:ea typeface="SimSun" charset="-122"/>
              </a:rPr>
              <a:t>pilihan</a:t>
            </a:r>
            <a:r>
              <a:rPr lang="en-US" altLang="zh-CN" sz="1800" dirty="0" smtClean="0">
                <a:ea typeface="SimSun" charset="-122"/>
              </a:rPr>
              <a:t> 2&lt;/option&gt;</a:t>
            </a:r>
          </a:p>
          <a:p>
            <a:pPr>
              <a:buFontTx/>
              <a:buNone/>
            </a:pPr>
            <a:r>
              <a:rPr lang="en-US" altLang="zh-CN" sz="2000" dirty="0" smtClean="0">
                <a:ea typeface="SimSun" charset="-122"/>
              </a:rPr>
              <a:t>	  &lt; option value=”isi3”&gt;</a:t>
            </a:r>
            <a:r>
              <a:rPr lang="en-US" altLang="zh-CN" sz="2000" dirty="0" err="1" smtClean="0">
                <a:ea typeface="SimSun" charset="-122"/>
              </a:rPr>
              <a:t>pilihan</a:t>
            </a:r>
            <a:r>
              <a:rPr lang="en-US" altLang="zh-CN" sz="2000" dirty="0" smtClean="0">
                <a:ea typeface="SimSun" charset="-122"/>
              </a:rPr>
              <a:t> 3&lt;/option&gt;</a:t>
            </a:r>
          </a:p>
          <a:p>
            <a:r>
              <a:rPr lang="en-US" altLang="zh-CN" sz="2000" dirty="0" smtClean="0">
                <a:ea typeface="SimSun" charset="-122"/>
              </a:rPr>
              <a:t>  &lt;/select&gt;</a:t>
            </a:r>
          </a:p>
          <a:p>
            <a:r>
              <a:rPr lang="en-US" altLang="zh-CN" sz="2000" dirty="0" err="1" smtClean="0">
                <a:ea typeface="SimSun" charset="-122"/>
              </a:rPr>
              <a:t>Atribut</a:t>
            </a:r>
            <a:r>
              <a:rPr lang="en-US" altLang="zh-CN" sz="2000" dirty="0" smtClean="0">
                <a:ea typeface="SimSun" charset="-122"/>
              </a:rPr>
              <a:t> option :</a:t>
            </a:r>
          </a:p>
          <a:p>
            <a:pPr lvl="1"/>
            <a:r>
              <a:rPr lang="en-US" altLang="zh-CN" sz="1600" dirty="0" smtClean="0">
                <a:ea typeface="SimSun" charset="-122"/>
              </a:rPr>
              <a:t>Selected=‘selected’ =&gt; </a:t>
            </a:r>
            <a:r>
              <a:rPr lang="en-US" altLang="zh-CN" sz="1600" dirty="0" err="1" smtClean="0">
                <a:ea typeface="SimSun" charset="-122"/>
              </a:rPr>
              <a:t>memberikan</a:t>
            </a:r>
            <a:r>
              <a:rPr lang="en-US" altLang="zh-CN" sz="1600" dirty="0" smtClean="0">
                <a:ea typeface="SimSun" charset="-122"/>
              </a:rPr>
              <a:t> </a:t>
            </a:r>
            <a:r>
              <a:rPr lang="en-US" altLang="zh-CN" sz="1600" dirty="0" err="1" smtClean="0">
                <a:ea typeface="SimSun" charset="-122"/>
              </a:rPr>
              <a:t>nilai</a:t>
            </a:r>
            <a:r>
              <a:rPr lang="en-US" altLang="zh-CN" sz="1600" dirty="0" smtClean="0">
                <a:ea typeface="SimSun" charset="-122"/>
              </a:rPr>
              <a:t> default </a:t>
            </a:r>
            <a:r>
              <a:rPr lang="en-US" altLang="zh-CN" sz="1600" dirty="0" err="1" smtClean="0">
                <a:ea typeface="SimSun" charset="-122"/>
              </a:rPr>
              <a:t>pilihan</a:t>
            </a:r>
            <a:r>
              <a:rPr lang="en-US" altLang="zh-CN" sz="1600" dirty="0" smtClean="0">
                <a:ea typeface="SimSun" charset="-122"/>
              </a:rPr>
              <a:t> yang </a:t>
            </a:r>
            <a:r>
              <a:rPr lang="en-US" altLang="zh-CN" sz="1600" dirty="0" err="1" smtClean="0">
                <a:ea typeface="SimSun" charset="-122"/>
              </a:rPr>
              <a:t>dipilih</a:t>
            </a:r>
            <a:endParaRPr lang="en-US" altLang="zh-CN" sz="1600" dirty="0" smtClean="0">
              <a:ea typeface="SimSun" charset="-122"/>
            </a:endParaRPr>
          </a:p>
          <a:p>
            <a:r>
              <a:rPr lang="en-US" sz="2000" dirty="0" err="1" smtClean="0">
                <a:ea typeface="SimSun" charset="-122"/>
              </a:rPr>
              <a:t>Atribut</a:t>
            </a:r>
            <a:r>
              <a:rPr lang="en-US" sz="2000" dirty="0" smtClean="0">
                <a:ea typeface="SimSun" charset="-122"/>
              </a:rPr>
              <a:t> select :</a:t>
            </a:r>
          </a:p>
          <a:p>
            <a:pPr lvl="1"/>
            <a:r>
              <a:rPr lang="en-US" sz="1600" dirty="0" smtClean="0">
                <a:ea typeface="SimSun" charset="-122"/>
              </a:rPr>
              <a:t>Name =&gt; </a:t>
            </a:r>
            <a:r>
              <a:rPr lang="en-US" sz="1600" dirty="0" err="1" smtClean="0">
                <a:ea typeface="SimSun" charset="-122"/>
              </a:rPr>
              <a:t>nama</a:t>
            </a:r>
            <a:r>
              <a:rPr lang="en-US" sz="1600" dirty="0" smtClean="0">
                <a:ea typeface="SimSun" charset="-122"/>
              </a:rPr>
              <a:t> </a:t>
            </a:r>
            <a:r>
              <a:rPr lang="en-US" sz="1600" dirty="0" err="1" smtClean="0">
                <a:ea typeface="SimSun" charset="-122"/>
              </a:rPr>
              <a:t>combobox</a:t>
            </a:r>
            <a:endParaRPr lang="en-US" sz="1600" dirty="0" smtClean="0">
              <a:ea typeface="SimSun" charset="-122"/>
            </a:endParaRPr>
          </a:p>
          <a:p>
            <a:pPr lvl="1"/>
            <a:r>
              <a:rPr lang="en-US" sz="1600" dirty="0" smtClean="0">
                <a:ea typeface="SimSun" charset="-122"/>
              </a:rPr>
              <a:t>Size =&gt; </a:t>
            </a:r>
            <a:r>
              <a:rPr lang="en-US" sz="1600" dirty="0" err="1" smtClean="0">
                <a:ea typeface="SimSun" charset="-122"/>
              </a:rPr>
              <a:t>menentukan</a:t>
            </a:r>
            <a:r>
              <a:rPr lang="en-US" sz="1600" dirty="0" smtClean="0">
                <a:ea typeface="SimSun" charset="-122"/>
              </a:rPr>
              <a:t> </a:t>
            </a:r>
            <a:r>
              <a:rPr lang="en-US" sz="1600" dirty="0" err="1" smtClean="0">
                <a:ea typeface="SimSun" charset="-122"/>
              </a:rPr>
              <a:t>jumlah</a:t>
            </a:r>
            <a:r>
              <a:rPr lang="en-US" sz="1600" dirty="0" smtClean="0">
                <a:ea typeface="SimSun" charset="-122"/>
              </a:rPr>
              <a:t> </a:t>
            </a:r>
            <a:r>
              <a:rPr lang="en-US" sz="1600" dirty="0" err="1" smtClean="0">
                <a:ea typeface="SimSun" charset="-122"/>
              </a:rPr>
              <a:t>pilihan</a:t>
            </a:r>
            <a:r>
              <a:rPr lang="en-US" sz="1600" dirty="0" smtClean="0">
                <a:ea typeface="SimSun" charset="-122"/>
              </a:rPr>
              <a:t> yang </a:t>
            </a:r>
            <a:r>
              <a:rPr lang="en-US" sz="1600" dirty="0" err="1" smtClean="0">
                <a:ea typeface="SimSun" charset="-122"/>
              </a:rPr>
              <a:t>ditampilkan</a:t>
            </a:r>
            <a:endParaRPr lang="en-US" sz="1600" dirty="0" smtClean="0">
              <a:ea typeface="SimSun" charset="-122"/>
            </a:endParaRPr>
          </a:p>
          <a:p>
            <a:pPr lvl="1"/>
            <a:r>
              <a:rPr lang="en-US" sz="1600" dirty="0" smtClean="0">
                <a:ea typeface="SimSun" charset="-122"/>
              </a:rPr>
              <a:t>Multiple=multiple =&gt; </a:t>
            </a:r>
            <a:r>
              <a:rPr lang="en-US" sz="1600" dirty="0" err="1" smtClean="0">
                <a:ea typeface="SimSun" charset="-122"/>
              </a:rPr>
              <a:t>membuat</a:t>
            </a:r>
            <a:r>
              <a:rPr lang="en-US" sz="1600" dirty="0" smtClean="0">
                <a:ea typeface="SimSun" charset="-122"/>
              </a:rPr>
              <a:t> </a:t>
            </a:r>
            <a:r>
              <a:rPr lang="en-US" sz="1600" dirty="0" err="1" smtClean="0">
                <a:ea typeface="SimSun" charset="-122"/>
              </a:rPr>
              <a:t>combobox</a:t>
            </a:r>
            <a:r>
              <a:rPr lang="en-US" sz="1600" dirty="0" smtClean="0">
                <a:ea typeface="SimSun" charset="-122"/>
              </a:rPr>
              <a:t> </a:t>
            </a:r>
            <a:r>
              <a:rPr lang="en-US" sz="1600" dirty="0" err="1" smtClean="0">
                <a:ea typeface="SimSun" charset="-122"/>
              </a:rPr>
              <a:t>bisa</a:t>
            </a:r>
            <a:r>
              <a:rPr lang="en-US" sz="1600" dirty="0" smtClean="0">
                <a:ea typeface="SimSun" charset="-122"/>
              </a:rPr>
              <a:t> </a:t>
            </a:r>
            <a:r>
              <a:rPr lang="en-US" sz="1600" dirty="0" err="1" smtClean="0">
                <a:ea typeface="SimSun" charset="-122"/>
              </a:rPr>
              <a:t>dipilih</a:t>
            </a:r>
            <a:r>
              <a:rPr lang="en-US" sz="1600" dirty="0" smtClean="0">
                <a:ea typeface="SimSun" charset="-122"/>
              </a:rPr>
              <a:t> </a:t>
            </a:r>
            <a:r>
              <a:rPr lang="en-US" sz="1600" dirty="0" err="1" smtClean="0">
                <a:ea typeface="SimSun" charset="-122"/>
              </a:rPr>
              <a:t>lebih</a:t>
            </a:r>
            <a:r>
              <a:rPr lang="en-US" sz="1600" dirty="0" smtClean="0">
                <a:ea typeface="SimSun" charset="-122"/>
              </a:rPr>
              <a:t> </a:t>
            </a:r>
            <a:r>
              <a:rPr lang="en-US" sz="1600" dirty="0" err="1" smtClean="0">
                <a:ea typeface="SimSun" charset="-122"/>
              </a:rPr>
              <a:t>dari</a:t>
            </a:r>
            <a:r>
              <a:rPr lang="en-US" sz="1600" dirty="0" smtClean="0">
                <a:ea typeface="SimSun" charset="-122"/>
              </a:rPr>
              <a:t> 1</a:t>
            </a:r>
          </a:p>
          <a:p>
            <a:pPr lvl="1"/>
            <a:endParaRPr lang="en-US" sz="1600" dirty="0" smtClean="0">
              <a:ea typeface="SimSun" charset="-122"/>
            </a:endParaRPr>
          </a:p>
          <a:p>
            <a:pPr lvl="1"/>
            <a:endParaRPr lang="en-US" sz="2000" dirty="0" smtClean="0">
              <a:ea typeface="SimSun" charset="-122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PENANGANAN 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PERTEMUAN - 7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Content Placeholder 6" descr="form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0469" y="1371600"/>
            <a:ext cx="8551885" cy="47545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Content Placeholder 6" descr="form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1584" y="1600200"/>
            <a:ext cx="382083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Pemrosesan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menangani</a:t>
            </a:r>
            <a:r>
              <a:rPr lang="en-US" sz="2800" dirty="0" smtClean="0"/>
              <a:t> </a:t>
            </a:r>
            <a:r>
              <a:rPr lang="en-US" sz="2800" dirty="0" err="1" smtClean="0"/>
              <a:t>inputan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form,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form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dirty="0" err="1" smtClean="0"/>
              <a:t>dipisah</a:t>
            </a:r>
            <a:r>
              <a:rPr lang="en-US" sz="2800" dirty="0" smtClean="0"/>
              <a:t> </a:t>
            </a:r>
            <a:r>
              <a:rPr lang="en-US" sz="2800" dirty="0" err="1" smtClean="0"/>
              <a:t>maupun</a:t>
            </a:r>
            <a:r>
              <a:rPr lang="en-US" sz="2800" dirty="0" smtClean="0"/>
              <a:t> </a:t>
            </a:r>
            <a:r>
              <a:rPr lang="en-US" sz="2800" dirty="0" err="1" smtClean="0"/>
              <a:t>digabung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dipisah</a:t>
            </a:r>
            <a:r>
              <a:rPr lang="en-US" sz="2800" dirty="0" smtClean="0"/>
              <a:t>, value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atribut</a:t>
            </a:r>
            <a:r>
              <a:rPr lang="en-US" sz="2800" dirty="0" smtClean="0"/>
              <a:t> action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berisi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file yang </a:t>
            </a:r>
            <a:r>
              <a:rPr lang="en-US" sz="2800" dirty="0" err="1" smtClean="0"/>
              <a:t>memproses</a:t>
            </a:r>
            <a:r>
              <a:rPr lang="en-US" sz="2800" dirty="0" smtClean="0"/>
              <a:t> </a:t>
            </a:r>
            <a:r>
              <a:rPr lang="en-US" sz="2800" dirty="0" err="1" smtClean="0"/>
              <a:t>inputan</a:t>
            </a:r>
            <a:r>
              <a:rPr lang="en-US" sz="2800" dirty="0" smtClean="0"/>
              <a:t> form.</a:t>
            </a:r>
          </a:p>
          <a:p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digabung</a:t>
            </a:r>
            <a:r>
              <a:rPr lang="en-US" sz="2800" dirty="0" smtClean="0"/>
              <a:t>, value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atribut</a:t>
            </a:r>
            <a:r>
              <a:rPr lang="en-US" sz="2800" dirty="0" smtClean="0"/>
              <a:t>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dikosongkan</a:t>
            </a:r>
            <a:endParaRPr lang="en-US" sz="2800" dirty="0" smtClean="0"/>
          </a:p>
          <a:p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mengambil</a:t>
            </a:r>
            <a:r>
              <a:rPr lang="en-US" sz="2800" dirty="0" smtClean="0"/>
              <a:t> </a:t>
            </a:r>
            <a:r>
              <a:rPr lang="en-US" sz="2800" dirty="0" err="1" smtClean="0"/>
              <a:t>inputan</a:t>
            </a:r>
            <a:r>
              <a:rPr lang="en-US" sz="2800" dirty="0" smtClean="0"/>
              <a:t> form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$_POST </a:t>
            </a:r>
            <a:r>
              <a:rPr lang="en-US" sz="2800" dirty="0" err="1" smtClean="0"/>
              <a:t>atau</a:t>
            </a:r>
            <a:r>
              <a:rPr lang="en-US" sz="2800" dirty="0" smtClean="0"/>
              <a:t> $_GET </a:t>
            </a:r>
            <a:r>
              <a:rPr lang="en-US" sz="2800" dirty="0" err="1" smtClean="0"/>
              <a:t>sesuai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method yang </a:t>
            </a:r>
            <a:r>
              <a:rPr lang="en-US" sz="2800" dirty="0" err="1" smtClean="0"/>
              <a:t>digunakan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Digabung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Content Placeholder 6" descr="form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15916"/>
            <a:ext cx="8229600" cy="40945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Digabung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6" name="Content Placeholder 5" descr="form3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1584" y="1600200"/>
            <a:ext cx="4044016" cy="479033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Dipisah</a:t>
            </a:r>
            <a:r>
              <a:rPr lang="en-US" dirty="0" smtClean="0"/>
              <a:t> (1)</a:t>
            </a:r>
            <a:endParaRPr lang="en-US" dirty="0"/>
          </a:p>
        </p:txBody>
      </p:sp>
      <p:pic>
        <p:nvPicPr>
          <p:cNvPr id="5" name="Content Placeholder 4" descr="form5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371600"/>
            <a:ext cx="8229600" cy="2047364"/>
          </a:xfrm>
          <a:ln>
            <a:solidFill>
              <a:schemeClr val="accent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5" descr="form5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3810000"/>
            <a:ext cx="6972300" cy="28289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Dipisah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5" name="Content Placeholder 4" descr="form5c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600200"/>
            <a:ext cx="3914775" cy="25050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 descr="form5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4114800"/>
            <a:ext cx="3914775" cy="2505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1219200"/>
            <a:ext cx="68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Form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3581400"/>
            <a:ext cx="80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Proses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sz="3200" dirty="0" smtClean="0"/>
              <a:t>Form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Proses</a:t>
            </a:r>
            <a:r>
              <a:rPr lang="en-US" sz="3200" dirty="0" smtClean="0"/>
              <a:t> </a:t>
            </a:r>
            <a:r>
              <a:rPr lang="en-US" sz="3200" dirty="0" err="1" smtClean="0"/>
              <a:t>digabung</a:t>
            </a:r>
            <a:r>
              <a:rPr lang="en-US" sz="3200" dirty="0" smtClean="0"/>
              <a:t>  </a:t>
            </a:r>
            <a:r>
              <a:rPr lang="en-US" sz="3200" dirty="0" err="1" smtClean="0"/>
              <a:t>dgn</a:t>
            </a:r>
            <a:r>
              <a:rPr lang="en-US" sz="3200" dirty="0" smtClean="0"/>
              <a:t> method get (1)</a:t>
            </a:r>
            <a:endParaRPr lang="en-US" sz="3200" dirty="0"/>
          </a:p>
        </p:txBody>
      </p:sp>
      <p:pic>
        <p:nvPicPr>
          <p:cNvPr id="5" name="Content Placeholder 4" descr="form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03750"/>
            <a:ext cx="8229600" cy="41188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prstClr val="black"/>
                </a:solidFill>
              </a:rPr>
              <a:t>Form </a:t>
            </a:r>
            <a:r>
              <a:rPr lang="en-US" sz="3200" dirty="0" err="1" smtClean="0">
                <a:solidFill>
                  <a:prstClr val="black"/>
                </a:solidFill>
              </a:rPr>
              <a:t>dan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</a:rPr>
              <a:t>Proses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</a:rPr>
              <a:t>digabung</a:t>
            </a:r>
            <a:r>
              <a:rPr lang="en-US" sz="3200" dirty="0" smtClean="0">
                <a:solidFill>
                  <a:prstClr val="black"/>
                </a:solidFill>
              </a:rPr>
              <a:t>  </a:t>
            </a:r>
            <a:r>
              <a:rPr lang="en-US" sz="3200" dirty="0" err="1" smtClean="0">
                <a:solidFill>
                  <a:prstClr val="black"/>
                </a:solidFill>
              </a:rPr>
              <a:t>dgn</a:t>
            </a:r>
            <a:r>
              <a:rPr lang="en-US" sz="3200" dirty="0" smtClean="0">
                <a:solidFill>
                  <a:prstClr val="black"/>
                </a:solidFill>
              </a:rPr>
              <a:t> method get (2)</a:t>
            </a:r>
            <a:endParaRPr lang="en-US" dirty="0"/>
          </a:p>
        </p:txBody>
      </p:sp>
      <p:pic>
        <p:nvPicPr>
          <p:cNvPr id="5" name="Content Placeholder 4" descr="form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667000"/>
            <a:ext cx="5295900" cy="2095500"/>
          </a:xfrm>
          <a:ln>
            <a:solidFill>
              <a:schemeClr val="accent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5474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Dengan</a:t>
            </a:r>
            <a:r>
              <a:rPr lang="en-US" b="1" dirty="0" smtClean="0"/>
              <a:t> method get, data </a:t>
            </a:r>
            <a:r>
              <a:rPr lang="en-US" b="1" dirty="0" err="1" smtClean="0"/>
              <a:t>akan</a:t>
            </a:r>
            <a:r>
              <a:rPr lang="en-US" b="1" dirty="0" smtClean="0"/>
              <a:t> </a:t>
            </a:r>
            <a:r>
              <a:rPr lang="en-US" b="1" dirty="0" err="1" smtClean="0"/>
              <a:t>dikirim</a:t>
            </a:r>
            <a:r>
              <a:rPr lang="en-US" b="1" dirty="0" smtClean="0"/>
              <a:t> </a:t>
            </a:r>
            <a:r>
              <a:rPr lang="en-US" b="1" dirty="0" err="1" smtClean="0"/>
              <a:t>melalui</a:t>
            </a:r>
            <a:r>
              <a:rPr lang="en-US" b="1" dirty="0" smtClean="0"/>
              <a:t> URL </a:t>
            </a:r>
          </a:p>
          <a:p>
            <a:r>
              <a:rPr lang="en-US" b="1" dirty="0" err="1" smtClean="0"/>
              <a:t>sehingga</a:t>
            </a:r>
            <a:r>
              <a:rPr lang="en-US" b="1" dirty="0" smtClean="0"/>
              <a:t> data </a:t>
            </a:r>
            <a:r>
              <a:rPr lang="en-US" b="1" dirty="0" err="1" smtClean="0"/>
              <a:t>bisa</a:t>
            </a:r>
            <a:r>
              <a:rPr lang="en-US" b="1" dirty="0" smtClean="0"/>
              <a:t> </a:t>
            </a:r>
            <a:r>
              <a:rPr lang="en-US" b="1" dirty="0" err="1" smtClean="0"/>
              <a:t>dimanipulasi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mengganti</a:t>
            </a:r>
            <a:r>
              <a:rPr lang="en-US" b="1" dirty="0" smtClean="0"/>
              <a:t> URL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000" dirty="0" smtClean="0">
                <a:ea typeface="SimSun" charset="-122"/>
              </a:rPr>
              <a:t>Form </a:t>
            </a:r>
            <a:r>
              <a:rPr lang="en-US" altLang="zh-CN" sz="3000" dirty="0" err="1" smtClean="0">
                <a:ea typeface="SimSun" charset="-122"/>
              </a:rPr>
              <a:t>digunakan</a:t>
            </a:r>
            <a:r>
              <a:rPr lang="en-US" altLang="zh-CN" sz="3000" dirty="0" smtClean="0">
                <a:ea typeface="SimSun" charset="-122"/>
              </a:rPr>
              <a:t> </a:t>
            </a:r>
            <a:r>
              <a:rPr lang="en-US" altLang="zh-CN" sz="3000" dirty="0" err="1" smtClean="0">
                <a:ea typeface="SimSun" charset="-122"/>
              </a:rPr>
              <a:t>untuk</a:t>
            </a:r>
            <a:r>
              <a:rPr lang="en-US" altLang="zh-CN" sz="3000" dirty="0" smtClean="0">
                <a:ea typeface="SimSun" charset="-122"/>
              </a:rPr>
              <a:t> </a:t>
            </a:r>
            <a:r>
              <a:rPr lang="en-US" altLang="zh-CN" sz="3000" dirty="0" err="1" smtClean="0">
                <a:ea typeface="SimSun" charset="-122"/>
              </a:rPr>
              <a:t>mengumpulkan</a:t>
            </a:r>
            <a:r>
              <a:rPr lang="en-US" altLang="zh-CN" sz="3000" dirty="0" smtClean="0">
                <a:ea typeface="SimSun" charset="-122"/>
              </a:rPr>
              <a:t> </a:t>
            </a:r>
            <a:r>
              <a:rPr lang="en-US" altLang="zh-CN" sz="3000" dirty="0" err="1" smtClean="0">
                <a:ea typeface="SimSun" charset="-122"/>
              </a:rPr>
              <a:t>informasi</a:t>
            </a:r>
            <a:r>
              <a:rPr lang="en-US" altLang="zh-CN" sz="3000" dirty="0" smtClean="0">
                <a:ea typeface="SimSun" charset="-122"/>
              </a:rPr>
              <a:t> </a:t>
            </a:r>
            <a:r>
              <a:rPr lang="en-US" altLang="zh-CN" sz="3000" dirty="0" err="1" smtClean="0">
                <a:ea typeface="SimSun" charset="-122"/>
              </a:rPr>
              <a:t>dari</a:t>
            </a:r>
            <a:r>
              <a:rPr lang="en-US" altLang="zh-CN" sz="3000" dirty="0" smtClean="0">
                <a:ea typeface="SimSun" charset="-122"/>
              </a:rPr>
              <a:t> user. </a:t>
            </a:r>
          </a:p>
          <a:p>
            <a:r>
              <a:rPr lang="en-US" altLang="zh-CN" sz="3000" dirty="0" err="1" smtClean="0">
                <a:ea typeface="SimSun" charset="-122"/>
              </a:rPr>
              <a:t>Untuk</a:t>
            </a:r>
            <a:r>
              <a:rPr lang="en-US" altLang="zh-CN" sz="3000" dirty="0" smtClean="0">
                <a:ea typeface="SimSun" charset="-122"/>
              </a:rPr>
              <a:t> </a:t>
            </a:r>
            <a:r>
              <a:rPr lang="en-US" altLang="zh-CN" sz="3000" dirty="0" err="1" smtClean="0">
                <a:ea typeface="SimSun" charset="-122"/>
              </a:rPr>
              <a:t>membuat</a:t>
            </a:r>
            <a:r>
              <a:rPr lang="en-US" altLang="zh-CN" sz="3000" dirty="0" smtClean="0">
                <a:ea typeface="SimSun" charset="-122"/>
              </a:rPr>
              <a:t> form </a:t>
            </a:r>
            <a:r>
              <a:rPr lang="en-US" altLang="zh-CN" sz="3000" dirty="0" err="1" smtClean="0">
                <a:ea typeface="SimSun" charset="-122"/>
              </a:rPr>
              <a:t>digunakan</a:t>
            </a:r>
            <a:r>
              <a:rPr lang="en-US" altLang="zh-CN" sz="3000" dirty="0" smtClean="0">
                <a:ea typeface="SimSun" charset="-122"/>
              </a:rPr>
              <a:t> tag &lt;form&gt;…&lt;/form&gt;</a:t>
            </a:r>
          </a:p>
          <a:p>
            <a:r>
              <a:rPr lang="en-US" sz="3000" dirty="0" err="1" smtClean="0">
                <a:ea typeface="SimSun" charset="-122"/>
              </a:rPr>
              <a:t>Sebuah</a:t>
            </a:r>
            <a:r>
              <a:rPr lang="en-US" sz="3000" dirty="0" smtClean="0">
                <a:ea typeface="SimSun" charset="-122"/>
              </a:rPr>
              <a:t> form </a:t>
            </a:r>
            <a:r>
              <a:rPr lang="en-US" sz="3000" dirty="0" err="1" smtClean="0">
                <a:ea typeface="SimSun" charset="-122"/>
              </a:rPr>
              <a:t>bisa</a:t>
            </a:r>
            <a:r>
              <a:rPr lang="en-US" sz="3000" dirty="0" smtClean="0">
                <a:ea typeface="SimSun" charset="-122"/>
              </a:rPr>
              <a:t> </a:t>
            </a:r>
            <a:r>
              <a:rPr lang="en-US" sz="3000" dirty="0" err="1" smtClean="0">
                <a:ea typeface="SimSun" charset="-122"/>
              </a:rPr>
              <a:t>memiliki</a:t>
            </a:r>
            <a:r>
              <a:rPr lang="en-US" sz="3000" dirty="0" smtClean="0">
                <a:ea typeface="SimSun" charset="-122"/>
              </a:rPr>
              <a:t> </a:t>
            </a:r>
            <a:r>
              <a:rPr lang="en-US" sz="3000" dirty="0" err="1" smtClean="0">
                <a:ea typeface="SimSun" charset="-122"/>
              </a:rPr>
              <a:t>beberapa</a:t>
            </a:r>
            <a:r>
              <a:rPr lang="en-US" sz="3000" dirty="0" smtClean="0">
                <a:ea typeface="SimSun" charset="-122"/>
              </a:rPr>
              <a:t> element form</a:t>
            </a:r>
          </a:p>
          <a:p>
            <a:r>
              <a:rPr lang="en-US" sz="3000" dirty="0" smtClean="0">
                <a:ea typeface="SimSun" charset="-122"/>
              </a:rPr>
              <a:t>Data yang </a:t>
            </a:r>
            <a:r>
              <a:rPr lang="en-US" sz="3000" dirty="0" err="1" smtClean="0">
                <a:ea typeface="SimSun" charset="-122"/>
              </a:rPr>
              <a:t>diinput</a:t>
            </a:r>
            <a:r>
              <a:rPr lang="en-US" sz="3000" dirty="0" smtClean="0">
                <a:ea typeface="SimSun" charset="-122"/>
              </a:rPr>
              <a:t> </a:t>
            </a:r>
            <a:r>
              <a:rPr lang="en-US" sz="3000" dirty="0" err="1" smtClean="0">
                <a:ea typeface="SimSun" charset="-122"/>
              </a:rPr>
              <a:t>pada</a:t>
            </a:r>
            <a:r>
              <a:rPr lang="en-US" sz="3000" dirty="0" smtClean="0">
                <a:ea typeface="SimSun" charset="-122"/>
              </a:rPr>
              <a:t> form </a:t>
            </a:r>
            <a:r>
              <a:rPr lang="en-US" sz="3000" dirty="0" err="1" smtClean="0">
                <a:ea typeface="SimSun" charset="-122"/>
              </a:rPr>
              <a:t>biasanya</a:t>
            </a:r>
            <a:r>
              <a:rPr lang="en-US" sz="3000" dirty="0" smtClean="0">
                <a:ea typeface="SimSun" charset="-122"/>
              </a:rPr>
              <a:t> </a:t>
            </a:r>
            <a:r>
              <a:rPr lang="en-US" sz="3000" dirty="0" err="1" smtClean="0">
                <a:ea typeface="SimSun" charset="-122"/>
              </a:rPr>
              <a:t>akan</a:t>
            </a:r>
            <a:r>
              <a:rPr lang="en-US" sz="3000" dirty="0" smtClean="0">
                <a:ea typeface="SimSun" charset="-122"/>
              </a:rPr>
              <a:t> </a:t>
            </a:r>
            <a:r>
              <a:rPr lang="en-US" sz="3000" dirty="0" err="1" smtClean="0">
                <a:ea typeface="SimSun" charset="-122"/>
              </a:rPr>
              <a:t>dikirim</a:t>
            </a:r>
            <a:r>
              <a:rPr lang="en-US" sz="3000" dirty="0" smtClean="0">
                <a:ea typeface="SimSun" charset="-122"/>
              </a:rPr>
              <a:t> </a:t>
            </a:r>
            <a:r>
              <a:rPr lang="en-US" sz="3000" dirty="0" err="1" smtClean="0">
                <a:ea typeface="SimSun" charset="-122"/>
              </a:rPr>
              <a:t>ke</a:t>
            </a:r>
            <a:r>
              <a:rPr lang="en-US" sz="3000" dirty="0" smtClean="0">
                <a:ea typeface="SimSun" charset="-122"/>
              </a:rPr>
              <a:t> server </a:t>
            </a:r>
            <a:r>
              <a:rPr lang="en-US" sz="3000" dirty="0" err="1" smtClean="0">
                <a:ea typeface="SimSun" charset="-122"/>
              </a:rPr>
              <a:t>saat</a:t>
            </a:r>
            <a:r>
              <a:rPr lang="en-US" sz="3000" dirty="0" smtClean="0">
                <a:ea typeface="SimSun" charset="-122"/>
              </a:rPr>
              <a:t> </a:t>
            </a:r>
            <a:r>
              <a:rPr lang="en-US" sz="3000" dirty="0" err="1" smtClean="0">
                <a:ea typeface="SimSun" charset="-122"/>
              </a:rPr>
              <a:t>sebuah</a:t>
            </a:r>
            <a:r>
              <a:rPr lang="en-US" sz="3000" dirty="0" smtClean="0">
                <a:ea typeface="SimSun" charset="-122"/>
              </a:rPr>
              <a:t> submit button </a:t>
            </a:r>
            <a:r>
              <a:rPr lang="en-US" sz="3000" dirty="0" err="1" smtClean="0">
                <a:ea typeface="SimSun" charset="-122"/>
              </a:rPr>
              <a:t>diklik</a:t>
            </a:r>
            <a:r>
              <a:rPr lang="en-US" sz="3000" dirty="0" smtClean="0">
                <a:ea typeface="SimSun" charset="-122"/>
              </a:rPr>
              <a:t> </a:t>
            </a:r>
            <a:r>
              <a:rPr lang="en-US" sz="3000" dirty="0" err="1" smtClean="0">
                <a:ea typeface="SimSun" charset="-122"/>
              </a:rPr>
              <a:t>oleh</a:t>
            </a:r>
            <a:r>
              <a:rPr lang="en-US" sz="3000" dirty="0" smtClean="0">
                <a:ea typeface="SimSun" charset="-122"/>
              </a:rPr>
              <a:t> user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form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ea typeface="SimSun" charset="-122"/>
              </a:rPr>
              <a:t>&lt;form method=“post/get” action=“” name=“”&gt;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  <a:ea typeface="SimSun" charset="-122"/>
              </a:rPr>
              <a:t>	//</a:t>
            </a:r>
            <a:r>
              <a:rPr lang="en-US" altLang="zh-CN" sz="2400" dirty="0" err="1" smtClean="0">
                <a:solidFill>
                  <a:srgbClr val="FF0000"/>
                </a:solidFill>
                <a:ea typeface="SimSun" charset="-122"/>
              </a:rPr>
              <a:t>di</a:t>
            </a:r>
            <a:r>
              <a:rPr lang="en-US" altLang="zh-CN" sz="2400" dirty="0" smtClean="0">
                <a:solidFill>
                  <a:srgbClr val="FF0000"/>
                </a:solidFill>
                <a:ea typeface="SimSun" charset="-122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ea typeface="SimSun" charset="-122"/>
              </a:rPr>
              <a:t>dalam</a:t>
            </a:r>
            <a:r>
              <a:rPr lang="en-US" altLang="zh-CN" sz="2400" dirty="0" smtClean="0">
                <a:solidFill>
                  <a:srgbClr val="FF0000"/>
                </a:solidFill>
                <a:ea typeface="SimSun" charset="-122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ea typeface="SimSun" charset="-122"/>
              </a:rPr>
              <a:t>sini</a:t>
            </a:r>
            <a:r>
              <a:rPr lang="en-US" altLang="zh-CN" sz="2400" dirty="0" smtClean="0">
                <a:solidFill>
                  <a:srgbClr val="FF0000"/>
                </a:solidFill>
                <a:ea typeface="SimSun" charset="-122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ea typeface="SimSun" charset="-122"/>
              </a:rPr>
              <a:t>berisi</a:t>
            </a:r>
            <a:r>
              <a:rPr lang="en-US" altLang="zh-CN" sz="2400" dirty="0" smtClean="0">
                <a:solidFill>
                  <a:srgbClr val="FF0000"/>
                </a:solidFill>
                <a:ea typeface="SimSun" charset="-122"/>
              </a:rPr>
              <a:t> element form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ea typeface="SimSun" charset="-122"/>
              </a:rPr>
              <a:t>&lt;/form&gt;</a:t>
            </a:r>
          </a:p>
          <a:p>
            <a:pPr>
              <a:lnSpc>
                <a:spcPct val="80000"/>
              </a:lnSpc>
            </a:pPr>
            <a:r>
              <a:rPr lang="en-US" altLang="zh-CN" dirty="0" err="1" smtClean="0">
                <a:ea typeface="SimSun" charset="-122"/>
              </a:rPr>
              <a:t>Keterangan</a:t>
            </a:r>
            <a:endParaRPr lang="en-US" altLang="zh-CN" dirty="0" smtClean="0">
              <a:ea typeface="SimSun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ea typeface="SimSun" charset="-122"/>
              </a:rPr>
              <a:t>METHOD =&gt; </a:t>
            </a:r>
            <a:r>
              <a:rPr lang="en-US" altLang="zh-CN" sz="2400" dirty="0" err="1" smtClean="0">
                <a:ea typeface="SimSun" charset="-122"/>
              </a:rPr>
              <a:t>menentukan</a:t>
            </a:r>
            <a:r>
              <a:rPr lang="en-US" altLang="zh-CN" sz="2400" dirty="0" smtClean="0">
                <a:ea typeface="SimSun" charset="-122"/>
              </a:rPr>
              <a:t> </a:t>
            </a:r>
            <a:r>
              <a:rPr lang="en-US" altLang="zh-CN" sz="2400" dirty="0" err="1" smtClean="0">
                <a:ea typeface="SimSun" charset="-122"/>
              </a:rPr>
              <a:t>bagaimana</a:t>
            </a:r>
            <a:r>
              <a:rPr lang="en-US" altLang="zh-CN" sz="2400" dirty="0" smtClean="0">
                <a:ea typeface="SimSun" charset="-122"/>
              </a:rPr>
              <a:t> data </a:t>
            </a:r>
            <a:r>
              <a:rPr lang="en-US" altLang="zh-CN" sz="2400" dirty="0" err="1" smtClean="0">
                <a:ea typeface="SimSun" charset="-122"/>
              </a:rPr>
              <a:t>inputan</a:t>
            </a:r>
            <a:r>
              <a:rPr lang="en-US" altLang="zh-CN" sz="2400" dirty="0" smtClean="0">
                <a:ea typeface="SimSun" charset="-122"/>
              </a:rPr>
              <a:t> form </a:t>
            </a:r>
            <a:r>
              <a:rPr lang="en-US" altLang="zh-CN" sz="2400" dirty="0" err="1" smtClean="0">
                <a:ea typeface="SimSun" charset="-122"/>
              </a:rPr>
              <a:t>dikirim</a:t>
            </a:r>
            <a:r>
              <a:rPr lang="en-US" altLang="zh-CN" sz="2400" dirty="0" smtClean="0">
                <a:ea typeface="SimSun" charset="-122"/>
              </a:rPr>
              <a:t>. </a:t>
            </a:r>
            <a:r>
              <a:rPr lang="en-US" altLang="zh-CN" sz="2400" dirty="0" err="1" smtClean="0">
                <a:ea typeface="SimSun" charset="-122"/>
              </a:rPr>
              <a:t>Ada</a:t>
            </a:r>
            <a:r>
              <a:rPr lang="en-US" altLang="zh-CN" sz="2400" dirty="0" smtClean="0">
                <a:ea typeface="SimSun" charset="-122"/>
              </a:rPr>
              <a:t> 2 method yang  </a:t>
            </a:r>
            <a:r>
              <a:rPr lang="en-US" altLang="zh-CN" sz="2400" dirty="0" err="1" smtClean="0">
                <a:ea typeface="SimSun" charset="-122"/>
              </a:rPr>
              <a:t>dipakai</a:t>
            </a:r>
            <a:r>
              <a:rPr lang="en-US" altLang="zh-CN" sz="2400" dirty="0" smtClean="0">
                <a:ea typeface="SimSun" charset="-122"/>
              </a:rPr>
              <a:t> </a:t>
            </a:r>
            <a:r>
              <a:rPr lang="en-US" altLang="zh-CN" sz="2400" dirty="0" err="1" smtClean="0">
                <a:ea typeface="SimSun" charset="-122"/>
              </a:rPr>
              <a:t>yaitu</a:t>
            </a:r>
            <a:r>
              <a:rPr lang="en-US" altLang="zh-CN" sz="2400" dirty="0" smtClean="0">
                <a:ea typeface="SimSun" charset="-122"/>
              </a:rPr>
              <a:t> GET </a:t>
            </a:r>
            <a:r>
              <a:rPr lang="en-US" altLang="zh-CN" sz="2400" dirty="0" err="1" smtClean="0">
                <a:ea typeface="SimSun" charset="-122"/>
              </a:rPr>
              <a:t>dan</a:t>
            </a:r>
            <a:r>
              <a:rPr lang="en-US" altLang="zh-CN" sz="2400" dirty="0" smtClean="0">
                <a:ea typeface="SimSun" charset="-122"/>
              </a:rPr>
              <a:t> POST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ea typeface="SimSun" charset="-122"/>
              </a:rPr>
              <a:t>ACTION =&gt; </a:t>
            </a:r>
            <a:r>
              <a:rPr lang="en-US" altLang="zh-CN" sz="2400" dirty="0" err="1" smtClean="0">
                <a:ea typeface="SimSun" charset="-122"/>
              </a:rPr>
              <a:t>menentukan</a:t>
            </a:r>
            <a:r>
              <a:rPr lang="en-US" altLang="zh-CN" sz="2400" dirty="0" smtClean="0">
                <a:ea typeface="SimSun" charset="-122"/>
              </a:rPr>
              <a:t> </a:t>
            </a:r>
            <a:r>
              <a:rPr lang="en-US" altLang="zh-CN" sz="2400" dirty="0" err="1" smtClean="0">
                <a:ea typeface="SimSun" charset="-122"/>
              </a:rPr>
              <a:t>di</a:t>
            </a:r>
            <a:r>
              <a:rPr lang="en-US" altLang="zh-CN" sz="2400" dirty="0" smtClean="0">
                <a:ea typeface="SimSun" charset="-122"/>
              </a:rPr>
              <a:t> </a:t>
            </a:r>
            <a:r>
              <a:rPr lang="en-US" altLang="zh-CN" sz="2400" dirty="0" err="1" smtClean="0">
                <a:ea typeface="SimSun" charset="-122"/>
              </a:rPr>
              <a:t>mana</a:t>
            </a:r>
            <a:r>
              <a:rPr lang="en-US" altLang="zh-CN" sz="2400" dirty="0" smtClean="0">
                <a:ea typeface="SimSun" charset="-122"/>
              </a:rPr>
              <a:t> data </a:t>
            </a:r>
            <a:r>
              <a:rPr lang="en-US" altLang="zh-CN" sz="2400" dirty="0" err="1" smtClean="0">
                <a:ea typeface="SimSun" charset="-122"/>
              </a:rPr>
              <a:t>inputan</a:t>
            </a:r>
            <a:r>
              <a:rPr lang="en-US" altLang="zh-CN" sz="2400" dirty="0" smtClean="0">
                <a:ea typeface="SimSun" charset="-122"/>
              </a:rPr>
              <a:t> form </a:t>
            </a:r>
            <a:r>
              <a:rPr lang="en-US" altLang="zh-CN" sz="2400" dirty="0" err="1" smtClean="0">
                <a:ea typeface="SimSun" charset="-122"/>
              </a:rPr>
              <a:t>akan</a:t>
            </a:r>
            <a:r>
              <a:rPr lang="en-US" altLang="zh-CN" sz="2400" dirty="0" smtClean="0">
                <a:ea typeface="SimSun" charset="-122"/>
              </a:rPr>
              <a:t> </a:t>
            </a:r>
            <a:r>
              <a:rPr lang="en-US" altLang="zh-CN" sz="2400" dirty="0" err="1" smtClean="0">
                <a:ea typeface="SimSun" charset="-122"/>
              </a:rPr>
              <a:t>diproses</a:t>
            </a:r>
            <a:r>
              <a:rPr lang="en-US" altLang="zh-CN" sz="2400" dirty="0" smtClean="0">
                <a:ea typeface="SimSun" charset="-122"/>
              </a:rPr>
              <a:t>. </a:t>
            </a:r>
            <a:r>
              <a:rPr lang="en-US" altLang="zh-CN" sz="2400" dirty="0" err="1" smtClean="0">
                <a:ea typeface="SimSun" charset="-122"/>
              </a:rPr>
              <a:t>Jika</a:t>
            </a:r>
            <a:r>
              <a:rPr lang="en-US" altLang="zh-CN" sz="2400" dirty="0" smtClean="0">
                <a:ea typeface="SimSun" charset="-122"/>
              </a:rPr>
              <a:t> action </a:t>
            </a:r>
            <a:r>
              <a:rPr lang="en-US" altLang="zh-CN" sz="2400" dirty="0" err="1" smtClean="0">
                <a:ea typeface="SimSun" charset="-122"/>
              </a:rPr>
              <a:t>dikosongkan</a:t>
            </a:r>
            <a:r>
              <a:rPr lang="en-US" altLang="zh-CN" sz="2400" dirty="0" smtClean="0">
                <a:ea typeface="SimSun" charset="-122"/>
              </a:rPr>
              <a:t> </a:t>
            </a:r>
            <a:r>
              <a:rPr lang="en-US" altLang="zh-CN" sz="2400" dirty="0" err="1" smtClean="0">
                <a:ea typeface="SimSun" charset="-122"/>
              </a:rPr>
              <a:t>berarti</a:t>
            </a:r>
            <a:r>
              <a:rPr lang="en-US" altLang="zh-CN" sz="2400" dirty="0" smtClean="0">
                <a:ea typeface="SimSun" charset="-122"/>
              </a:rPr>
              <a:t> </a:t>
            </a:r>
            <a:r>
              <a:rPr lang="en-US" altLang="zh-CN" sz="2400" dirty="0" err="1" smtClean="0">
                <a:ea typeface="SimSun" charset="-122"/>
              </a:rPr>
              <a:t>proses</a:t>
            </a:r>
            <a:r>
              <a:rPr lang="en-US" altLang="zh-CN" sz="2400" dirty="0" smtClean="0">
                <a:ea typeface="SimSun" charset="-122"/>
              </a:rPr>
              <a:t> form </a:t>
            </a:r>
            <a:r>
              <a:rPr lang="en-US" altLang="zh-CN" sz="2400" dirty="0" err="1" smtClean="0">
                <a:ea typeface="SimSun" charset="-122"/>
              </a:rPr>
              <a:t>terjadi</a:t>
            </a:r>
            <a:r>
              <a:rPr lang="en-US" altLang="zh-CN" sz="2400" dirty="0" smtClean="0">
                <a:ea typeface="SimSun" charset="-122"/>
              </a:rPr>
              <a:t> </a:t>
            </a:r>
            <a:r>
              <a:rPr lang="en-US" altLang="zh-CN" sz="2400" dirty="0" err="1" smtClean="0">
                <a:ea typeface="SimSun" charset="-122"/>
              </a:rPr>
              <a:t>pada</a:t>
            </a:r>
            <a:r>
              <a:rPr lang="en-US" altLang="zh-CN" sz="2400" dirty="0" smtClean="0">
                <a:ea typeface="SimSun" charset="-122"/>
              </a:rPr>
              <a:t> </a:t>
            </a:r>
            <a:r>
              <a:rPr lang="en-US" altLang="zh-CN" sz="2400" dirty="0" err="1" smtClean="0">
                <a:ea typeface="SimSun" charset="-122"/>
              </a:rPr>
              <a:t>halaman</a:t>
            </a:r>
            <a:r>
              <a:rPr lang="en-US" altLang="zh-CN" sz="2400" dirty="0" smtClean="0">
                <a:ea typeface="SimSun" charset="-122"/>
              </a:rPr>
              <a:t> yang </a:t>
            </a:r>
            <a:r>
              <a:rPr lang="en-US" altLang="zh-CN" sz="2400" dirty="0" err="1" smtClean="0">
                <a:ea typeface="SimSun" charset="-122"/>
              </a:rPr>
              <a:t>sama</a:t>
            </a:r>
            <a:r>
              <a:rPr lang="en-US" altLang="zh-CN" sz="2400" dirty="0" smtClean="0">
                <a:ea typeface="SimSun" charset="-122"/>
              </a:rPr>
              <a:t>. 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ea typeface="SimSun" charset="-122"/>
              </a:rPr>
              <a:t>NAME =&gt; </a:t>
            </a:r>
            <a:r>
              <a:rPr lang="en-US" altLang="zh-CN" sz="2400" dirty="0" err="1" smtClean="0">
                <a:ea typeface="SimSun" charset="-122"/>
              </a:rPr>
              <a:t>menentukan</a:t>
            </a:r>
            <a:r>
              <a:rPr lang="en-US" altLang="zh-CN" sz="2400" dirty="0" smtClean="0">
                <a:ea typeface="SimSun" charset="-122"/>
              </a:rPr>
              <a:t> </a:t>
            </a:r>
            <a:r>
              <a:rPr lang="en-US" altLang="zh-CN" sz="2400" dirty="0" err="1" smtClean="0">
                <a:ea typeface="SimSun" charset="-122"/>
              </a:rPr>
              <a:t>nama</a:t>
            </a:r>
            <a:r>
              <a:rPr lang="en-US" altLang="zh-CN" sz="2400" dirty="0" smtClean="0">
                <a:ea typeface="SimSun" charset="-122"/>
              </a:rPr>
              <a:t> form. </a:t>
            </a:r>
            <a:endParaRPr lang="en-US" altLang="zh-CN" dirty="0" smtClean="0">
              <a:ea typeface="SimSun" charset="-122"/>
            </a:endParaRPr>
          </a:p>
          <a:p>
            <a:pPr lvl="1">
              <a:lnSpc>
                <a:spcPct val="80000"/>
              </a:lnSpc>
            </a:pPr>
            <a:endParaRPr lang="en-US" altLang="zh-CN" sz="2400" dirty="0" smtClean="0">
              <a:solidFill>
                <a:srgbClr val="FF0000"/>
              </a:solidFill>
              <a:ea typeface="SimSun" charset="-122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Memasukkan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input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14400" y="1600200"/>
            <a:ext cx="7834313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 &lt;INPUT&gt; digunakan untuk melakukan input data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 bermacam-macam tipe pemasukan data, antara lain berupa textbox,</a:t>
            </a:r>
            <a:r>
              <a:rPr kumimoji="0" lang="sv-SE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password field, url field, email field, checkbox, radio button, submit button.</a:t>
            </a:r>
            <a:endParaRPr kumimoji="0" lang="sv-S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Atribut umum pada tag INPUT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Group 97"/>
          <p:cNvGraphicFramePr>
            <a:graphicFrameLocks/>
          </p:cNvGraphicFramePr>
          <p:nvPr/>
        </p:nvGraphicFramePr>
        <p:xfrm>
          <a:off x="457200" y="3048000"/>
          <a:ext cx="8458200" cy="3474720"/>
        </p:xfrm>
        <a:graphic>
          <a:graphicData uri="http://schemas.openxmlformats.org/drawingml/2006/table">
            <a:tbl>
              <a:tblPr/>
              <a:tblGrid>
                <a:gridCol w="1693320"/>
                <a:gridCol w="6764880"/>
              </a:tblGrid>
              <a:tr h="276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Atribut</a:t>
                      </a:r>
                      <a:endParaRPr kumimoji="0" lang="sv-S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Keterangan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NAME</a:t>
                      </a:r>
                      <a:endParaRPr kumimoji="0" lang="sv-S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Menentukan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nama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element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SIZE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Menentukan ukuran kotak masukan untuk  textbox, password, url, email</a:t>
                      </a:r>
                      <a:endParaRPr kumimoji="0" lang="nb-NO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MAXLENGTH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Menentukan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jumlah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karakter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yang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dapat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dimasukkan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nb-NO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pada textbox, password, url, email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VALUE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Menentukan nilai awal untuk kotak masukan</a:t>
                      </a:r>
                      <a:endParaRPr kumimoji="0" lang="nb-NO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CHECKED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Mengatur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agar checkbox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atau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radio button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dalam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keadaan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terpilih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pada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keadaan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awal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TYPE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Menentukan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tipe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kotak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masukan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PLACEHOLDER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Memberikan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 label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di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dalam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  </a:t>
                      </a:r>
                      <a:r>
                        <a:rPr kumimoji="0" lang="nb-NO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textbox, password, url, email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REQUIRED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Mengatur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 element form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harus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diisi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ID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Menentukan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 id 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 type=‘text’&gt;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inputan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menginput</a:t>
            </a:r>
            <a:r>
              <a:rPr lang="en-US" dirty="0" smtClean="0"/>
              <a:t> text (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, </a:t>
            </a:r>
            <a:r>
              <a:rPr lang="en-US" dirty="0" err="1" smtClean="0"/>
              <a:t>angka</a:t>
            </a:r>
            <a:r>
              <a:rPr lang="en-US" dirty="0" smtClean="0"/>
              <a:t>, </a:t>
            </a:r>
            <a:r>
              <a:rPr lang="en-US" dirty="0" err="1" smtClean="0"/>
              <a:t>karakter</a:t>
            </a:r>
            <a:r>
              <a:rPr lang="en-US" dirty="0" smtClean="0"/>
              <a:t> lain)</a:t>
            </a:r>
          </a:p>
          <a:p>
            <a:r>
              <a:rPr lang="en-US" dirty="0" err="1" smtClean="0"/>
              <a:t>Contoh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&lt;input type=‘text’ name=‘</a:t>
            </a:r>
            <a:r>
              <a:rPr lang="en-US" dirty="0" err="1" smtClean="0">
                <a:solidFill>
                  <a:srgbClr val="FF0000"/>
                </a:solidFill>
              </a:rPr>
              <a:t>nama</a:t>
            </a:r>
            <a:r>
              <a:rPr lang="en-US" dirty="0" smtClean="0">
                <a:solidFill>
                  <a:srgbClr val="FF0000"/>
                </a:solidFill>
              </a:rPr>
              <a:t>’ placeholder=‘</a:t>
            </a:r>
            <a:r>
              <a:rPr lang="en-US" dirty="0" err="1" smtClean="0">
                <a:solidFill>
                  <a:srgbClr val="FF0000"/>
                </a:solidFill>
              </a:rPr>
              <a:t>Isi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Nama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Anda</a:t>
            </a:r>
            <a:r>
              <a:rPr lang="en-US" dirty="0" smtClean="0">
                <a:solidFill>
                  <a:srgbClr val="FF0000"/>
                </a:solidFill>
              </a:rPr>
              <a:t>’ </a:t>
            </a:r>
            <a:r>
              <a:rPr lang="en-US" dirty="0" err="1" smtClean="0">
                <a:solidFill>
                  <a:srgbClr val="FF0000"/>
                </a:solidFill>
              </a:rPr>
              <a:t>maxlength</a:t>
            </a:r>
            <a:r>
              <a:rPr lang="en-US" dirty="0" smtClean="0">
                <a:solidFill>
                  <a:srgbClr val="FF0000"/>
                </a:solidFill>
              </a:rPr>
              <a:t>=‘50’ required&gt;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 type=‘password’&gt;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inputan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menginput</a:t>
            </a:r>
            <a:r>
              <a:rPr lang="en-US" dirty="0" smtClean="0"/>
              <a:t> password</a:t>
            </a:r>
          </a:p>
          <a:p>
            <a:r>
              <a:rPr lang="en-US" dirty="0" err="1" smtClean="0"/>
              <a:t>Karakter</a:t>
            </a:r>
            <a:r>
              <a:rPr lang="en-US" dirty="0" smtClean="0"/>
              <a:t> yang </a:t>
            </a:r>
            <a:r>
              <a:rPr lang="en-US" dirty="0" err="1" smtClean="0"/>
              <a:t>diinput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terlihat</a:t>
            </a:r>
            <a:endParaRPr lang="en-US" dirty="0" smtClean="0"/>
          </a:p>
          <a:p>
            <a:r>
              <a:rPr lang="en-US" dirty="0" err="1" smtClean="0"/>
              <a:t>Contoh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&lt;input type=‘password’ name=‘pass’ placeholder=‘password’ required&gt;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 type=‘email’&gt;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inputan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menginput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email</a:t>
            </a:r>
          </a:p>
          <a:p>
            <a:r>
              <a:rPr lang="en-US" dirty="0" err="1" smtClean="0"/>
              <a:t>Contoh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&lt;input type=‘email’ name=‘</a:t>
            </a:r>
            <a:r>
              <a:rPr lang="en-US" dirty="0" err="1" smtClean="0">
                <a:solidFill>
                  <a:srgbClr val="FF0000"/>
                </a:solidFill>
              </a:rPr>
              <a:t>emailpribadi</a:t>
            </a:r>
            <a:r>
              <a:rPr lang="en-US" dirty="0" smtClean="0">
                <a:solidFill>
                  <a:srgbClr val="FF0000"/>
                </a:solidFill>
              </a:rPr>
              <a:t>’ placeholder=‘</a:t>
            </a:r>
            <a:r>
              <a:rPr lang="en-US" dirty="0" err="1" smtClean="0">
                <a:solidFill>
                  <a:srgbClr val="FF0000"/>
                </a:solidFill>
              </a:rPr>
              <a:t>isi</a:t>
            </a:r>
            <a:r>
              <a:rPr lang="en-US" dirty="0" smtClean="0">
                <a:solidFill>
                  <a:srgbClr val="FF0000"/>
                </a:solidFill>
              </a:rPr>
              <a:t> email’ required&gt;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 type=‘</a:t>
            </a:r>
            <a:r>
              <a:rPr lang="en-US" dirty="0" err="1" smtClean="0"/>
              <a:t>url</a:t>
            </a:r>
            <a:r>
              <a:rPr lang="en-US" dirty="0" smtClean="0"/>
              <a:t>’&gt;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inputan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menginput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URL </a:t>
            </a:r>
          </a:p>
          <a:p>
            <a:r>
              <a:rPr lang="en-US" dirty="0" err="1" smtClean="0"/>
              <a:t>Contoh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&lt;input type=‘</a:t>
            </a:r>
            <a:r>
              <a:rPr lang="en-US" dirty="0" err="1" smtClean="0">
                <a:solidFill>
                  <a:srgbClr val="FF0000"/>
                </a:solidFill>
              </a:rPr>
              <a:t>url</a:t>
            </a:r>
            <a:r>
              <a:rPr lang="en-US" dirty="0" smtClean="0">
                <a:solidFill>
                  <a:srgbClr val="FF0000"/>
                </a:solidFill>
              </a:rPr>
              <a:t>’ name=‘web’ placeholder=‘</a:t>
            </a:r>
            <a:r>
              <a:rPr lang="en-US" dirty="0" err="1" smtClean="0">
                <a:solidFill>
                  <a:srgbClr val="FF0000"/>
                </a:solidFill>
              </a:rPr>
              <a:t>isi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alamat</a:t>
            </a:r>
            <a:r>
              <a:rPr lang="en-US" dirty="0" smtClean="0">
                <a:solidFill>
                  <a:srgbClr val="FF0000"/>
                </a:solidFill>
              </a:rPr>
              <a:t> blog </a:t>
            </a:r>
            <a:r>
              <a:rPr lang="en-US" dirty="0" err="1" smtClean="0">
                <a:solidFill>
                  <a:srgbClr val="FF0000"/>
                </a:solidFill>
              </a:rPr>
              <a:t>Anda</a:t>
            </a:r>
            <a:r>
              <a:rPr lang="en-US" dirty="0" smtClean="0">
                <a:solidFill>
                  <a:srgbClr val="FF0000"/>
                </a:solidFill>
              </a:rPr>
              <a:t>’&gt;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Pemrograman</a:t>
            </a:r>
            <a:r>
              <a:rPr lang="en-US" dirty="0" smtClean="0">
                <a:solidFill>
                  <a:prstClr val="black"/>
                </a:solidFill>
              </a:rPr>
              <a:t> Web 1 - PG065 - 3 SKS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39094901c9acfd64ab60cf8489d7b3bc9f897f"/>
</p:tagLst>
</file>

<file path=ppt/theme/theme1.xml><?xml version="1.0" encoding="utf-8"?>
<a:theme xmlns:a="http://schemas.openxmlformats.org/drawingml/2006/main" name="fti_blu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1101</Words>
  <Application>Microsoft Office PowerPoint</Application>
  <PresentationFormat>On-screen Show (4:3)</PresentationFormat>
  <Paragraphs>175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fti_blue</vt:lpstr>
      <vt:lpstr>Pemrograman Web 1</vt:lpstr>
      <vt:lpstr>PENANGANAN FORM</vt:lpstr>
      <vt:lpstr>Pengenalan Form</vt:lpstr>
      <vt:lpstr>Tag Form</vt:lpstr>
      <vt:lpstr>Memasukkan data dengan input</vt:lpstr>
      <vt:lpstr>&lt;input type=‘text’&gt;</vt:lpstr>
      <vt:lpstr>&lt;input type=‘password’&gt;</vt:lpstr>
      <vt:lpstr>&lt;input type=‘email’&gt;</vt:lpstr>
      <vt:lpstr>&lt;input type=‘url’&gt;</vt:lpstr>
      <vt:lpstr>&lt;input type=‘number’&gt;</vt:lpstr>
      <vt:lpstr>&lt;input type=‘color’&gt;</vt:lpstr>
      <vt:lpstr>&lt;input type=‘file’&gt;</vt:lpstr>
      <vt:lpstr>&lt;input type=‘hidden’&gt;</vt:lpstr>
      <vt:lpstr>&lt;input type=‘radio’&gt;</vt:lpstr>
      <vt:lpstr>&lt;input type=‘checkbox’&gt;</vt:lpstr>
      <vt:lpstr>&lt;input type=‘submit’&gt;</vt:lpstr>
      <vt:lpstr>&lt;input type=‘reset’&gt;</vt:lpstr>
      <vt:lpstr>&lt;Textarea&gt;</vt:lpstr>
      <vt:lpstr>Dropdown/ combobox</vt:lpstr>
      <vt:lpstr>Contoh</vt:lpstr>
      <vt:lpstr>Hasil</vt:lpstr>
      <vt:lpstr>Pemrosesan Form</vt:lpstr>
      <vt:lpstr>Form dan Proses Digabung (1)</vt:lpstr>
      <vt:lpstr>Form dan Proses Digabung (2)</vt:lpstr>
      <vt:lpstr>Form dan Proses Dipisah (1)</vt:lpstr>
      <vt:lpstr>Form dan Proses Dipisah (2)</vt:lpstr>
      <vt:lpstr>Form dan Proses digabung  dgn method get (1)</vt:lpstr>
      <vt:lpstr>Form dan Proses digabung  dgn method get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Desain Web</dc:title>
  <dc:creator>user 3</dc:creator>
  <cp:lastModifiedBy>user 3</cp:lastModifiedBy>
  <cp:revision>148</cp:revision>
  <dcterms:created xsi:type="dcterms:W3CDTF">2016-04-03T22:42:46Z</dcterms:created>
  <dcterms:modified xsi:type="dcterms:W3CDTF">2016-04-18T06:52:21Z</dcterms:modified>
</cp:coreProperties>
</file>