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2"/>
    <p:sldId id="372" r:id="rId3"/>
    <p:sldId id="373" r:id="rId4"/>
    <p:sldId id="374" r:id="rId5"/>
    <p:sldId id="375" r:id="rId6"/>
    <p:sldId id="376" r:id="rId7"/>
    <p:sldId id="377" r:id="rId8"/>
    <p:sldId id="378" r:id="rId9"/>
    <p:sldId id="379" r:id="rId10"/>
    <p:sldId id="385" r:id="rId11"/>
    <p:sldId id="387" r:id="rId12"/>
    <p:sldId id="386" r:id="rId13"/>
    <p:sldId id="380" r:id="rId14"/>
    <p:sldId id="388" r:id="rId15"/>
    <p:sldId id="262" r:id="rId16"/>
  </p:sldIdLst>
  <p:sldSz cx="9144000" cy="5143500" type="screen16x9"/>
  <p:notesSz cx="6858000" cy="9144000"/>
  <p:defaultTextStyle>
    <a:lvl1pPr algn="ctr" defTabSz="410751">
      <a:defRPr sz="2500">
        <a:latin typeface="+mn-lt"/>
        <a:ea typeface="+mn-ea"/>
        <a:cs typeface="+mn-cs"/>
        <a:sym typeface="Helvetica Light"/>
      </a:defRPr>
    </a:lvl1pPr>
    <a:lvl2pPr indent="160729" algn="ctr" defTabSz="410751">
      <a:defRPr sz="2500">
        <a:latin typeface="+mn-lt"/>
        <a:ea typeface="+mn-ea"/>
        <a:cs typeface="+mn-cs"/>
        <a:sym typeface="Helvetica Light"/>
      </a:defRPr>
    </a:lvl2pPr>
    <a:lvl3pPr indent="321457" algn="ctr" defTabSz="410751">
      <a:defRPr sz="2500">
        <a:latin typeface="+mn-lt"/>
        <a:ea typeface="+mn-ea"/>
        <a:cs typeface="+mn-cs"/>
        <a:sym typeface="Helvetica Light"/>
      </a:defRPr>
    </a:lvl3pPr>
    <a:lvl4pPr indent="482186" algn="ctr" defTabSz="410751">
      <a:defRPr sz="2500">
        <a:latin typeface="+mn-lt"/>
        <a:ea typeface="+mn-ea"/>
        <a:cs typeface="+mn-cs"/>
        <a:sym typeface="Helvetica Light"/>
      </a:defRPr>
    </a:lvl4pPr>
    <a:lvl5pPr indent="642915" algn="ctr" defTabSz="410751">
      <a:defRPr sz="2500">
        <a:latin typeface="+mn-lt"/>
        <a:ea typeface="+mn-ea"/>
        <a:cs typeface="+mn-cs"/>
        <a:sym typeface="Helvetica Light"/>
      </a:defRPr>
    </a:lvl5pPr>
    <a:lvl6pPr indent="803643" algn="ctr" defTabSz="410751">
      <a:defRPr sz="2500">
        <a:latin typeface="+mn-lt"/>
        <a:ea typeface="+mn-ea"/>
        <a:cs typeface="+mn-cs"/>
        <a:sym typeface="Helvetica Light"/>
      </a:defRPr>
    </a:lvl6pPr>
    <a:lvl7pPr indent="964372" algn="ctr" defTabSz="410751">
      <a:defRPr sz="2500">
        <a:latin typeface="+mn-lt"/>
        <a:ea typeface="+mn-ea"/>
        <a:cs typeface="+mn-cs"/>
        <a:sym typeface="Helvetica Light"/>
      </a:defRPr>
    </a:lvl7pPr>
    <a:lvl8pPr indent="1125101" algn="ctr" defTabSz="410751">
      <a:defRPr sz="2500">
        <a:latin typeface="+mn-lt"/>
        <a:ea typeface="+mn-ea"/>
        <a:cs typeface="+mn-cs"/>
        <a:sym typeface="Helvetica Light"/>
      </a:defRPr>
    </a:lvl8pPr>
    <a:lvl9pPr indent="1285829" algn="ctr" defTabSz="410751">
      <a:defRPr sz="2500">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89262" autoAdjust="0"/>
  </p:normalViewPr>
  <p:slideViewPr>
    <p:cSldViewPr snapToGrid="0" snapToObjects="1">
      <p:cViewPr>
        <p:scale>
          <a:sx n="135" d="100"/>
          <a:sy n="135" d="100"/>
        </p:scale>
        <p:origin x="-114" y="186"/>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87" d="100"/>
          <a:sy n="87" d="100"/>
        </p:scale>
        <p:origin x="-387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16F533-F2F2-407F-B8D0-6006EE517681}" type="datetimeFigureOut">
              <a:rPr lang="zh-CN" altLang="en-US" smtClean="0"/>
              <a:pPr/>
              <a:t>2018/9/5 Wednesday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A6DAFB-C5C9-47D6-9249-0C642BE9E339}" type="slidenum">
              <a:rPr lang="zh-CN" altLang="en-US" smtClean="0"/>
              <a:pPr/>
              <a:t>‹#›</a:t>
            </a:fld>
            <a:endParaRPr lang="zh-CN" altLang="en-US"/>
          </a:p>
        </p:txBody>
      </p:sp>
    </p:spTree>
    <p:extLst>
      <p:ext uri="{BB962C8B-B14F-4D97-AF65-F5344CB8AC3E}">
        <p14:creationId xmlns:p14="http://schemas.microsoft.com/office/powerpoint/2010/main" val="393626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Shape 10"/>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11" name="Shape 1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4165542848"/>
      </p:ext>
    </p:extLst>
  </p:cSld>
  <p:clrMap bg1="lt1" tx1="dk1" bg2="lt2" tx2="dk2" accent1="accent1" accent2="accent2" accent3="accent3" accent4="accent4" accent5="accent5" accent6="accent6" hlink="hlink" folHlink="folHlink"/>
  <p:notesStyle>
    <a:lvl1pPr defTabSz="321457">
      <a:lnSpc>
        <a:spcPct val="117999"/>
      </a:lnSpc>
      <a:defRPr sz="1500">
        <a:latin typeface="Helvetica Neue"/>
        <a:ea typeface="Helvetica Neue"/>
        <a:cs typeface="Helvetica Neue"/>
        <a:sym typeface="Helvetica Neue"/>
      </a:defRPr>
    </a:lvl1pPr>
    <a:lvl2pPr indent="160729" defTabSz="321457">
      <a:lnSpc>
        <a:spcPct val="117999"/>
      </a:lnSpc>
      <a:defRPr sz="1500">
        <a:latin typeface="Helvetica Neue"/>
        <a:ea typeface="Helvetica Neue"/>
        <a:cs typeface="Helvetica Neue"/>
        <a:sym typeface="Helvetica Neue"/>
      </a:defRPr>
    </a:lvl2pPr>
    <a:lvl3pPr indent="321457" defTabSz="321457">
      <a:lnSpc>
        <a:spcPct val="117999"/>
      </a:lnSpc>
      <a:defRPr sz="1500">
        <a:latin typeface="Helvetica Neue"/>
        <a:ea typeface="Helvetica Neue"/>
        <a:cs typeface="Helvetica Neue"/>
        <a:sym typeface="Helvetica Neue"/>
      </a:defRPr>
    </a:lvl3pPr>
    <a:lvl4pPr indent="482186" defTabSz="321457">
      <a:lnSpc>
        <a:spcPct val="117999"/>
      </a:lnSpc>
      <a:defRPr sz="1500">
        <a:latin typeface="Helvetica Neue"/>
        <a:ea typeface="Helvetica Neue"/>
        <a:cs typeface="Helvetica Neue"/>
        <a:sym typeface="Helvetica Neue"/>
      </a:defRPr>
    </a:lvl4pPr>
    <a:lvl5pPr indent="642915" defTabSz="321457">
      <a:lnSpc>
        <a:spcPct val="117999"/>
      </a:lnSpc>
      <a:defRPr sz="1500">
        <a:latin typeface="Helvetica Neue"/>
        <a:ea typeface="Helvetica Neue"/>
        <a:cs typeface="Helvetica Neue"/>
        <a:sym typeface="Helvetica Neue"/>
      </a:defRPr>
    </a:lvl5pPr>
    <a:lvl6pPr indent="803643" defTabSz="321457">
      <a:lnSpc>
        <a:spcPct val="117999"/>
      </a:lnSpc>
      <a:defRPr sz="1500">
        <a:latin typeface="Helvetica Neue"/>
        <a:ea typeface="Helvetica Neue"/>
        <a:cs typeface="Helvetica Neue"/>
        <a:sym typeface="Helvetica Neue"/>
      </a:defRPr>
    </a:lvl6pPr>
    <a:lvl7pPr indent="964372" defTabSz="321457">
      <a:lnSpc>
        <a:spcPct val="117999"/>
      </a:lnSpc>
      <a:defRPr sz="1500">
        <a:latin typeface="Helvetica Neue"/>
        <a:ea typeface="Helvetica Neue"/>
        <a:cs typeface="Helvetica Neue"/>
        <a:sym typeface="Helvetica Neue"/>
      </a:defRPr>
    </a:lvl7pPr>
    <a:lvl8pPr indent="1125101" defTabSz="321457">
      <a:lnSpc>
        <a:spcPct val="117999"/>
      </a:lnSpc>
      <a:defRPr sz="1500">
        <a:latin typeface="Helvetica Neue"/>
        <a:ea typeface="Helvetica Neue"/>
        <a:cs typeface="Helvetica Neue"/>
        <a:sym typeface="Helvetica Neue"/>
      </a:defRPr>
    </a:lvl8pPr>
    <a:lvl9pPr indent="1285829" defTabSz="321457">
      <a:lnSpc>
        <a:spcPct val="117999"/>
      </a:lnSpc>
      <a:defRPr sz="15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sz="1500" b="0" i="0" u="none" strike="noStrike" baseline="0" dirty="0" smtClean="0">
                <a:latin typeface="Helvetica Neue"/>
                <a:ea typeface="Helvetica Neue"/>
                <a:cs typeface="Helvetica Neue"/>
                <a:sym typeface="Helvetica Neue"/>
              </a:rPr>
              <a:t>数据节点保存用户的数据信息。一个或多个数据节点可以构成一个复制组（又称分区组）。复制组中每个数据节点都存储该复制组的一份完整数据，又称为复制组实例（或分区组实例）；复制组中的数据节点之间采用最终一致性同步数据，不同的复制组中保存的数据无重复。</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sz="1500" b="0" i="0" dirty="0" smtClean="0">
                <a:effectLst/>
                <a:latin typeface="Helvetica Neue"/>
                <a:ea typeface="Helvetica Neue"/>
                <a:cs typeface="Helvetica Neue"/>
                <a:sym typeface="Helvetica Neue"/>
              </a:rPr>
              <a:t>集群模式部署支持一台或多台主机（</a:t>
            </a:r>
            <a:r>
              <a:rPr lang="en-US" altLang="zh-CN" sz="1500" b="0" i="0" dirty="0" smtClean="0">
                <a:effectLst/>
                <a:latin typeface="Helvetica Neue"/>
                <a:ea typeface="Helvetica Neue"/>
                <a:cs typeface="Helvetica Neue"/>
                <a:sym typeface="Helvetica Neue"/>
              </a:rPr>
              <a:t>Host</a:t>
            </a:r>
            <a:r>
              <a:rPr lang="zh-CN" altLang="en-US" sz="1500" b="0" i="0" dirty="0" smtClean="0">
                <a:effectLst/>
                <a:latin typeface="Helvetica Neue"/>
                <a:ea typeface="Helvetica Neue"/>
                <a:cs typeface="Helvetica Neue"/>
                <a:sym typeface="Helvetica Neue"/>
              </a:rPr>
              <a:t>），可以根据业务规模进行部署规化，也可以通过扩容</a:t>
            </a:r>
            <a:r>
              <a:rPr lang="en-US" altLang="zh-CN" sz="1500" b="0" i="0" dirty="0" smtClean="0">
                <a:effectLst/>
                <a:latin typeface="Helvetica Neue"/>
                <a:ea typeface="Helvetica Neue"/>
                <a:cs typeface="Helvetica Neue"/>
                <a:sym typeface="Helvetica Neue"/>
              </a:rPr>
              <a:t>/</a:t>
            </a:r>
            <a:r>
              <a:rPr lang="zh-CN" altLang="en-US" sz="1500" b="0" i="0" dirty="0" smtClean="0">
                <a:effectLst/>
                <a:latin typeface="Helvetica Neue"/>
                <a:ea typeface="Helvetica Neue"/>
                <a:cs typeface="Helvetica Neue"/>
                <a:sym typeface="Helvetica Neue"/>
              </a:rPr>
              <a:t>减容操作来伸缩集群规模。</a:t>
            </a:r>
          </a:p>
          <a:p>
            <a:r>
              <a:rPr lang="zh-CN" altLang="en-US" sz="1500" b="0" i="0" dirty="0" smtClean="0">
                <a:effectLst/>
                <a:latin typeface="Helvetica Neue"/>
                <a:ea typeface="Helvetica Neue"/>
                <a:cs typeface="Helvetica Neue"/>
                <a:sym typeface="Helvetica Neue"/>
              </a:rPr>
              <a:t>推荐数据使用</a:t>
            </a:r>
            <a:r>
              <a:rPr lang="en-US" altLang="zh-CN" sz="1500" b="0" i="0" dirty="0" smtClean="0">
                <a:effectLst/>
                <a:latin typeface="Helvetica Neue"/>
                <a:ea typeface="Helvetica Neue"/>
                <a:cs typeface="Helvetica Neue"/>
                <a:sym typeface="Helvetica Neue"/>
              </a:rPr>
              <a:t>3</a:t>
            </a:r>
            <a:r>
              <a:rPr lang="zh-CN" altLang="en-US" sz="1500" b="0" i="0" dirty="0" smtClean="0">
                <a:effectLst/>
                <a:latin typeface="Helvetica Neue"/>
                <a:ea typeface="Helvetica Neue"/>
                <a:cs typeface="Helvetica Neue"/>
                <a:sym typeface="Helvetica Neue"/>
              </a:rPr>
              <a:t>份副本，即每个复制组内包含</a:t>
            </a:r>
            <a:r>
              <a:rPr lang="en-US" altLang="zh-CN" sz="1500" b="0" i="0" dirty="0" smtClean="0">
                <a:effectLst/>
                <a:latin typeface="Helvetica Neue"/>
                <a:ea typeface="Helvetica Neue"/>
                <a:cs typeface="Helvetica Neue"/>
                <a:sym typeface="Helvetica Neue"/>
              </a:rPr>
              <a:t>3</a:t>
            </a:r>
            <a:r>
              <a:rPr lang="zh-CN" altLang="en-US" sz="1500" b="0" i="0" dirty="0" smtClean="0">
                <a:effectLst/>
                <a:latin typeface="Helvetica Neue"/>
                <a:ea typeface="Helvetica Neue"/>
                <a:cs typeface="Helvetica Neue"/>
                <a:sym typeface="Helvetica Neue"/>
              </a:rPr>
              <a:t>个节点。上图虚线框内为同一个复制组节点。</a:t>
            </a:r>
          </a:p>
          <a:p>
            <a:r>
              <a:rPr lang="zh-CN" altLang="en-US" sz="1500" b="0" i="0" dirty="0" smtClean="0">
                <a:effectLst/>
                <a:latin typeface="Helvetica Neue"/>
                <a:ea typeface="Helvetica Neue"/>
                <a:cs typeface="Helvetica Neue"/>
                <a:sym typeface="Helvetica Neue"/>
              </a:rPr>
              <a:t>推荐每个数据节点独占一块磁盘。而其它节点可以共享磁盘。</a:t>
            </a:r>
          </a:p>
          <a:p>
            <a:r>
              <a:rPr lang="zh-CN" altLang="en-US" sz="1500" b="0" i="0" dirty="0" smtClean="0">
                <a:effectLst/>
                <a:latin typeface="Helvetica Neue"/>
                <a:ea typeface="Helvetica Neue"/>
                <a:cs typeface="Helvetica Neue"/>
                <a:sym typeface="Helvetica Neue"/>
              </a:rPr>
              <a:t>管控中心节点全局只有一个，因此只需要在一台主机（</a:t>
            </a:r>
            <a:r>
              <a:rPr lang="en-US" altLang="zh-CN" sz="1500" b="0" i="0" dirty="0" smtClean="0">
                <a:effectLst/>
                <a:latin typeface="Helvetica Neue"/>
                <a:ea typeface="Helvetica Neue"/>
                <a:cs typeface="Helvetica Neue"/>
                <a:sym typeface="Helvetica Neue"/>
              </a:rPr>
              <a:t>Host</a:t>
            </a:r>
            <a:r>
              <a:rPr lang="zh-CN" altLang="en-US" sz="1500" b="0" i="0" dirty="0" smtClean="0">
                <a:effectLst/>
                <a:latin typeface="Helvetica Neue"/>
                <a:ea typeface="Helvetica Neue"/>
                <a:cs typeface="Helvetica Neue"/>
                <a:sym typeface="Helvetica Neue"/>
              </a:rPr>
              <a:t>）上部署即可。</a:t>
            </a:r>
          </a:p>
          <a:p>
            <a:r>
              <a:rPr lang="zh-CN" altLang="en-US" sz="1500" b="0" i="0" dirty="0" smtClean="0">
                <a:effectLst/>
                <a:latin typeface="Helvetica Neue"/>
                <a:ea typeface="Helvetica Neue"/>
                <a:cs typeface="Helvetica Neue"/>
                <a:sym typeface="Helvetica Neue"/>
              </a:rPr>
              <a:t>编目节点在推荐配置下只有</a:t>
            </a:r>
            <a:r>
              <a:rPr lang="en-US" altLang="zh-CN" sz="1500" b="0" i="0" dirty="0" smtClean="0">
                <a:effectLst/>
                <a:latin typeface="Helvetica Neue"/>
                <a:ea typeface="Helvetica Neue"/>
                <a:cs typeface="Helvetica Neue"/>
                <a:sym typeface="Helvetica Neue"/>
              </a:rPr>
              <a:t>3</a:t>
            </a:r>
            <a:r>
              <a:rPr lang="zh-CN" altLang="en-US" sz="1500" b="0" i="0" dirty="0" smtClean="0">
                <a:effectLst/>
                <a:latin typeface="Helvetica Neue"/>
                <a:ea typeface="Helvetica Neue"/>
                <a:cs typeface="Helvetica Neue"/>
                <a:sym typeface="Helvetica Neue"/>
              </a:rPr>
              <a:t>个，当主机（</a:t>
            </a:r>
            <a:r>
              <a:rPr lang="en-US" altLang="zh-CN" sz="1500" b="0" i="0" dirty="0" smtClean="0">
                <a:effectLst/>
                <a:latin typeface="Helvetica Neue"/>
                <a:ea typeface="Helvetica Neue"/>
                <a:cs typeface="Helvetica Neue"/>
                <a:sym typeface="Helvetica Neue"/>
              </a:rPr>
              <a:t>Host</a:t>
            </a:r>
            <a:r>
              <a:rPr lang="zh-CN" altLang="en-US" sz="1500" b="0" i="0" dirty="0" smtClean="0">
                <a:effectLst/>
                <a:latin typeface="Helvetica Neue"/>
                <a:ea typeface="Helvetica Neue"/>
                <a:cs typeface="Helvetica Neue"/>
                <a:sym typeface="Helvetica Neue"/>
              </a:rPr>
              <a:t>）数量超过</a:t>
            </a:r>
            <a:r>
              <a:rPr lang="en-US" altLang="zh-CN" sz="1500" b="0" i="0" dirty="0" smtClean="0">
                <a:effectLst/>
                <a:latin typeface="Helvetica Neue"/>
                <a:ea typeface="Helvetica Neue"/>
                <a:cs typeface="Helvetica Neue"/>
                <a:sym typeface="Helvetica Neue"/>
              </a:rPr>
              <a:t>3</a:t>
            </a:r>
            <a:r>
              <a:rPr lang="zh-CN" altLang="en-US" sz="1500" b="0" i="0" dirty="0" smtClean="0">
                <a:effectLst/>
                <a:latin typeface="Helvetica Neue"/>
                <a:ea typeface="Helvetica Neue"/>
                <a:cs typeface="Helvetica Neue"/>
                <a:sym typeface="Helvetica Neue"/>
              </a:rPr>
              <a:t>台时，选择其中</a:t>
            </a:r>
            <a:r>
              <a:rPr lang="en-US" altLang="zh-CN" sz="1500" b="0" i="0" dirty="0" smtClean="0">
                <a:effectLst/>
                <a:latin typeface="Helvetica Neue"/>
                <a:ea typeface="Helvetica Neue"/>
                <a:cs typeface="Helvetica Neue"/>
                <a:sym typeface="Helvetica Neue"/>
              </a:rPr>
              <a:t>3</a:t>
            </a:r>
            <a:r>
              <a:rPr lang="zh-CN" altLang="en-US" sz="1500" b="0" i="0" dirty="0" smtClean="0">
                <a:effectLst/>
                <a:latin typeface="Helvetica Neue"/>
                <a:ea typeface="Helvetica Neue"/>
                <a:cs typeface="Helvetica Neue"/>
                <a:sym typeface="Helvetica Neue"/>
              </a:rPr>
              <a:t>台部署即可；否则可以在某些主机（</a:t>
            </a:r>
            <a:r>
              <a:rPr lang="en-US" altLang="zh-CN" sz="1500" b="0" i="0" dirty="0" smtClean="0">
                <a:effectLst/>
                <a:latin typeface="Helvetica Neue"/>
                <a:ea typeface="Helvetica Neue"/>
                <a:cs typeface="Helvetica Neue"/>
                <a:sym typeface="Helvetica Neue"/>
              </a:rPr>
              <a:t>Host</a:t>
            </a:r>
            <a:r>
              <a:rPr lang="zh-CN" altLang="en-US" sz="1500" b="0" i="0" dirty="0" smtClean="0">
                <a:effectLst/>
                <a:latin typeface="Helvetica Neue"/>
                <a:ea typeface="Helvetica Neue"/>
                <a:cs typeface="Helvetica Neue"/>
                <a:sym typeface="Helvetica Neue"/>
              </a:rPr>
              <a:t>）上进行多节点部署。</a:t>
            </a:r>
          </a:p>
          <a:p>
            <a:r>
              <a:rPr lang="zh-CN" altLang="en-US" sz="1500" b="0" i="0" dirty="0" smtClean="0">
                <a:effectLst/>
                <a:latin typeface="Helvetica Neue"/>
                <a:ea typeface="Helvetica Neue"/>
                <a:cs typeface="Helvetica Neue"/>
                <a:sym typeface="Helvetica Neue"/>
              </a:rPr>
              <a:t>协调节点和</a:t>
            </a:r>
            <a:r>
              <a:rPr lang="en-US" altLang="zh-CN" sz="1500" b="0" i="0" dirty="0" smtClean="0">
                <a:effectLst/>
                <a:latin typeface="Helvetica Neue"/>
                <a:ea typeface="Helvetica Neue"/>
                <a:cs typeface="Helvetica Neue"/>
                <a:sym typeface="Helvetica Neue"/>
              </a:rPr>
              <a:t>SQL</a:t>
            </a:r>
            <a:r>
              <a:rPr lang="zh-CN" altLang="en-US" sz="1500" b="0" i="0" dirty="0" smtClean="0">
                <a:effectLst/>
                <a:latin typeface="Helvetica Neue"/>
                <a:ea typeface="Helvetica Neue"/>
                <a:cs typeface="Helvetica Neue"/>
                <a:sym typeface="Helvetica Neue"/>
              </a:rPr>
              <a:t>节点可以根据业务规模在每台主机（</a:t>
            </a:r>
            <a:r>
              <a:rPr lang="en-US" altLang="zh-CN" sz="1500" b="0" i="0" dirty="0" smtClean="0">
                <a:effectLst/>
                <a:latin typeface="Helvetica Neue"/>
                <a:ea typeface="Helvetica Neue"/>
                <a:cs typeface="Helvetica Neue"/>
                <a:sym typeface="Helvetica Neue"/>
              </a:rPr>
              <a:t>Host</a:t>
            </a:r>
            <a:r>
              <a:rPr lang="zh-CN" altLang="en-US" sz="1500" b="0" i="0" dirty="0" smtClean="0">
                <a:effectLst/>
                <a:latin typeface="Helvetica Neue"/>
                <a:ea typeface="Helvetica Neue"/>
                <a:cs typeface="Helvetica Neue"/>
                <a:sym typeface="Helvetica Neue"/>
              </a:rPr>
              <a:t>）上部署一个或多个节点。</a:t>
            </a:r>
          </a:p>
          <a:p>
            <a:r>
              <a:rPr lang="zh-CN" altLang="en-US" sz="1500" b="0" i="0" dirty="0" smtClean="0">
                <a:effectLst/>
                <a:latin typeface="Helvetica Neue"/>
                <a:ea typeface="Helvetica Neue"/>
                <a:cs typeface="Helvetica Neue"/>
                <a:sym typeface="Helvetica Neue"/>
              </a:rPr>
              <a:t>一个集群最大可部署</a:t>
            </a:r>
            <a:r>
              <a:rPr lang="en-US" altLang="zh-CN" sz="1500" b="0" i="0" dirty="0" smtClean="0">
                <a:effectLst/>
                <a:latin typeface="Helvetica Neue"/>
                <a:ea typeface="Helvetica Neue"/>
                <a:cs typeface="Helvetica Neue"/>
                <a:sym typeface="Helvetica Neue"/>
              </a:rPr>
              <a:t>65535</a:t>
            </a:r>
            <a:r>
              <a:rPr lang="zh-CN" altLang="en-US" sz="1500" b="0" i="0" dirty="0" smtClean="0">
                <a:effectLst/>
                <a:latin typeface="Helvetica Neue"/>
                <a:ea typeface="Helvetica Neue"/>
                <a:cs typeface="Helvetica Neue"/>
                <a:sym typeface="Helvetica Neue"/>
              </a:rPr>
              <a:t>个节点。</a:t>
            </a:r>
          </a:p>
          <a:p>
            <a:r>
              <a:rPr lang="zh-CN" altLang="en-US" sz="1500" b="0" i="0" dirty="0" smtClean="0">
                <a:effectLst/>
                <a:latin typeface="Helvetica Neue"/>
                <a:ea typeface="Helvetica Neue"/>
                <a:cs typeface="Helvetica Neue"/>
                <a:sym typeface="Helvetica Neue"/>
              </a:rPr>
              <a:t>资源管理节点在每台主机（</a:t>
            </a:r>
            <a:r>
              <a:rPr lang="en-US" altLang="zh-CN" sz="1500" b="0" i="0" dirty="0" smtClean="0">
                <a:effectLst/>
                <a:latin typeface="Helvetica Neue"/>
                <a:ea typeface="Helvetica Neue"/>
                <a:cs typeface="Helvetica Neue"/>
                <a:sym typeface="Helvetica Neue"/>
              </a:rPr>
              <a:t>Host</a:t>
            </a:r>
            <a:r>
              <a:rPr lang="zh-CN" altLang="en-US" sz="1500" b="0" i="0" dirty="0" smtClean="0">
                <a:effectLst/>
                <a:latin typeface="Helvetica Neue"/>
                <a:ea typeface="Helvetica Neue"/>
                <a:cs typeface="Helvetica Neue"/>
                <a:sym typeface="Helvetica Neue"/>
              </a:rPr>
              <a:t>）上部署一个。</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sz="1500" b="0" i="0" dirty="0" smtClean="0">
                <a:effectLst/>
                <a:latin typeface="Helvetica Neue"/>
                <a:ea typeface="Helvetica Neue"/>
                <a:cs typeface="Helvetica Neue"/>
                <a:sym typeface="Helvetica Neue"/>
              </a:rPr>
              <a:t>应用层</a:t>
            </a:r>
          </a:p>
          <a:p>
            <a:r>
              <a:rPr lang="zh-CN" altLang="en-US" sz="1500" b="0" i="0" dirty="0" smtClean="0">
                <a:effectLst/>
                <a:latin typeface="Helvetica Neue"/>
                <a:ea typeface="Helvetica Neue"/>
                <a:cs typeface="Helvetica Neue"/>
                <a:sym typeface="Helvetica Neue"/>
              </a:rPr>
              <a:t>外部应用可以通过 </a:t>
            </a:r>
            <a:r>
              <a:rPr lang="en-US" altLang="zh-CN" sz="1500" b="1" i="0" dirty="0" smtClean="0">
                <a:effectLst/>
                <a:latin typeface="Helvetica Neue"/>
                <a:ea typeface="Helvetica Neue"/>
                <a:cs typeface="Helvetica Neue"/>
                <a:sym typeface="Helvetica Neue"/>
              </a:rPr>
              <a:t>API</a:t>
            </a:r>
            <a:r>
              <a:rPr lang="zh-CN" altLang="en-US" sz="1500" b="1" i="0" dirty="0" smtClean="0">
                <a:effectLst/>
                <a:latin typeface="Helvetica Neue"/>
                <a:ea typeface="Helvetica Neue"/>
                <a:cs typeface="Helvetica Neue"/>
                <a:sym typeface="Helvetica Neue"/>
              </a:rPr>
              <a:t>接口</a:t>
            </a:r>
            <a:r>
              <a:rPr lang="zh-CN" altLang="en-US" sz="1500" b="0" i="0" dirty="0" smtClean="0">
                <a:effectLst/>
                <a:latin typeface="Helvetica Neue"/>
                <a:ea typeface="Helvetica Neue"/>
                <a:cs typeface="Helvetica Neue"/>
                <a:sym typeface="Helvetica Neue"/>
              </a:rPr>
              <a:t> 或 </a:t>
            </a:r>
            <a:r>
              <a:rPr lang="zh-CN" altLang="en-US" sz="1500" b="1" i="0" dirty="0" smtClean="0">
                <a:effectLst/>
                <a:latin typeface="Helvetica Neue"/>
                <a:ea typeface="Helvetica Neue"/>
                <a:cs typeface="Helvetica Neue"/>
                <a:sym typeface="Helvetica Neue"/>
              </a:rPr>
              <a:t>标准</a:t>
            </a:r>
            <a:r>
              <a:rPr lang="en-US" altLang="zh-CN" sz="1500" b="1" i="0" dirty="0" smtClean="0">
                <a:effectLst/>
                <a:latin typeface="Helvetica Neue"/>
                <a:ea typeface="Helvetica Neue"/>
                <a:cs typeface="Helvetica Neue"/>
                <a:sym typeface="Helvetica Neue"/>
              </a:rPr>
              <a:t>SQL</a:t>
            </a:r>
            <a:r>
              <a:rPr lang="zh-CN" altLang="en-US" sz="1500" b="1" i="0" dirty="0" smtClean="0">
                <a:effectLst/>
                <a:latin typeface="Helvetica Neue"/>
                <a:ea typeface="Helvetica Neue"/>
                <a:cs typeface="Helvetica Neue"/>
                <a:sym typeface="Helvetica Neue"/>
              </a:rPr>
              <a:t>接口</a:t>
            </a:r>
            <a:r>
              <a:rPr lang="zh-CN" altLang="en-US" sz="1500" b="0" i="0" dirty="0" smtClean="0">
                <a:effectLst/>
                <a:latin typeface="Helvetica Neue"/>
                <a:ea typeface="Helvetica Neue"/>
                <a:cs typeface="Helvetica Neue"/>
                <a:sym typeface="Helvetica Neue"/>
              </a:rPr>
              <a:t> 两种方式进行数据访问。在使用 </a:t>
            </a:r>
            <a:r>
              <a:rPr lang="en-US" altLang="zh-CN" sz="1500" b="1" i="0" dirty="0" smtClean="0">
                <a:effectLst/>
                <a:latin typeface="Helvetica Neue"/>
                <a:ea typeface="Helvetica Neue"/>
                <a:cs typeface="Helvetica Neue"/>
                <a:sym typeface="Helvetica Neue"/>
              </a:rPr>
              <a:t>API</a:t>
            </a:r>
            <a:r>
              <a:rPr lang="zh-CN" altLang="en-US" sz="1500" b="1" i="0" dirty="0" smtClean="0">
                <a:effectLst/>
                <a:latin typeface="Helvetica Neue"/>
                <a:ea typeface="Helvetica Neue"/>
                <a:cs typeface="Helvetica Neue"/>
                <a:sym typeface="Helvetica Neue"/>
              </a:rPr>
              <a:t>接口</a:t>
            </a:r>
            <a:r>
              <a:rPr lang="zh-CN" altLang="en-US" sz="1500" b="0" i="0" dirty="0" smtClean="0">
                <a:effectLst/>
                <a:latin typeface="Helvetica Neue"/>
                <a:ea typeface="Helvetica Neue"/>
                <a:cs typeface="Helvetica Neue"/>
                <a:sym typeface="Helvetica Neue"/>
              </a:rPr>
              <a:t> 时，可以根据程序的编码语言选择相应的接入驱动；使用 </a:t>
            </a:r>
            <a:r>
              <a:rPr lang="zh-CN" altLang="en-US" sz="1500" b="1" i="0" dirty="0" smtClean="0">
                <a:effectLst/>
                <a:latin typeface="Helvetica Neue"/>
                <a:ea typeface="Helvetica Neue"/>
                <a:cs typeface="Helvetica Neue"/>
                <a:sym typeface="Helvetica Neue"/>
              </a:rPr>
              <a:t>标准</a:t>
            </a:r>
            <a:r>
              <a:rPr lang="en-US" altLang="zh-CN" sz="1500" b="1" i="0" dirty="0" smtClean="0">
                <a:effectLst/>
                <a:latin typeface="Helvetica Neue"/>
                <a:ea typeface="Helvetica Neue"/>
                <a:cs typeface="Helvetica Neue"/>
                <a:sym typeface="Helvetica Neue"/>
              </a:rPr>
              <a:t>SQL</a:t>
            </a:r>
            <a:r>
              <a:rPr lang="zh-CN" altLang="en-US" sz="1500" b="1" i="0" dirty="0" smtClean="0">
                <a:effectLst/>
                <a:latin typeface="Helvetica Neue"/>
                <a:ea typeface="Helvetica Neue"/>
                <a:cs typeface="Helvetica Neue"/>
                <a:sym typeface="Helvetica Neue"/>
              </a:rPr>
              <a:t>接口</a:t>
            </a:r>
            <a:r>
              <a:rPr lang="zh-CN" altLang="en-US" sz="1500" b="0" i="0" dirty="0" smtClean="0">
                <a:effectLst/>
                <a:latin typeface="Helvetica Neue"/>
                <a:ea typeface="Helvetica Neue"/>
                <a:cs typeface="Helvetica Neue"/>
                <a:sym typeface="Helvetica Neue"/>
              </a:rPr>
              <a:t> 时，可以选择 </a:t>
            </a:r>
            <a:r>
              <a:rPr lang="en-US" altLang="zh-CN" sz="1500" b="0" i="0" dirty="0" smtClean="0">
                <a:effectLst/>
                <a:latin typeface="Helvetica Neue"/>
                <a:ea typeface="Helvetica Neue"/>
                <a:cs typeface="Helvetica Neue"/>
                <a:sym typeface="Helvetica Neue"/>
              </a:rPr>
              <a:t>JDBC </a:t>
            </a:r>
            <a:r>
              <a:rPr lang="zh-CN" altLang="en-US" sz="1500" b="0" i="0" dirty="0" smtClean="0">
                <a:effectLst/>
                <a:latin typeface="Helvetica Neue"/>
                <a:ea typeface="Helvetica Neue"/>
                <a:cs typeface="Helvetica Neue"/>
                <a:sym typeface="Helvetica Neue"/>
              </a:rPr>
              <a:t>或 </a:t>
            </a:r>
            <a:r>
              <a:rPr lang="en-US" altLang="zh-CN" sz="1500" b="0" i="0" dirty="0" smtClean="0">
                <a:effectLst/>
                <a:latin typeface="Helvetica Neue"/>
                <a:ea typeface="Helvetica Neue"/>
                <a:cs typeface="Helvetica Neue"/>
                <a:sym typeface="Helvetica Neue"/>
              </a:rPr>
              <a:t>ODBC</a:t>
            </a:r>
            <a:r>
              <a:rPr lang="zh-CN" altLang="en-US" sz="1500" b="0" i="0" dirty="0" smtClean="0">
                <a:effectLst/>
                <a:latin typeface="Helvetica Neue"/>
                <a:ea typeface="Helvetica Neue"/>
                <a:cs typeface="Helvetica Neue"/>
                <a:sym typeface="Helvetica Neue"/>
              </a:rPr>
              <a:t>。</a:t>
            </a:r>
          </a:p>
          <a:p>
            <a:r>
              <a:rPr lang="en-US" altLang="zh-CN" sz="1500" b="0" i="0" dirty="0" smtClean="0">
                <a:effectLst/>
                <a:latin typeface="Helvetica Neue"/>
                <a:ea typeface="Helvetica Neue"/>
                <a:cs typeface="Helvetica Neue"/>
                <a:sym typeface="Helvetica Neue"/>
              </a:rPr>
              <a:t>SQL</a:t>
            </a:r>
            <a:r>
              <a:rPr lang="zh-CN" altLang="en-US" sz="1500" b="0" i="0" dirty="0" smtClean="0">
                <a:effectLst/>
                <a:latin typeface="Helvetica Neue"/>
                <a:ea typeface="Helvetica Neue"/>
                <a:cs typeface="Helvetica Neue"/>
                <a:sym typeface="Helvetica Neue"/>
              </a:rPr>
              <a:t>引擎层</a:t>
            </a:r>
          </a:p>
          <a:p>
            <a:r>
              <a:rPr lang="zh-CN" altLang="en-US" sz="1500" b="0" i="0" dirty="0" smtClean="0">
                <a:effectLst/>
                <a:latin typeface="Helvetica Neue"/>
                <a:ea typeface="Helvetica Neue"/>
                <a:cs typeface="Helvetica Neue"/>
                <a:sym typeface="Helvetica Neue"/>
              </a:rPr>
              <a:t>提供 </a:t>
            </a:r>
            <a:r>
              <a:rPr lang="en-US" altLang="zh-CN" sz="1500" b="0" i="0" dirty="0" smtClean="0">
                <a:effectLst/>
                <a:latin typeface="Helvetica Neue"/>
                <a:ea typeface="Helvetica Neue"/>
                <a:cs typeface="Helvetica Neue"/>
                <a:sym typeface="Helvetica Neue"/>
              </a:rPr>
              <a:t>SQL </a:t>
            </a:r>
            <a:r>
              <a:rPr lang="zh-CN" altLang="en-US" sz="1500" b="0" i="0" dirty="0" smtClean="0">
                <a:effectLst/>
                <a:latin typeface="Helvetica Neue"/>
                <a:ea typeface="Helvetica Neue"/>
                <a:cs typeface="Helvetica Neue"/>
                <a:sym typeface="Helvetica Neue"/>
              </a:rPr>
              <a:t>访问能力。由一个或多个 </a:t>
            </a:r>
            <a:r>
              <a:rPr lang="en-US" altLang="zh-CN" sz="1500" b="0" i="0" dirty="0" smtClean="0">
                <a:effectLst/>
                <a:latin typeface="Helvetica Neue"/>
                <a:ea typeface="Helvetica Neue"/>
                <a:cs typeface="Helvetica Neue"/>
                <a:sym typeface="Helvetica Neue"/>
              </a:rPr>
              <a:t>SQL</a:t>
            </a:r>
            <a:r>
              <a:rPr lang="zh-CN" altLang="en-US" sz="1500" b="0" i="0" dirty="0" smtClean="0">
                <a:effectLst/>
                <a:latin typeface="Helvetica Neue"/>
                <a:ea typeface="Helvetica Neue"/>
                <a:cs typeface="Helvetica Neue"/>
                <a:sym typeface="Helvetica Neue"/>
              </a:rPr>
              <a:t>节点组成，</a:t>
            </a:r>
            <a:r>
              <a:rPr lang="en-US" altLang="zh-CN" sz="1500" b="0" i="0" dirty="0" smtClean="0">
                <a:effectLst/>
                <a:latin typeface="Helvetica Neue"/>
                <a:ea typeface="Helvetica Neue"/>
                <a:cs typeface="Helvetica Neue"/>
                <a:sym typeface="Helvetica Neue"/>
              </a:rPr>
              <a:t>SQL</a:t>
            </a:r>
            <a:r>
              <a:rPr lang="zh-CN" altLang="en-US" sz="1500" b="0" i="0" dirty="0" smtClean="0">
                <a:effectLst/>
                <a:latin typeface="Helvetica Neue"/>
                <a:ea typeface="Helvetica Neue"/>
                <a:cs typeface="Helvetica Neue"/>
                <a:sym typeface="Helvetica Neue"/>
              </a:rPr>
              <a:t>节点之间没有数据交互；支持水平伸缩。</a:t>
            </a:r>
          </a:p>
          <a:p>
            <a:r>
              <a:rPr lang="en-US" altLang="zh-CN" sz="1500" b="0" i="0" dirty="0" smtClean="0">
                <a:effectLst/>
                <a:latin typeface="Helvetica Neue"/>
                <a:ea typeface="Helvetica Neue"/>
                <a:cs typeface="Helvetica Neue"/>
                <a:sym typeface="Helvetica Neue"/>
              </a:rPr>
              <a:t>DB</a:t>
            </a:r>
            <a:r>
              <a:rPr lang="zh-CN" altLang="en-US" sz="1500" b="0" i="0" dirty="0" smtClean="0">
                <a:effectLst/>
                <a:latin typeface="Helvetica Neue"/>
                <a:ea typeface="Helvetica Neue"/>
                <a:cs typeface="Helvetica Neue"/>
                <a:sym typeface="Helvetica Neue"/>
              </a:rPr>
              <a:t>引擎层</a:t>
            </a:r>
          </a:p>
          <a:p>
            <a:r>
              <a:rPr lang="zh-CN" altLang="en-US" sz="1500" b="0" i="0" dirty="0" smtClean="0">
                <a:effectLst/>
                <a:latin typeface="Helvetica Neue"/>
                <a:ea typeface="Helvetica Neue"/>
                <a:cs typeface="Helvetica Neue"/>
                <a:sym typeface="Helvetica Neue"/>
              </a:rPr>
              <a:t>提供核心的数据存取和访问的能力。</a:t>
            </a:r>
            <a:r>
              <a:rPr lang="en-US" altLang="zh-CN" sz="1500" b="0" i="0" dirty="0" smtClean="0">
                <a:effectLst/>
                <a:latin typeface="Helvetica Neue"/>
                <a:ea typeface="Helvetica Neue"/>
                <a:cs typeface="Helvetica Neue"/>
                <a:sym typeface="Helvetica Neue"/>
              </a:rPr>
              <a:t>DB</a:t>
            </a:r>
            <a:r>
              <a:rPr lang="zh-CN" altLang="en-US" sz="1500" b="0" i="0" dirty="0" smtClean="0">
                <a:effectLst/>
                <a:latin typeface="Helvetica Neue"/>
                <a:ea typeface="Helvetica Neue"/>
                <a:cs typeface="Helvetica Neue"/>
                <a:sym typeface="Helvetica Neue"/>
              </a:rPr>
              <a:t>引擎层包含三种角色的节点：协调节点、编目节点和数据节点。</a:t>
            </a:r>
          </a:p>
          <a:p>
            <a:r>
              <a:rPr lang="zh-CN" altLang="en-US" sz="1500" b="0" i="0" dirty="0" smtClean="0">
                <a:effectLst/>
                <a:latin typeface="Helvetica Neue"/>
                <a:ea typeface="Helvetica Neue"/>
                <a:cs typeface="Helvetica Neue"/>
                <a:sym typeface="Helvetica Neue"/>
              </a:rPr>
              <a:t>协调节点不存储用户的任何数据，其作为外部访问的接入和分发节点，将用户请求分发至相应的数据节点，并合并数据节点的应答对外进行响应。协调节点之间不进行数据交互；支持水平伸缩。</a:t>
            </a:r>
          </a:p>
          <a:p>
            <a:r>
              <a:rPr lang="zh-CN" altLang="en-US" sz="1500" b="0" i="0" dirty="0" smtClean="0">
                <a:effectLst/>
                <a:latin typeface="Helvetica Neue"/>
                <a:ea typeface="Helvetica Neue"/>
                <a:cs typeface="Helvetica Neue"/>
                <a:sym typeface="Helvetica Neue"/>
              </a:rPr>
              <a:t>数据节点为用户数据的真实存储节点。数据节点归属于数据复制组（又称分区组），复制组内节点互为副本，一主多从，支持</a:t>
            </a:r>
            <a:r>
              <a:rPr lang="en-US" altLang="zh-CN" sz="1500" b="0" i="0" dirty="0" smtClean="0">
                <a:effectLst/>
                <a:latin typeface="Helvetica Neue"/>
                <a:ea typeface="Helvetica Neue"/>
                <a:cs typeface="Helvetica Neue"/>
                <a:sym typeface="Helvetica Neue"/>
              </a:rPr>
              <a:t>1</a:t>
            </a:r>
            <a:r>
              <a:rPr lang="zh-CN" altLang="en-US" sz="1500" b="0" i="0" dirty="0" smtClean="0">
                <a:effectLst/>
                <a:latin typeface="Helvetica Neue"/>
                <a:ea typeface="Helvetica Neue"/>
                <a:cs typeface="Helvetica Neue"/>
                <a:sym typeface="Helvetica Neue"/>
              </a:rPr>
              <a:t>至</a:t>
            </a:r>
            <a:r>
              <a:rPr lang="en-US" altLang="zh-CN" sz="1500" b="0" i="0" dirty="0" smtClean="0">
                <a:effectLst/>
                <a:latin typeface="Helvetica Neue"/>
                <a:ea typeface="Helvetica Neue"/>
                <a:cs typeface="Helvetica Neue"/>
                <a:sym typeface="Helvetica Neue"/>
              </a:rPr>
              <a:t>7</a:t>
            </a:r>
            <a:r>
              <a:rPr lang="zh-CN" altLang="en-US" sz="1500" b="0" i="0" dirty="0" smtClean="0">
                <a:effectLst/>
                <a:latin typeface="Helvetica Neue"/>
                <a:ea typeface="Helvetica Neue"/>
                <a:cs typeface="Helvetica Neue"/>
                <a:sym typeface="Helvetica Neue"/>
              </a:rPr>
              <a:t>个节点，具备高可靠和高可用能力。通过增加</a:t>
            </a:r>
            <a:r>
              <a:rPr lang="en-US" altLang="zh-CN" sz="1500" b="0" i="0" dirty="0" smtClean="0">
                <a:effectLst/>
                <a:latin typeface="Helvetica Neue"/>
                <a:ea typeface="Helvetica Neue"/>
                <a:cs typeface="Helvetica Neue"/>
                <a:sym typeface="Helvetica Neue"/>
              </a:rPr>
              <a:t>/</a:t>
            </a:r>
            <a:r>
              <a:rPr lang="zh-CN" altLang="en-US" sz="1500" b="0" i="0" dirty="0" smtClean="0">
                <a:effectLst/>
                <a:latin typeface="Helvetica Neue"/>
                <a:ea typeface="Helvetica Neue"/>
                <a:cs typeface="Helvetica Neue"/>
                <a:sym typeface="Helvetica Neue"/>
              </a:rPr>
              <a:t>删除复制组内的节点可以实现数据的垂直扩容</a:t>
            </a:r>
            <a:r>
              <a:rPr lang="en-US" altLang="zh-CN" sz="1500" b="0" i="0" dirty="0" smtClean="0">
                <a:effectLst/>
                <a:latin typeface="Helvetica Neue"/>
                <a:ea typeface="Helvetica Neue"/>
                <a:cs typeface="Helvetica Neue"/>
                <a:sym typeface="Helvetica Neue"/>
              </a:rPr>
              <a:t>/</a:t>
            </a:r>
            <a:r>
              <a:rPr lang="zh-CN" altLang="en-US" sz="1500" b="0" i="0" dirty="0" smtClean="0">
                <a:effectLst/>
                <a:latin typeface="Helvetica Neue"/>
                <a:ea typeface="Helvetica Neue"/>
                <a:cs typeface="Helvetica Neue"/>
                <a:sym typeface="Helvetica Neue"/>
              </a:rPr>
              <a:t>减容。复制组内节点之间采用最终一致性同步数据，不同的复制组保存的数据无重复。</a:t>
            </a:r>
          </a:p>
          <a:p>
            <a:r>
              <a:rPr lang="zh-CN" altLang="en-US" sz="1500" b="0" i="0" dirty="0" smtClean="0">
                <a:effectLst/>
                <a:latin typeface="Helvetica Neue"/>
                <a:ea typeface="Helvetica Neue"/>
                <a:cs typeface="Helvetica Neue"/>
                <a:sym typeface="Helvetica Neue"/>
              </a:rPr>
              <a:t>编目节点主要存储系统的节点信息、用户信息、分区信息以及集合和集合空间的定义等元数据信息。协调节点和数据节点都会向编目节点请求元数据信息以感知数据的分布规律和校验请求的正确性。编目节点归属于编目复制组，其具备复制组的所有能力。</a:t>
            </a:r>
          </a:p>
          <a:p>
            <a:r>
              <a:rPr lang="zh-CN" altLang="en-US" sz="1500" b="0" i="0" dirty="0" smtClean="0">
                <a:effectLst/>
                <a:latin typeface="Helvetica Neue"/>
                <a:ea typeface="Helvetica Neue"/>
                <a:cs typeface="Helvetica Neue"/>
                <a:sym typeface="Helvetica Neue"/>
              </a:rPr>
              <a:t>支撑层</a:t>
            </a:r>
          </a:p>
          <a:p>
            <a:r>
              <a:rPr lang="zh-CN" altLang="en-US" sz="1500" b="0" i="0" dirty="0" smtClean="0">
                <a:effectLst/>
                <a:latin typeface="Helvetica Neue"/>
                <a:ea typeface="Helvetica Neue"/>
                <a:cs typeface="Helvetica Neue"/>
                <a:sym typeface="Helvetica Neue"/>
              </a:rPr>
              <a:t>提供节点监控管理能力。由一个或多个资源管理节点组成。资源管理节点按主机（</a:t>
            </a:r>
            <a:r>
              <a:rPr lang="en-US" altLang="zh-CN" sz="1500" b="0" i="0" dirty="0" smtClean="0">
                <a:effectLst/>
                <a:latin typeface="Helvetica Neue"/>
                <a:ea typeface="Helvetica Neue"/>
                <a:cs typeface="Helvetica Neue"/>
                <a:sym typeface="Helvetica Neue"/>
              </a:rPr>
              <a:t>Host</a:t>
            </a:r>
            <a:r>
              <a:rPr lang="zh-CN" altLang="en-US" sz="1500" b="0" i="0" dirty="0" smtClean="0">
                <a:effectLst/>
                <a:latin typeface="Helvetica Neue"/>
                <a:ea typeface="Helvetica Neue"/>
                <a:cs typeface="Helvetica Neue"/>
                <a:sym typeface="Helvetica Neue"/>
              </a:rPr>
              <a:t>）进行部署，一台主机部署一个资源理节点进程。</a:t>
            </a:r>
          </a:p>
          <a:p>
            <a:r>
              <a:rPr lang="zh-CN" altLang="en-US" sz="1500" b="0" i="0" dirty="0" smtClean="0">
                <a:effectLst/>
                <a:latin typeface="Helvetica Neue"/>
                <a:ea typeface="Helvetica Neue"/>
                <a:cs typeface="Helvetica Neue"/>
                <a:sym typeface="Helvetica Neue"/>
              </a:rPr>
              <a:t>管控中心节点（</a:t>
            </a:r>
            <a:r>
              <a:rPr lang="en-US" altLang="zh-CN" sz="1500" b="0" i="0" dirty="0" smtClean="0">
                <a:effectLst/>
                <a:latin typeface="Helvetica Neue"/>
                <a:ea typeface="Helvetica Neue"/>
                <a:cs typeface="Helvetica Neue"/>
                <a:sym typeface="Helvetica Neue"/>
              </a:rPr>
              <a:t>SAC</a:t>
            </a:r>
            <a:r>
              <a:rPr lang="zh-CN" altLang="en-US" sz="1500" b="0" i="0" dirty="0" smtClean="0">
                <a:effectLst/>
                <a:latin typeface="Helvetica Neue"/>
                <a:ea typeface="Helvetica Neue"/>
                <a:cs typeface="Helvetica Neue"/>
                <a:sym typeface="Helvetica Neue"/>
              </a:rPr>
              <a:t>）</a:t>
            </a:r>
          </a:p>
          <a:p>
            <a:r>
              <a:rPr lang="zh-CN" altLang="en-US" sz="1500" b="0" i="0" dirty="0" smtClean="0">
                <a:effectLst/>
                <a:latin typeface="Helvetica Neue"/>
                <a:ea typeface="Helvetica Neue"/>
                <a:cs typeface="Helvetica Neue"/>
                <a:sym typeface="Helvetica Neue"/>
              </a:rPr>
              <a:t>系统集中的管控中心，对外提供</a:t>
            </a:r>
            <a:r>
              <a:rPr lang="en-US" altLang="zh-CN" sz="1500" b="0" i="0" dirty="0" smtClean="0">
                <a:effectLst/>
                <a:latin typeface="Helvetica Neue"/>
                <a:ea typeface="Helvetica Neue"/>
                <a:cs typeface="Helvetica Neue"/>
                <a:sym typeface="Helvetica Neue"/>
              </a:rPr>
              <a:t>REST</a:t>
            </a:r>
            <a:r>
              <a:rPr lang="zh-CN" altLang="en-US" sz="1500" b="0" i="0" dirty="0" smtClean="0">
                <a:effectLst/>
                <a:latin typeface="Helvetica Neue"/>
                <a:ea typeface="Helvetica Neue"/>
                <a:cs typeface="Helvetica Neue"/>
                <a:sym typeface="Helvetica Neue"/>
              </a:rPr>
              <a:t>接口，以及</a:t>
            </a:r>
            <a:r>
              <a:rPr lang="en-US" altLang="zh-CN" sz="1500" b="0" i="0" dirty="0" smtClean="0">
                <a:effectLst/>
                <a:latin typeface="Helvetica Neue"/>
                <a:ea typeface="Helvetica Neue"/>
                <a:cs typeface="Helvetica Neue"/>
                <a:sym typeface="Helvetica Neue"/>
              </a:rPr>
              <a:t>WEB</a:t>
            </a:r>
            <a:r>
              <a:rPr lang="zh-CN" altLang="en-US" sz="1500" b="0" i="0" dirty="0" smtClean="0">
                <a:effectLst/>
                <a:latin typeface="Helvetica Neue"/>
                <a:ea typeface="Helvetica Neue"/>
                <a:cs typeface="Helvetica Neue"/>
                <a:sym typeface="Helvetica Neue"/>
              </a:rPr>
              <a:t>化的管控页面，极大程度简化用户操作，实现可视化、自动化的监控维护。主要提供“可视化安装部署”、“扩容减容”、“资源及业务监控”、“告警”、“性能”、“配置” 以及 “业务操作” 等。</a:t>
            </a:r>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sp>
        <p:nvSpPr>
          <p:cNvPr id="25" name="Rectangle 5"/>
          <p:cNvSpPr>
            <a:spLocks noChangeArrowheads="1"/>
          </p:cNvSpPr>
          <p:nvPr userDrawn="1"/>
        </p:nvSpPr>
        <p:spPr bwMode="auto">
          <a:xfrm>
            <a:off x="0" y="0"/>
            <a:ext cx="9144000" cy="5143500"/>
          </a:xfrm>
          <a:prstGeom prst="rect">
            <a:avLst/>
          </a:prstGeom>
          <a:solidFill>
            <a:schemeClr val="accent5"/>
          </a:solidFill>
          <a:ln w="9525">
            <a:noFill/>
            <a:miter lim="800000"/>
            <a:headEnd/>
            <a:tailEnd/>
          </a:ln>
        </p:spPr>
        <p:txBody>
          <a:bodyPr/>
          <a:lstStyle/>
          <a:p>
            <a:pPr eaLnBrk="1" hangingPunct="1"/>
            <a:endParaRPr lang="zh-CN" altLang="zh-CN"/>
          </a:p>
        </p:txBody>
      </p:sp>
      <p:sp>
        <p:nvSpPr>
          <p:cNvPr id="26" name="Rectangle 6"/>
          <p:cNvSpPr>
            <a:spLocks noChangeArrowheads="1"/>
          </p:cNvSpPr>
          <p:nvPr userDrawn="1"/>
        </p:nvSpPr>
        <p:spPr bwMode="auto">
          <a:xfrm>
            <a:off x="0" y="4292204"/>
            <a:ext cx="9144000" cy="851297"/>
          </a:xfrm>
          <a:prstGeom prst="rect">
            <a:avLst/>
          </a:prstGeom>
          <a:solidFill>
            <a:srgbClr val="00B0F0"/>
          </a:solidFill>
          <a:ln w="9525">
            <a:noFill/>
            <a:miter lim="800000"/>
            <a:headEnd/>
            <a:tailEnd/>
          </a:ln>
        </p:spPr>
        <p:txBody>
          <a:bodyPr/>
          <a:lstStyle/>
          <a:p>
            <a:pPr eaLnBrk="1" hangingPunct="1"/>
            <a:endParaRPr lang="zh-CN" altLang="zh-CN"/>
          </a:p>
        </p:txBody>
      </p:sp>
      <p:sp>
        <p:nvSpPr>
          <p:cNvPr id="27" name="Freeform 7"/>
          <p:cNvSpPr>
            <a:spLocks/>
          </p:cNvSpPr>
          <p:nvPr userDrawn="1"/>
        </p:nvSpPr>
        <p:spPr bwMode="auto">
          <a:xfrm>
            <a:off x="1744266" y="0"/>
            <a:ext cx="5656659" cy="735806"/>
          </a:xfrm>
          <a:custGeom>
            <a:avLst/>
            <a:gdLst>
              <a:gd name="T0" fmla="*/ 3776209 w 739"/>
              <a:gd name="T1" fmla="*/ 0 h 96"/>
              <a:gd name="T2" fmla="*/ 0 w 739"/>
              <a:gd name="T3" fmla="*/ 0 h 96"/>
              <a:gd name="T4" fmla="*/ 1112451 w 739"/>
              <a:gd name="T5" fmla="*/ 848221 h 96"/>
              <a:gd name="T6" fmla="*/ 1561513 w 739"/>
              <a:gd name="T7" fmla="*/ 981075 h 96"/>
              <a:gd name="T8" fmla="*/ 3776209 w 739"/>
              <a:gd name="T9" fmla="*/ 981075 h 96"/>
              <a:gd name="T10" fmla="*/ 5980699 w 739"/>
              <a:gd name="T11" fmla="*/ 981075 h 96"/>
              <a:gd name="T12" fmla="*/ 6429761 w 739"/>
              <a:gd name="T13" fmla="*/ 848221 h 96"/>
              <a:gd name="T14" fmla="*/ 7542212 w 739"/>
              <a:gd name="T15" fmla="*/ 0 h 96"/>
              <a:gd name="T16" fmla="*/ 3776209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0070C0"/>
          </a:solidFill>
          <a:ln w="9525">
            <a:noFill/>
            <a:round/>
            <a:headEnd/>
            <a:tailEnd/>
          </a:ln>
        </p:spPr>
        <p:txBody>
          <a:bodyPr/>
          <a:lstStyle/>
          <a:p>
            <a:endParaRPr lang="zh-CN" altLang="en-US"/>
          </a:p>
        </p:txBody>
      </p:sp>
      <p:sp>
        <p:nvSpPr>
          <p:cNvPr id="28" name="Freeform 8"/>
          <p:cNvSpPr>
            <a:spLocks/>
          </p:cNvSpPr>
          <p:nvPr userDrawn="1"/>
        </p:nvSpPr>
        <p:spPr bwMode="auto">
          <a:xfrm>
            <a:off x="1456135" y="4239816"/>
            <a:ext cx="6231731" cy="903684"/>
          </a:xfrm>
          <a:custGeom>
            <a:avLst/>
            <a:gdLst>
              <a:gd name="T0" fmla="*/ 4154488 w 814"/>
              <a:gd name="T1" fmla="*/ 1204912 h 109"/>
              <a:gd name="T2" fmla="*/ 0 w 814"/>
              <a:gd name="T3" fmla="*/ 1204912 h 109"/>
              <a:gd name="T4" fmla="*/ 1490308 w 814"/>
              <a:gd name="T5" fmla="*/ 143705 h 109"/>
              <a:gd name="T6" fmla="*/ 1939441 w 814"/>
              <a:gd name="T7" fmla="*/ 0 h 109"/>
              <a:gd name="T8" fmla="*/ 4154488 w 814"/>
              <a:gd name="T9" fmla="*/ 0 h 109"/>
              <a:gd name="T10" fmla="*/ 6359326 w 814"/>
              <a:gd name="T11" fmla="*/ 0 h 109"/>
              <a:gd name="T12" fmla="*/ 6808460 w 814"/>
              <a:gd name="T13" fmla="*/ 143705 h 109"/>
              <a:gd name="T14" fmla="*/ 8308975 w 814"/>
              <a:gd name="T15" fmla="*/ 1204912 h 109"/>
              <a:gd name="T16" fmla="*/ 4154488 w 814"/>
              <a:gd name="T17" fmla="*/ 1204912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0070C0"/>
          </a:solidFill>
          <a:ln w="9525">
            <a:noFill/>
            <a:round/>
            <a:headEnd/>
            <a:tailEnd/>
          </a:ln>
        </p:spPr>
        <p:txBody>
          <a:bodyPr/>
          <a:lstStyle/>
          <a:p>
            <a:endParaRPr lang="zh-CN" altLang="en-US"/>
          </a:p>
        </p:txBody>
      </p:sp>
      <p:sp>
        <p:nvSpPr>
          <p:cNvPr id="3" name="标题 2"/>
          <p:cNvSpPr>
            <a:spLocks noGrp="1"/>
          </p:cNvSpPr>
          <p:nvPr userDrawn="1">
            <p:ph type="title" hasCustomPrompt="1"/>
          </p:nvPr>
        </p:nvSpPr>
        <p:spPr>
          <a:xfrm>
            <a:off x="392763" y="1650830"/>
            <a:ext cx="8358475" cy="613691"/>
          </a:xfrm>
          <a:prstGeom prst="rect">
            <a:avLst/>
          </a:prstGeom>
        </p:spPr>
        <p:txBody>
          <a:bodyPr lIns="64291" tIns="32146" rIns="64291" bIns="32146"/>
          <a:lstStyle>
            <a:lvl1pPr algn="ctr">
              <a:defRPr sz="3600" b="1" spc="211">
                <a:solidFill>
                  <a:schemeClr val="bg1"/>
                </a:solidFill>
                <a:effectLst/>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5" name="文本占位符 4"/>
          <p:cNvSpPr>
            <a:spLocks noGrp="1"/>
          </p:cNvSpPr>
          <p:nvPr userDrawn="1">
            <p:ph type="body" sz="quarter" idx="10" hasCustomPrompt="1"/>
          </p:nvPr>
        </p:nvSpPr>
        <p:spPr>
          <a:xfrm>
            <a:off x="392764" y="2307479"/>
            <a:ext cx="8358474" cy="429584"/>
          </a:xfrm>
          <a:prstGeom prst="rect">
            <a:avLst/>
          </a:prstGeom>
        </p:spPr>
        <p:txBody>
          <a:bodyPr lIns="64291" tIns="32146" rIns="64291" bIns="32146"/>
          <a:lstStyle>
            <a:lvl1pPr>
              <a:buFont typeface="Arial" pitchFamily="34" charset="0"/>
              <a:buNone/>
              <a:defRPr sz="2400" spc="211">
                <a:solidFill>
                  <a:schemeClr val="bg1"/>
                </a:solidFill>
                <a:effectLst/>
                <a:latin typeface="微软雅黑" pitchFamily="34" charset="-122"/>
                <a:ea typeface="微软雅黑" pitchFamily="34" charset="-122"/>
              </a:defRPr>
            </a:lvl1pPr>
            <a:lvl2pPr>
              <a:buFont typeface="Arial" pitchFamily="34" charset="0"/>
              <a:buNone/>
              <a:defRPr>
                <a:solidFill>
                  <a:schemeClr val="bg1"/>
                </a:solidFill>
                <a:latin typeface="微软雅黑" pitchFamily="34" charset="-122"/>
                <a:ea typeface="微软雅黑" pitchFamily="34" charset="-122"/>
              </a:defRPr>
            </a:lvl2pPr>
            <a:lvl3pPr>
              <a:buFont typeface="Arial" pitchFamily="34" charset="0"/>
              <a:buNone/>
              <a:defRPr>
                <a:solidFill>
                  <a:schemeClr val="bg1"/>
                </a:solidFill>
                <a:latin typeface="微软雅黑" pitchFamily="34" charset="-122"/>
                <a:ea typeface="微软雅黑" pitchFamily="34" charset="-122"/>
              </a:defRPr>
            </a:lvl3pPr>
            <a:lvl4pPr>
              <a:buFont typeface="Arial" pitchFamily="34" charset="0"/>
              <a:buNone/>
              <a:defRPr>
                <a:solidFill>
                  <a:schemeClr val="bg1"/>
                </a:solidFill>
                <a:latin typeface="微软雅黑" pitchFamily="34" charset="-122"/>
                <a:ea typeface="微软雅黑" pitchFamily="34" charset="-122"/>
              </a:defRPr>
            </a:lvl4pPr>
            <a:lvl5pPr>
              <a:buFont typeface="Arial" pitchFamily="34" charset="0"/>
              <a:buNone/>
              <a:defRPr>
                <a:solidFill>
                  <a:schemeClr val="bg1"/>
                </a:solidFill>
                <a:latin typeface="微软雅黑" pitchFamily="34" charset="-122"/>
                <a:ea typeface="微软雅黑" pitchFamily="34" charset="-122"/>
              </a:defRPr>
            </a:lvl5pPr>
          </a:lstStyle>
          <a:p>
            <a:pPr lvl="0"/>
            <a:r>
              <a:rPr lang="zh-CN" altLang="en-US" dirty="0" smtClean="0"/>
              <a:t>单击此处编辑副标题</a:t>
            </a:r>
            <a:endParaRPr lang="zh-CN" altLang="en-US" dirty="0"/>
          </a:p>
        </p:txBody>
      </p:sp>
      <p:sp>
        <p:nvSpPr>
          <p:cNvPr id="30" name="文本框 5"/>
          <p:cNvSpPr txBox="1">
            <a:spLocks noChangeArrowheads="1"/>
          </p:cNvSpPr>
          <p:nvPr userDrawn="1"/>
        </p:nvSpPr>
        <p:spPr bwMode="auto">
          <a:xfrm>
            <a:off x="2678693" y="4455399"/>
            <a:ext cx="3786614" cy="261610"/>
          </a:xfrm>
          <a:prstGeom prst="rect">
            <a:avLst/>
          </a:prstGeom>
          <a:noFill/>
          <a:ln w="9525">
            <a:noFill/>
            <a:miter lim="800000"/>
            <a:headEnd/>
            <a:tailEnd/>
          </a:ln>
        </p:spPr>
        <p:txBody>
          <a:bodyPr wrap="none">
            <a:spAutoFit/>
          </a:bodyPr>
          <a:lstStyle/>
          <a:p>
            <a:pPr eaLnBrk="1" hangingPunct="1"/>
            <a:r>
              <a:rPr lang="en-US" altLang="zh-CN" sz="1100" dirty="0" smtClean="0">
                <a:solidFill>
                  <a:schemeClr val="bg1"/>
                </a:solidFill>
                <a:latin typeface="微软雅黑" pitchFamily="34" charset="-122"/>
                <a:ea typeface="微软雅黑" pitchFamily="34" charset="-122"/>
              </a:rPr>
              <a:t>Beijing </a:t>
            </a:r>
            <a:r>
              <a:rPr lang="en-US" altLang="zh-CN" sz="1100" dirty="0" err="1" smtClean="0">
                <a:solidFill>
                  <a:schemeClr val="bg1"/>
                </a:solidFill>
                <a:latin typeface="微软雅黑" pitchFamily="34" charset="-122"/>
                <a:ea typeface="微软雅黑" pitchFamily="34" charset="-122"/>
              </a:rPr>
              <a:t>Jieyue</a:t>
            </a:r>
            <a:r>
              <a:rPr lang="en-US" altLang="zh-CN" sz="1100" dirty="0" smtClean="0">
                <a:solidFill>
                  <a:schemeClr val="bg1"/>
                </a:solidFill>
                <a:latin typeface="微软雅黑" pitchFamily="34" charset="-122"/>
                <a:ea typeface="微软雅黑" pitchFamily="34" charset="-122"/>
              </a:rPr>
              <a:t> United Information Consulting </a:t>
            </a:r>
            <a:r>
              <a:rPr lang="en-US" altLang="zh-CN" sz="1100" dirty="0" err="1" smtClean="0">
                <a:solidFill>
                  <a:schemeClr val="bg1"/>
                </a:solidFill>
                <a:latin typeface="微软雅黑" pitchFamily="34" charset="-122"/>
                <a:ea typeface="微软雅黑" pitchFamily="34" charset="-122"/>
              </a:rPr>
              <a:t>Co.,LTD</a:t>
            </a:r>
            <a:r>
              <a:rPr lang="en-US" altLang="zh-CN" sz="1100" dirty="0" smtClean="0">
                <a:solidFill>
                  <a:schemeClr val="bg1"/>
                </a:solidFill>
                <a:latin typeface="微软雅黑" pitchFamily="34" charset="-122"/>
                <a:ea typeface="微软雅黑" pitchFamily="34" charset="-122"/>
              </a:rPr>
              <a:t>.</a:t>
            </a:r>
            <a:endParaRPr lang="zh-CN" altLang="en-US" sz="1100" dirty="0">
              <a:solidFill>
                <a:schemeClr val="bg1"/>
              </a:solidFill>
              <a:latin typeface="微软雅黑" pitchFamily="34" charset="-122"/>
              <a:ea typeface="微软雅黑" pitchFamily="34" charset="-122"/>
            </a:endParaRPr>
          </a:p>
        </p:txBody>
      </p:sp>
      <p:grpSp>
        <p:nvGrpSpPr>
          <p:cNvPr id="31" name="组合 7"/>
          <p:cNvGrpSpPr>
            <a:grpSpLocks/>
          </p:cNvGrpSpPr>
          <p:nvPr userDrawn="1"/>
        </p:nvGrpSpPr>
        <p:grpSpPr bwMode="auto">
          <a:xfrm>
            <a:off x="2678693" y="3019082"/>
            <a:ext cx="3786614" cy="396639"/>
            <a:chOff x="0" y="0"/>
            <a:chExt cx="1112837" cy="396875"/>
          </a:xfrm>
        </p:grpSpPr>
        <p:sp>
          <p:nvSpPr>
            <p:cNvPr id="32" name="矩形 18"/>
            <p:cNvSpPr>
              <a:spLocks noChangeArrowheads="1"/>
            </p:cNvSpPr>
            <p:nvPr/>
          </p:nvSpPr>
          <p:spPr bwMode="auto">
            <a:xfrm>
              <a:off x="0" y="-236"/>
              <a:ext cx="1113033" cy="397111"/>
            </a:xfrm>
            <a:prstGeom prst="rect">
              <a:avLst/>
            </a:prstGeom>
            <a:solidFill>
              <a:srgbClr val="0070C0"/>
            </a:solidFill>
            <a:ln w="9525">
              <a:noFill/>
              <a:miter lim="800000"/>
              <a:headEnd/>
              <a:tailEnd/>
            </a:ln>
          </p:spPr>
          <p:txBody>
            <a:bodyPr anchor="ctr"/>
            <a:lstStyle/>
            <a:p>
              <a:pPr algn="ctr" eaLnBrk="1" hangingPunct="1"/>
              <a:endParaRPr lang="zh-CN" altLang="en-US">
                <a:solidFill>
                  <a:srgbClr val="FFFFFF"/>
                </a:solidFill>
              </a:endParaRPr>
            </a:p>
          </p:txBody>
        </p:sp>
        <p:sp>
          <p:nvSpPr>
            <p:cNvPr id="33" name="任意多边形 19"/>
            <p:cNvSpPr>
              <a:spLocks/>
            </p:cNvSpPr>
            <p:nvPr/>
          </p:nvSpPr>
          <p:spPr bwMode="auto">
            <a:xfrm>
              <a:off x="154014" y="-236"/>
              <a:ext cx="959019" cy="395522"/>
            </a:xfrm>
            <a:custGeom>
              <a:avLst/>
              <a:gdLst>
                <a:gd name="T0" fmla="*/ 0 w 959555"/>
                <a:gd name="T1" fmla="*/ 0 h 395112"/>
                <a:gd name="T2" fmla="*/ 959019 w 959555"/>
                <a:gd name="T3" fmla="*/ 0 h 395112"/>
                <a:gd name="T4" fmla="*/ 959019 w 959555"/>
                <a:gd name="T5" fmla="*/ 395522 h 395112"/>
                <a:gd name="T6" fmla="*/ 0 w 959555"/>
                <a:gd name="T7" fmla="*/ 0 h 395112"/>
                <a:gd name="T8" fmla="*/ 0 60000 65536"/>
                <a:gd name="T9" fmla="*/ 0 60000 65536"/>
                <a:gd name="T10" fmla="*/ 0 60000 65536"/>
                <a:gd name="T11" fmla="*/ 0 60000 65536"/>
                <a:gd name="T12" fmla="*/ 0 w 959555"/>
                <a:gd name="T13" fmla="*/ 0 h 395112"/>
                <a:gd name="T14" fmla="*/ 959555 w 959555"/>
                <a:gd name="T15" fmla="*/ 395112 h 395112"/>
              </a:gdLst>
              <a:ahLst/>
              <a:cxnLst>
                <a:cxn ang="T8">
                  <a:pos x="T0" y="T1"/>
                </a:cxn>
                <a:cxn ang="T9">
                  <a:pos x="T2" y="T3"/>
                </a:cxn>
                <a:cxn ang="T10">
                  <a:pos x="T4" y="T5"/>
                </a:cxn>
                <a:cxn ang="T11">
                  <a:pos x="T6" y="T7"/>
                </a:cxn>
              </a:cxnLst>
              <a:rect l="T12" t="T13" r="T14" b="T15"/>
              <a:pathLst>
                <a:path w="959555" h="395112">
                  <a:moveTo>
                    <a:pt x="0" y="0"/>
                  </a:moveTo>
                  <a:lnTo>
                    <a:pt x="959555" y="0"/>
                  </a:lnTo>
                  <a:lnTo>
                    <a:pt x="959555" y="395112"/>
                  </a:lnTo>
                  <a:lnTo>
                    <a:pt x="0" y="0"/>
                  </a:lnTo>
                  <a:close/>
                </a:path>
              </a:pathLst>
            </a:custGeom>
            <a:solidFill>
              <a:srgbClr val="FEDFED">
                <a:alpha val="30980"/>
              </a:srgbClr>
            </a:solidFill>
            <a:ln w="9525">
              <a:noFill/>
              <a:round/>
              <a:headEnd/>
              <a:tailEnd/>
            </a:ln>
          </p:spPr>
          <p:txBody>
            <a:bodyPr anchor="ctr"/>
            <a:lstStyle/>
            <a:p>
              <a:endParaRPr lang="zh-CN" altLang="en-US"/>
            </a:p>
          </p:txBody>
        </p:sp>
      </p:grpSp>
      <p:sp>
        <p:nvSpPr>
          <p:cNvPr id="6" name="文本占位符 5"/>
          <p:cNvSpPr>
            <a:spLocks noGrp="1"/>
          </p:cNvSpPr>
          <p:nvPr userDrawn="1">
            <p:ph type="body" sz="quarter" idx="11" hasCustomPrompt="1"/>
          </p:nvPr>
        </p:nvSpPr>
        <p:spPr>
          <a:xfrm>
            <a:off x="2847528" y="3046588"/>
            <a:ext cx="3448945" cy="300038"/>
          </a:xfrm>
          <a:prstGeom prst="rect">
            <a:avLst/>
          </a:prstGeom>
        </p:spPr>
        <p:txBody>
          <a:bodyPr/>
          <a:lstStyle>
            <a:lvl1pPr algn="ctr">
              <a:buNone/>
              <a:defRPr sz="1600" b="1">
                <a:solidFill>
                  <a:schemeClr val="bg1"/>
                </a:solidFill>
                <a:effectLst/>
                <a:latin typeface="微软雅黑" pitchFamily="34" charset="-122"/>
                <a:ea typeface="微软雅黑" pitchFamily="34" charset="-122"/>
              </a:defRPr>
            </a:lvl1pPr>
            <a:lvl2pPr algn="ctr">
              <a:buNone/>
              <a:defRPr sz="1400">
                <a:solidFill>
                  <a:srgbClr val="BF9C60"/>
                </a:solidFill>
                <a:latin typeface="华文中宋" pitchFamily="2" charset="-122"/>
                <a:ea typeface="华文中宋" pitchFamily="2" charset="-122"/>
              </a:defRPr>
            </a:lvl2pPr>
            <a:lvl3pPr algn="ctr">
              <a:buNone/>
              <a:defRPr sz="1400">
                <a:solidFill>
                  <a:srgbClr val="BF9C60"/>
                </a:solidFill>
                <a:latin typeface="华文中宋" pitchFamily="2" charset="-122"/>
                <a:ea typeface="华文中宋" pitchFamily="2" charset="-122"/>
              </a:defRPr>
            </a:lvl3pPr>
            <a:lvl4pPr algn="ctr">
              <a:buNone/>
              <a:defRPr sz="1400">
                <a:solidFill>
                  <a:srgbClr val="BF9C60"/>
                </a:solidFill>
                <a:latin typeface="华文中宋" pitchFamily="2" charset="-122"/>
                <a:ea typeface="华文中宋" pitchFamily="2" charset="-122"/>
              </a:defRPr>
            </a:lvl4pPr>
            <a:lvl5pPr algn="ctr">
              <a:buNone/>
              <a:defRPr sz="1400">
                <a:solidFill>
                  <a:srgbClr val="BF9C60"/>
                </a:solidFill>
                <a:latin typeface="华文中宋" pitchFamily="2" charset="-122"/>
                <a:ea typeface="华文中宋" pitchFamily="2" charset="-122"/>
              </a:defRPr>
            </a:lvl5pPr>
          </a:lstStyle>
          <a:p>
            <a:pPr lvl="0"/>
            <a:r>
              <a:rPr lang="zh-CN" altLang="en-US" dirty="0" smtClean="0"/>
              <a:t>单击此处编辑部门</a:t>
            </a:r>
            <a:r>
              <a:rPr lang="en-US" altLang="zh-CN" dirty="0" smtClean="0"/>
              <a:t>+</a:t>
            </a:r>
            <a:r>
              <a:rPr lang="zh-CN" altLang="en-US" dirty="0" smtClean="0"/>
              <a:t>日期</a:t>
            </a:r>
            <a:endParaRPr lang="zh-CN" altLang="en-US" dirty="0"/>
          </a:p>
        </p:txBody>
      </p:sp>
      <p:pic>
        <p:nvPicPr>
          <p:cNvPr id="1026" name="Picture 2" descr="E:\2015.09.08 朱甜-捷越\捷越联合LOGO反白-01.png"/>
          <p:cNvPicPr>
            <a:picLocks noChangeAspect="1" noChangeArrowheads="1"/>
          </p:cNvPicPr>
          <p:nvPr userDrawn="1"/>
        </p:nvPicPr>
        <p:blipFill>
          <a:blip r:embed="rId2" cstate="print"/>
          <a:srcRect/>
          <a:stretch>
            <a:fillRect/>
          </a:stretch>
        </p:blipFill>
        <p:spPr bwMode="auto">
          <a:xfrm>
            <a:off x="300709" y="287484"/>
            <a:ext cx="1711836" cy="626021"/>
          </a:xfrm>
          <a:prstGeom prst="rect">
            <a:avLst/>
          </a:prstGeom>
          <a:noFill/>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页：标题+副标题+仅大图（横版）">
    <p:spTree>
      <p:nvGrpSpPr>
        <p:cNvPr id="1" name=""/>
        <p:cNvGrpSpPr/>
        <p:nvPr/>
      </p:nvGrpSpPr>
      <p:grpSpPr>
        <a:xfrm>
          <a:off x="0" y="0"/>
          <a:ext cx="0" cy="0"/>
          <a:chOff x="0" y="0"/>
          <a:chExt cx="0" cy="0"/>
        </a:xfrm>
      </p:grpSpPr>
      <p:sp>
        <p:nvSpPr>
          <p:cNvPr id="12" name="图片占位符 4"/>
          <p:cNvSpPr>
            <a:spLocks noGrp="1"/>
          </p:cNvSpPr>
          <p:nvPr>
            <p:ph type="pic" sz="quarter" idx="11"/>
          </p:nvPr>
        </p:nvSpPr>
        <p:spPr>
          <a:xfrm>
            <a:off x="447995" y="1552639"/>
            <a:ext cx="8248011" cy="3015824"/>
          </a:xfrm>
          <a:prstGeom prst="rect">
            <a:avLst/>
          </a:prstGeom>
        </p:spPr>
        <p:txBody>
          <a:bodyPr lIns="64291" tIns="32146" rIns="64291" bIns="32146"/>
          <a:lstStyle/>
          <a:p>
            <a:endParaRPr lang="zh-CN" altLang="en-US"/>
          </a:p>
        </p:txBody>
      </p:sp>
      <p:sp>
        <p:nvSpPr>
          <p:cNvPr id="6" name="文本占位符 6"/>
          <p:cNvSpPr>
            <a:spLocks noGrp="1"/>
          </p:cNvSpPr>
          <p:nvPr>
            <p:ph type="body" sz="quarter" idx="12" hasCustomPrompt="1"/>
          </p:nvPr>
        </p:nvSpPr>
        <p:spPr>
          <a:xfrm>
            <a:off x="447995" y="989097"/>
            <a:ext cx="8248011" cy="354886"/>
          </a:xfrm>
          <a:prstGeom prst="rect">
            <a:avLst/>
          </a:prstGeom>
        </p:spPr>
        <p:txBody>
          <a:bodyPr lIns="64291" tIns="32146" rIns="64291" bIns="32146"/>
          <a:lstStyle>
            <a:lvl1pPr algn="ctr">
              <a:buNone/>
              <a:defRPr sz="1800">
                <a:solidFill>
                  <a:schemeClr val="tx1"/>
                </a:solidFill>
                <a:latin typeface="微软雅黑" pitchFamily="34" charset="-122"/>
                <a:ea typeface="微软雅黑" pitchFamily="34" charset="-122"/>
              </a:defRPr>
            </a:lvl1pPr>
            <a:lvl2pPr algn="ctr">
              <a:buNone/>
              <a:defRPr sz="1700">
                <a:latin typeface="华文中宋" pitchFamily="2" charset="-122"/>
                <a:ea typeface="华文中宋" pitchFamily="2" charset="-122"/>
              </a:defRPr>
            </a:lvl2pPr>
            <a:lvl3pPr algn="ctr">
              <a:buNone/>
              <a:defRPr sz="1700">
                <a:latin typeface="华文中宋" pitchFamily="2" charset="-122"/>
                <a:ea typeface="华文中宋" pitchFamily="2" charset="-122"/>
              </a:defRPr>
            </a:lvl3pPr>
            <a:lvl4pPr algn="ctr">
              <a:buNone/>
              <a:defRPr sz="1700">
                <a:latin typeface="华文中宋" pitchFamily="2" charset="-122"/>
                <a:ea typeface="华文中宋" pitchFamily="2" charset="-122"/>
              </a:defRPr>
            </a:lvl4pPr>
            <a:lvl5pPr algn="ctr">
              <a:buNone/>
              <a:defRPr sz="1700">
                <a:latin typeface="华文中宋" pitchFamily="2" charset="-122"/>
                <a:ea typeface="华文中宋" pitchFamily="2" charset="-122"/>
              </a:defRPr>
            </a:lvl5pPr>
          </a:lstStyle>
          <a:p>
            <a:pPr lvl="0"/>
            <a:r>
              <a:rPr lang="zh-CN" altLang="en-US" dirty="0" smtClean="0"/>
              <a:t>单击此处编辑副标题</a:t>
            </a:r>
            <a:endParaRPr lang="zh-CN" altLang="en-US" dirty="0"/>
          </a:p>
        </p:txBody>
      </p:sp>
      <p:sp>
        <p:nvSpPr>
          <p:cNvPr id="7"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页：标题+副标题+仅小图排版（横版）">
    <p:spTree>
      <p:nvGrpSpPr>
        <p:cNvPr id="1" name=""/>
        <p:cNvGrpSpPr/>
        <p:nvPr/>
      </p:nvGrpSpPr>
      <p:grpSpPr>
        <a:xfrm>
          <a:off x="0" y="0"/>
          <a:ext cx="0" cy="0"/>
          <a:chOff x="0" y="0"/>
          <a:chExt cx="0" cy="0"/>
        </a:xfrm>
      </p:grpSpPr>
      <p:sp>
        <p:nvSpPr>
          <p:cNvPr id="9" name="图片占位符 16"/>
          <p:cNvSpPr>
            <a:spLocks noGrp="1"/>
          </p:cNvSpPr>
          <p:nvPr>
            <p:ph type="pic" sz="quarter" idx="13"/>
          </p:nvPr>
        </p:nvSpPr>
        <p:spPr>
          <a:xfrm>
            <a:off x="447994" y="1513437"/>
            <a:ext cx="2651293" cy="3066816"/>
          </a:xfrm>
          <a:prstGeom prst="rect">
            <a:avLst/>
          </a:prstGeom>
        </p:spPr>
        <p:txBody>
          <a:bodyPr lIns="64291" tIns="32146" rIns="64291" bIns="32146"/>
          <a:lstStyle/>
          <a:p>
            <a:endParaRPr lang="zh-CN" altLang="en-US"/>
          </a:p>
        </p:txBody>
      </p:sp>
      <p:sp>
        <p:nvSpPr>
          <p:cNvPr id="10" name="图片占位符 18"/>
          <p:cNvSpPr>
            <a:spLocks noGrp="1"/>
          </p:cNvSpPr>
          <p:nvPr>
            <p:ph type="pic" sz="quarter" idx="14"/>
          </p:nvPr>
        </p:nvSpPr>
        <p:spPr>
          <a:xfrm>
            <a:off x="3212198" y="1513437"/>
            <a:ext cx="3794172" cy="1366741"/>
          </a:xfrm>
          <a:prstGeom prst="rect">
            <a:avLst/>
          </a:prstGeom>
        </p:spPr>
        <p:txBody>
          <a:bodyPr lIns="64291" tIns="32146" rIns="64291" bIns="32146"/>
          <a:lstStyle/>
          <a:p>
            <a:endParaRPr lang="zh-CN" altLang="en-US"/>
          </a:p>
        </p:txBody>
      </p:sp>
      <p:sp>
        <p:nvSpPr>
          <p:cNvPr id="16" name="图片占位符 18"/>
          <p:cNvSpPr>
            <a:spLocks noGrp="1"/>
          </p:cNvSpPr>
          <p:nvPr>
            <p:ph type="pic" sz="quarter" idx="15"/>
          </p:nvPr>
        </p:nvSpPr>
        <p:spPr>
          <a:xfrm>
            <a:off x="7121768" y="1513437"/>
            <a:ext cx="1574237" cy="1366741"/>
          </a:xfrm>
          <a:prstGeom prst="rect">
            <a:avLst/>
          </a:prstGeom>
        </p:spPr>
        <p:txBody>
          <a:bodyPr lIns="64291" tIns="32146" rIns="64291" bIns="32146"/>
          <a:lstStyle/>
          <a:p>
            <a:endParaRPr lang="zh-CN" altLang="en-US"/>
          </a:p>
        </p:txBody>
      </p:sp>
      <p:sp>
        <p:nvSpPr>
          <p:cNvPr id="17" name="图片占位符 18"/>
          <p:cNvSpPr>
            <a:spLocks noGrp="1"/>
          </p:cNvSpPr>
          <p:nvPr>
            <p:ph type="pic" sz="quarter" idx="16"/>
          </p:nvPr>
        </p:nvSpPr>
        <p:spPr>
          <a:xfrm>
            <a:off x="3212197" y="2954364"/>
            <a:ext cx="1989002" cy="1625890"/>
          </a:xfrm>
          <a:prstGeom prst="rect">
            <a:avLst/>
          </a:prstGeom>
        </p:spPr>
        <p:txBody>
          <a:bodyPr lIns="64291" tIns="32146" rIns="64291" bIns="32146"/>
          <a:lstStyle/>
          <a:p>
            <a:endParaRPr lang="zh-CN" altLang="en-US"/>
          </a:p>
        </p:txBody>
      </p:sp>
      <p:sp>
        <p:nvSpPr>
          <p:cNvPr id="18" name="图片占位符 18"/>
          <p:cNvSpPr>
            <a:spLocks noGrp="1"/>
          </p:cNvSpPr>
          <p:nvPr>
            <p:ph type="pic" sz="quarter" idx="17"/>
          </p:nvPr>
        </p:nvSpPr>
        <p:spPr>
          <a:xfrm>
            <a:off x="5308356" y="2954364"/>
            <a:ext cx="3387650" cy="1625890"/>
          </a:xfrm>
          <a:prstGeom prst="rect">
            <a:avLst/>
          </a:prstGeom>
        </p:spPr>
        <p:txBody>
          <a:bodyPr lIns="64291" tIns="32146" rIns="64291" bIns="32146"/>
          <a:lstStyle/>
          <a:p>
            <a:endParaRPr lang="zh-CN" altLang="en-US"/>
          </a:p>
        </p:txBody>
      </p:sp>
      <p:sp>
        <p:nvSpPr>
          <p:cNvPr id="14" name="文本占位符 6"/>
          <p:cNvSpPr>
            <a:spLocks noGrp="1"/>
          </p:cNvSpPr>
          <p:nvPr>
            <p:ph type="body" sz="quarter" idx="12" hasCustomPrompt="1"/>
          </p:nvPr>
        </p:nvSpPr>
        <p:spPr>
          <a:xfrm>
            <a:off x="447995" y="989097"/>
            <a:ext cx="8248011" cy="354886"/>
          </a:xfrm>
          <a:prstGeom prst="rect">
            <a:avLst/>
          </a:prstGeom>
        </p:spPr>
        <p:txBody>
          <a:bodyPr lIns="64291" tIns="32146" rIns="64291" bIns="32146"/>
          <a:lstStyle>
            <a:lvl1pPr algn="ctr">
              <a:buNone/>
              <a:defRPr sz="1800">
                <a:solidFill>
                  <a:schemeClr val="tx1"/>
                </a:solidFill>
                <a:latin typeface="微软雅黑" pitchFamily="34" charset="-122"/>
                <a:ea typeface="微软雅黑" pitchFamily="34" charset="-122"/>
              </a:defRPr>
            </a:lvl1pPr>
            <a:lvl2pPr algn="ctr">
              <a:buNone/>
              <a:defRPr sz="1700">
                <a:latin typeface="华文中宋" pitchFamily="2" charset="-122"/>
                <a:ea typeface="华文中宋" pitchFamily="2" charset="-122"/>
              </a:defRPr>
            </a:lvl2pPr>
            <a:lvl3pPr algn="ctr">
              <a:buNone/>
              <a:defRPr sz="1700">
                <a:latin typeface="华文中宋" pitchFamily="2" charset="-122"/>
                <a:ea typeface="华文中宋" pitchFamily="2" charset="-122"/>
              </a:defRPr>
            </a:lvl3pPr>
            <a:lvl4pPr algn="ctr">
              <a:buNone/>
              <a:defRPr sz="1700">
                <a:latin typeface="华文中宋" pitchFamily="2" charset="-122"/>
                <a:ea typeface="华文中宋" pitchFamily="2" charset="-122"/>
              </a:defRPr>
            </a:lvl4pPr>
            <a:lvl5pPr algn="ctr">
              <a:buNone/>
              <a:defRPr sz="1700">
                <a:latin typeface="华文中宋" pitchFamily="2" charset="-122"/>
                <a:ea typeface="华文中宋" pitchFamily="2" charset="-122"/>
              </a:defRPr>
            </a:lvl5pPr>
          </a:lstStyle>
          <a:p>
            <a:pPr lvl="0"/>
            <a:r>
              <a:rPr lang="zh-CN" altLang="en-US" dirty="0" smtClean="0"/>
              <a:t>单击此处编辑副标题</a:t>
            </a:r>
            <a:endParaRPr lang="zh-CN" altLang="en-US" dirty="0"/>
          </a:p>
        </p:txBody>
      </p:sp>
      <p:sp>
        <p:nvSpPr>
          <p:cNvPr id="15"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左对齐大图+内文">
    <p:spTree>
      <p:nvGrpSpPr>
        <p:cNvPr id="1" name=""/>
        <p:cNvGrpSpPr/>
        <p:nvPr/>
      </p:nvGrpSpPr>
      <p:grpSpPr>
        <a:xfrm>
          <a:off x="0" y="0"/>
          <a:ext cx="0" cy="0"/>
          <a:chOff x="0" y="0"/>
          <a:chExt cx="0" cy="0"/>
        </a:xfrm>
      </p:grpSpPr>
      <p:sp>
        <p:nvSpPr>
          <p:cNvPr id="3" name="图片占位符 16"/>
          <p:cNvSpPr>
            <a:spLocks noGrp="1"/>
          </p:cNvSpPr>
          <p:nvPr>
            <p:ph type="pic" sz="quarter" idx="13"/>
          </p:nvPr>
        </p:nvSpPr>
        <p:spPr>
          <a:xfrm>
            <a:off x="368214" y="760976"/>
            <a:ext cx="4832985" cy="3792613"/>
          </a:xfrm>
          <a:prstGeom prst="rect">
            <a:avLst/>
          </a:prstGeom>
        </p:spPr>
        <p:txBody>
          <a:bodyPr lIns="64291" tIns="32146" rIns="64291" bIns="32146"/>
          <a:lstStyle/>
          <a:p>
            <a:endParaRPr lang="zh-CN" altLang="en-US"/>
          </a:p>
        </p:txBody>
      </p:sp>
      <p:sp>
        <p:nvSpPr>
          <p:cNvPr id="4" name="内容占位符 4"/>
          <p:cNvSpPr>
            <a:spLocks noGrp="1"/>
          </p:cNvSpPr>
          <p:nvPr>
            <p:ph sz="quarter" idx="14"/>
          </p:nvPr>
        </p:nvSpPr>
        <p:spPr>
          <a:xfrm>
            <a:off x="5521253" y="964406"/>
            <a:ext cx="3323260" cy="3394548"/>
          </a:xfrm>
          <a:prstGeom prst="rect">
            <a:avLst/>
          </a:prstGeom>
        </p:spPr>
        <p:txBody>
          <a:bodyPr lIns="64291" tIns="32146" rIns="64291" bIns="32146"/>
          <a:lstStyle>
            <a:lvl1pPr algn="just">
              <a:lnSpc>
                <a:spcPct val="150000"/>
              </a:lnSpc>
              <a:defRPr sz="1700">
                <a:solidFill>
                  <a:schemeClr val="tx1">
                    <a:lumMod val="75000"/>
                    <a:lumOff val="25000"/>
                  </a:schemeClr>
                </a:solidFill>
                <a:latin typeface="微软雅黑" pitchFamily="34" charset="-122"/>
                <a:ea typeface="微软雅黑" pitchFamily="34" charset="-122"/>
              </a:defRPr>
            </a:lvl1pPr>
            <a:lvl2pPr algn="just">
              <a:lnSpc>
                <a:spcPct val="150000"/>
              </a:lnSpc>
              <a:defRPr sz="1700">
                <a:solidFill>
                  <a:schemeClr val="tx1">
                    <a:lumMod val="75000"/>
                    <a:lumOff val="25000"/>
                  </a:schemeClr>
                </a:solidFill>
                <a:latin typeface="微软雅黑" pitchFamily="34" charset="-122"/>
                <a:ea typeface="微软雅黑" pitchFamily="34" charset="-122"/>
              </a:defRPr>
            </a:lvl2pPr>
            <a:lvl3pPr algn="just">
              <a:lnSpc>
                <a:spcPct val="150000"/>
              </a:lnSpc>
              <a:defRPr sz="1700">
                <a:solidFill>
                  <a:schemeClr val="tx1">
                    <a:lumMod val="75000"/>
                    <a:lumOff val="25000"/>
                  </a:schemeClr>
                </a:solidFill>
                <a:latin typeface="微软雅黑" pitchFamily="34" charset="-122"/>
                <a:ea typeface="微软雅黑" pitchFamily="34" charset="-122"/>
              </a:defRPr>
            </a:lvl3pPr>
            <a:lvl4pPr algn="just">
              <a:lnSpc>
                <a:spcPct val="150000"/>
              </a:lnSpc>
              <a:defRPr sz="1700">
                <a:solidFill>
                  <a:schemeClr val="tx1">
                    <a:lumMod val="75000"/>
                    <a:lumOff val="25000"/>
                  </a:schemeClr>
                </a:solidFill>
                <a:latin typeface="微软雅黑" pitchFamily="34" charset="-122"/>
                <a:ea typeface="微软雅黑" pitchFamily="34" charset="-122"/>
              </a:defRPr>
            </a:lvl4pPr>
            <a:lvl5pPr algn="just">
              <a:lnSpc>
                <a:spcPct val="150000"/>
              </a:lnSpc>
              <a:defRPr sz="1700">
                <a:solidFill>
                  <a:schemeClr val="tx1">
                    <a:lumMod val="75000"/>
                    <a:lumOff val="25000"/>
                  </a:schemeClr>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页：右对齐大图+内文">
    <p:spTree>
      <p:nvGrpSpPr>
        <p:cNvPr id="1" name=""/>
        <p:cNvGrpSpPr/>
        <p:nvPr/>
      </p:nvGrpSpPr>
      <p:grpSpPr>
        <a:xfrm>
          <a:off x="0" y="0"/>
          <a:ext cx="0" cy="0"/>
          <a:chOff x="0" y="0"/>
          <a:chExt cx="0" cy="0"/>
        </a:xfrm>
      </p:grpSpPr>
      <p:sp>
        <p:nvSpPr>
          <p:cNvPr id="3" name="图片占位符 16"/>
          <p:cNvSpPr>
            <a:spLocks noGrp="1"/>
          </p:cNvSpPr>
          <p:nvPr>
            <p:ph type="pic" sz="quarter" idx="13"/>
          </p:nvPr>
        </p:nvSpPr>
        <p:spPr>
          <a:xfrm>
            <a:off x="3942800" y="724156"/>
            <a:ext cx="4894353" cy="3835570"/>
          </a:xfrm>
          <a:prstGeom prst="rect">
            <a:avLst/>
          </a:prstGeom>
        </p:spPr>
        <p:txBody>
          <a:bodyPr lIns="64291" tIns="32146" rIns="64291" bIns="32146"/>
          <a:lstStyle/>
          <a:p>
            <a:endParaRPr lang="zh-CN" altLang="en-US"/>
          </a:p>
        </p:txBody>
      </p:sp>
      <p:sp>
        <p:nvSpPr>
          <p:cNvPr id="4" name="内容占位符 4"/>
          <p:cNvSpPr>
            <a:spLocks noGrp="1"/>
          </p:cNvSpPr>
          <p:nvPr>
            <p:ph sz="quarter" idx="14"/>
          </p:nvPr>
        </p:nvSpPr>
        <p:spPr>
          <a:xfrm>
            <a:off x="287082" y="964406"/>
            <a:ext cx="3323260" cy="3394548"/>
          </a:xfrm>
          <a:prstGeom prst="rect">
            <a:avLst/>
          </a:prstGeom>
        </p:spPr>
        <p:txBody>
          <a:bodyPr lIns="64291" tIns="32146" rIns="64291" bIns="32146"/>
          <a:lstStyle>
            <a:lvl1pPr algn="just">
              <a:lnSpc>
                <a:spcPct val="150000"/>
              </a:lnSpc>
              <a:defRPr sz="1700">
                <a:solidFill>
                  <a:schemeClr val="tx1">
                    <a:lumMod val="75000"/>
                    <a:lumOff val="25000"/>
                  </a:schemeClr>
                </a:solidFill>
                <a:latin typeface="微软雅黑" pitchFamily="34" charset="-122"/>
                <a:ea typeface="微软雅黑" pitchFamily="34" charset="-122"/>
              </a:defRPr>
            </a:lvl1pPr>
            <a:lvl2pPr algn="just">
              <a:lnSpc>
                <a:spcPct val="150000"/>
              </a:lnSpc>
              <a:defRPr sz="1700">
                <a:solidFill>
                  <a:schemeClr val="tx1">
                    <a:lumMod val="75000"/>
                    <a:lumOff val="25000"/>
                  </a:schemeClr>
                </a:solidFill>
                <a:latin typeface="微软雅黑" pitchFamily="34" charset="-122"/>
                <a:ea typeface="微软雅黑" pitchFamily="34" charset="-122"/>
              </a:defRPr>
            </a:lvl2pPr>
            <a:lvl3pPr algn="just">
              <a:lnSpc>
                <a:spcPct val="150000"/>
              </a:lnSpc>
              <a:defRPr sz="1700">
                <a:solidFill>
                  <a:schemeClr val="tx1">
                    <a:lumMod val="75000"/>
                    <a:lumOff val="25000"/>
                  </a:schemeClr>
                </a:solidFill>
                <a:latin typeface="微软雅黑" pitchFamily="34" charset="-122"/>
                <a:ea typeface="微软雅黑" pitchFamily="34" charset="-122"/>
              </a:defRPr>
            </a:lvl3pPr>
            <a:lvl4pPr algn="just">
              <a:lnSpc>
                <a:spcPct val="150000"/>
              </a:lnSpc>
              <a:defRPr sz="1700">
                <a:solidFill>
                  <a:schemeClr val="tx1">
                    <a:lumMod val="75000"/>
                    <a:lumOff val="25000"/>
                  </a:schemeClr>
                </a:solidFill>
                <a:latin typeface="微软雅黑" pitchFamily="34" charset="-122"/>
                <a:ea typeface="微软雅黑" pitchFamily="34" charset="-122"/>
              </a:defRPr>
            </a:lvl4pPr>
            <a:lvl5pPr algn="just">
              <a:lnSpc>
                <a:spcPct val="150000"/>
              </a:lnSpc>
              <a:defRPr sz="1700">
                <a:solidFill>
                  <a:schemeClr val="tx1">
                    <a:lumMod val="75000"/>
                    <a:lumOff val="25000"/>
                  </a:schemeClr>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grpSp>
        <p:nvGrpSpPr>
          <p:cNvPr id="4" name="组合 3"/>
          <p:cNvGrpSpPr/>
          <p:nvPr userDrawn="1"/>
        </p:nvGrpSpPr>
        <p:grpSpPr>
          <a:xfrm>
            <a:off x="0" y="0"/>
            <a:ext cx="9144000" cy="5143501"/>
            <a:chOff x="0" y="0"/>
            <a:chExt cx="9144000" cy="5143501"/>
          </a:xfrm>
        </p:grpSpPr>
        <p:sp>
          <p:nvSpPr>
            <p:cNvPr id="6" name="Rectangle 5"/>
            <p:cNvSpPr>
              <a:spLocks noChangeArrowheads="1"/>
            </p:cNvSpPr>
            <p:nvPr userDrawn="1"/>
          </p:nvSpPr>
          <p:spPr bwMode="auto">
            <a:xfrm>
              <a:off x="0" y="0"/>
              <a:ext cx="9144000" cy="5143500"/>
            </a:xfrm>
            <a:prstGeom prst="rect">
              <a:avLst/>
            </a:prstGeom>
            <a:solidFill>
              <a:schemeClr val="accent5"/>
            </a:solidFill>
            <a:ln w="9525">
              <a:noFill/>
              <a:miter lim="800000"/>
              <a:headEnd/>
              <a:tailEnd/>
            </a:ln>
          </p:spPr>
          <p:txBody>
            <a:bodyPr/>
            <a:lstStyle/>
            <a:p>
              <a:pPr eaLnBrk="1" hangingPunct="1"/>
              <a:endParaRPr lang="zh-CN" altLang="zh-CN"/>
            </a:p>
          </p:txBody>
        </p:sp>
        <p:sp>
          <p:nvSpPr>
            <p:cNvPr id="7" name="Rectangle 6"/>
            <p:cNvSpPr>
              <a:spLocks noChangeArrowheads="1"/>
            </p:cNvSpPr>
            <p:nvPr userDrawn="1"/>
          </p:nvSpPr>
          <p:spPr bwMode="auto">
            <a:xfrm>
              <a:off x="0" y="4292204"/>
              <a:ext cx="9144000" cy="851297"/>
            </a:xfrm>
            <a:prstGeom prst="rect">
              <a:avLst/>
            </a:prstGeom>
            <a:solidFill>
              <a:srgbClr val="00B0F0"/>
            </a:solidFill>
            <a:ln w="9525">
              <a:noFill/>
              <a:miter lim="800000"/>
              <a:headEnd/>
              <a:tailEnd/>
            </a:ln>
          </p:spPr>
          <p:txBody>
            <a:bodyPr/>
            <a:lstStyle/>
            <a:p>
              <a:pPr eaLnBrk="1" hangingPunct="1"/>
              <a:endParaRPr lang="zh-CN" altLang="zh-CN"/>
            </a:p>
          </p:txBody>
        </p:sp>
        <p:sp>
          <p:nvSpPr>
            <p:cNvPr id="8" name="Freeform 7"/>
            <p:cNvSpPr>
              <a:spLocks/>
            </p:cNvSpPr>
            <p:nvPr userDrawn="1"/>
          </p:nvSpPr>
          <p:spPr bwMode="auto">
            <a:xfrm>
              <a:off x="1744266" y="0"/>
              <a:ext cx="5656659" cy="735806"/>
            </a:xfrm>
            <a:custGeom>
              <a:avLst/>
              <a:gdLst>
                <a:gd name="T0" fmla="*/ 3776209 w 739"/>
                <a:gd name="T1" fmla="*/ 0 h 96"/>
                <a:gd name="T2" fmla="*/ 0 w 739"/>
                <a:gd name="T3" fmla="*/ 0 h 96"/>
                <a:gd name="T4" fmla="*/ 1112451 w 739"/>
                <a:gd name="T5" fmla="*/ 848221 h 96"/>
                <a:gd name="T6" fmla="*/ 1561513 w 739"/>
                <a:gd name="T7" fmla="*/ 981075 h 96"/>
                <a:gd name="T8" fmla="*/ 3776209 w 739"/>
                <a:gd name="T9" fmla="*/ 981075 h 96"/>
                <a:gd name="T10" fmla="*/ 5980699 w 739"/>
                <a:gd name="T11" fmla="*/ 981075 h 96"/>
                <a:gd name="T12" fmla="*/ 6429761 w 739"/>
                <a:gd name="T13" fmla="*/ 848221 h 96"/>
                <a:gd name="T14" fmla="*/ 7542212 w 739"/>
                <a:gd name="T15" fmla="*/ 0 h 96"/>
                <a:gd name="T16" fmla="*/ 3776209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0070C0"/>
            </a:solidFill>
            <a:ln w="9525">
              <a:noFill/>
              <a:round/>
              <a:headEnd/>
              <a:tailEnd/>
            </a:ln>
          </p:spPr>
          <p:txBody>
            <a:bodyPr/>
            <a:lstStyle/>
            <a:p>
              <a:endParaRPr lang="zh-CN" altLang="en-US"/>
            </a:p>
          </p:txBody>
        </p:sp>
        <p:sp>
          <p:nvSpPr>
            <p:cNvPr id="9" name="Freeform 8"/>
            <p:cNvSpPr>
              <a:spLocks/>
            </p:cNvSpPr>
            <p:nvPr userDrawn="1"/>
          </p:nvSpPr>
          <p:spPr bwMode="auto">
            <a:xfrm>
              <a:off x="1456135" y="4239816"/>
              <a:ext cx="6231731" cy="903684"/>
            </a:xfrm>
            <a:custGeom>
              <a:avLst/>
              <a:gdLst>
                <a:gd name="T0" fmla="*/ 4154488 w 814"/>
                <a:gd name="T1" fmla="*/ 1204912 h 109"/>
                <a:gd name="T2" fmla="*/ 0 w 814"/>
                <a:gd name="T3" fmla="*/ 1204912 h 109"/>
                <a:gd name="T4" fmla="*/ 1490308 w 814"/>
                <a:gd name="T5" fmla="*/ 143705 h 109"/>
                <a:gd name="T6" fmla="*/ 1939441 w 814"/>
                <a:gd name="T7" fmla="*/ 0 h 109"/>
                <a:gd name="T8" fmla="*/ 4154488 w 814"/>
                <a:gd name="T9" fmla="*/ 0 h 109"/>
                <a:gd name="T10" fmla="*/ 6359326 w 814"/>
                <a:gd name="T11" fmla="*/ 0 h 109"/>
                <a:gd name="T12" fmla="*/ 6808460 w 814"/>
                <a:gd name="T13" fmla="*/ 143705 h 109"/>
                <a:gd name="T14" fmla="*/ 8308975 w 814"/>
                <a:gd name="T15" fmla="*/ 1204912 h 109"/>
                <a:gd name="T16" fmla="*/ 4154488 w 814"/>
                <a:gd name="T17" fmla="*/ 1204912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0070C0"/>
            </a:solidFill>
            <a:ln w="9525">
              <a:noFill/>
              <a:round/>
              <a:headEnd/>
              <a:tailEnd/>
            </a:ln>
          </p:spPr>
          <p:txBody>
            <a:bodyPr/>
            <a:lstStyle/>
            <a:p>
              <a:endParaRPr lang="zh-CN" altLang="en-US"/>
            </a:p>
          </p:txBody>
        </p:sp>
        <p:sp>
          <p:nvSpPr>
            <p:cNvPr id="10" name="文本框 5"/>
            <p:cNvSpPr txBox="1">
              <a:spLocks noChangeArrowheads="1"/>
            </p:cNvSpPr>
            <p:nvPr userDrawn="1"/>
          </p:nvSpPr>
          <p:spPr bwMode="auto">
            <a:xfrm>
              <a:off x="2678693" y="4455399"/>
              <a:ext cx="3786614" cy="261610"/>
            </a:xfrm>
            <a:prstGeom prst="rect">
              <a:avLst/>
            </a:prstGeom>
            <a:noFill/>
            <a:ln w="9525">
              <a:noFill/>
              <a:miter lim="800000"/>
              <a:headEnd/>
              <a:tailEnd/>
            </a:ln>
          </p:spPr>
          <p:txBody>
            <a:bodyPr wrap="none">
              <a:spAutoFit/>
            </a:bodyPr>
            <a:lstStyle/>
            <a:p>
              <a:pPr eaLnBrk="1" hangingPunct="1"/>
              <a:r>
                <a:rPr lang="en-US" altLang="zh-CN" sz="1100" dirty="0" smtClean="0">
                  <a:solidFill>
                    <a:schemeClr val="bg1"/>
                  </a:solidFill>
                  <a:latin typeface="微软雅黑" pitchFamily="34" charset="-122"/>
                  <a:ea typeface="微软雅黑" pitchFamily="34" charset="-122"/>
                </a:rPr>
                <a:t>Beijing </a:t>
              </a:r>
              <a:r>
                <a:rPr lang="en-US" altLang="zh-CN" sz="1100" dirty="0" err="1" smtClean="0">
                  <a:solidFill>
                    <a:schemeClr val="bg1"/>
                  </a:solidFill>
                  <a:latin typeface="微软雅黑" pitchFamily="34" charset="-122"/>
                  <a:ea typeface="微软雅黑" pitchFamily="34" charset="-122"/>
                </a:rPr>
                <a:t>Jieyue</a:t>
              </a:r>
              <a:r>
                <a:rPr lang="en-US" altLang="zh-CN" sz="1100" dirty="0" smtClean="0">
                  <a:solidFill>
                    <a:schemeClr val="bg1"/>
                  </a:solidFill>
                  <a:latin typeface="微软雅黑" pitchFamily="34" charset="-122"/>
                  <a:ea typeface="微软雅黑" pitchFamily="34" charset="-122"/>
                </a:rPr>
                <a:t> United Information Consulting </a:t>
              </a:r>
              <a:r>
                <a:rPr lang="en-US" altLang="zh-CN" sz="1100" dirty="0" err="1" smtClean="0">
                  <a:solidFill>
                    <a:schemeClr val="bg1"/>
                  </a:solidFill>
                  <a:latin typeface="微软雅黑" pitchFamily="34" charset="-122"/>
                  <a:ea typeface="微软雅黑" pitchFamily="34" charset="-122"/>
                </a:rPr>
                <a:t>Co.,LTD</a:t>
              </a:r>
              <a:r>
                <a:rPr lang="en-US" altLang="zh-CN" sz="1100" dirty="0" smtClean="0">
                  <a:solidFill>
                    <a:schemeClr val="bg1"/>
                  </a:solidFill>
                  <a:latin typeface="微软雅黑" pitchFamily="34" charset="-122"/>
                  <a:ea typeface="微软雅黑" pitchFamily="34" charset="-122"/>
                </a:rPr>
                <a:t>.</a:t>
              </a:r>
              <a:endParaRPr lang="zh-CN" altLang="en-US" sz="1100" dirty="0">
                <a:solidFill>
                  <a:schemeClr val="bg1"/>
                </a:solidFill>
                <a:latin typeface="微软雅黑" pitchFamily="34" charset="-122"/>
                <a:ea typeface="微软雅黑" pitchFamily="34" charset="-122"/>
              </a:endParaRPr>
            </a:p>
          </p:txBody>
        </p:sp>
      </p:grpSp>
      <p:pic>
        <p:nvPicPr>
          <p:cNvPr id="11" name="Picture 2" descr="E:\2015.09.08 朱甜-捷越\捷越联合LOGO反白-01.png"/>
          <p:cNvPicPr>
            <a:picLocks noChangeAspect="1" noChangeArrowheads="1"/>
          </p:cNvPicPr>
          <p:nvPr userDrawn="1"/>
        </p:nvPicPr>
        <p:blipFill>
          <a:blip r:embed="rId2" cstate="print"/>
          <a:srcRect/>
          <a:stretch>
            <a:fillRect/>
          </a:stretch>
        </p:blipFill>
        <p:spPr bwMode="auto">
          <a:xfrm>
            <a:off x="4090253" y="233099"/>
            <a:ext cx="963495" cy="352351"/>
          </a:xfrm>
          <a:prstGeom prst="rect">
            <a:avLst/>
          </a:prstGeom>
          <a:noFill/>
        </p:spPr>
      </p:pic>
      <p:sp>
        <p:nvSpPr>
          <p:cNvPr id="14" name="TextBox 13"/>
          <p:cNvSpPr txBox="1"/>
          <p:nvPr userDrawn="1"/>
        </p:nvSpPr>
        <p:spPr>
          <a:xfrm>
            <a:off x="2422512" y="1586003"/>
            <a:ext cx="4298977" cy="93358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altLang="zh-CN" sz="5400" b="0" i="0" u="none" strike="noStrike" cap="none" spc="0" normalizeH="0" baseline="0" dirty="0" smtClean="0">
                <a:ln>
                  <a:noFill/>
                </a:ln>
                <a:solidFill>
                  <a:schemeClr val="bg1"/>
                </a:solidFill>
                <a:effectLst/>
                <a:uFillTx/>
                <a:latin typeface="微软雅黑" pitchFamily="34" charset="-122"/>
                <a:ea typeface="微软雅黑" pitchFamily="34" charset="-122"/>
                <a:cs typeface="+mn-cs"/>
                <a:sym typeface="Helvetica Light"/>
              </a:rPr>
              <a:t>THANKS</a:t>
            </a:r>
            <a:endParaRPr kumimoji="0" lang="zh-CN" altLang="en-US" sz="5400" b="0" i="0" u="none" strike="noStrike" cap="none" spc="0" normalizeH="0" baseline="0" dirty="0">
              <a:ln>
                <a:noFill/>
              </a:ln>
              <a:solidFill>
                <a:schemeClr val="bg1"/>
              </a:solidFill>
              <a:effectLst/>
              <a:uFillTx/>
              <a:latin typeface="微软雅黑" pitchFamily="34" charset="-122"/>
              <a:ea typeface="微软雅黑" pitchFamily="34" charset="-122"/>
              <a:cs typeface="+mn-cs"/>
              <a:sym typeface="Helvetica Light"/>
            </a:endParaRPr>
          </a:p>
        </p:txBody>
      </p:sp>
      <p:sp>
        <p:nvSpPr>
          <p:cNvPr id="16" name="TextBox 15"/>
          <p:cNvSpPr txBox="1"/>
          <p:nvPr userDrawn="1"/>
        </p:nvSpPr>
        <p:spPr>
          <a:xfrm>
            <a:off x="2703311" y="2436379"/>
            <a:ext cx="3737379"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zh-CN" altLang="en-US" sz="3600" b="0" i="0" u="none" strike="noStrike" cap="none" spc="0" normalizeH="0" baseline="0" dirty="0" smtClean="0">
                <a:ln>
                  <a:noFill/>
                </a:ln>
                <a:solidFill>
                  <a:schemeClr val="bg1"/>
                </a:solidFill>
                <a:effectLst/>
                <a:uFillTx/>
                <a:latin typeface="微软雅黑" pitchFamily="34" charset="-122"/>
                <a:ea typeface="微软雅黑" pitchFamily="34" charset="-122"/>
                <a:cs typeface="+mn-cs"/>
                <a:sym typeface="Helvetica Light"/>
              </a:rPr>
              <a:t>谢谢！</a:t>
            </a:r>
            <a:endParaRPr kumimoji="0" lang="zh-CN" altLang="en-US" sz="3600" b="0" i="0" u="none" strike="noStrike" cap="none" spc="0" normalizeH="0" baseline="0" dirty="0">
              <a:ln>
                <a:noFill/>
              </a:ln>
              <a:solidFill>
                <a:schemeClr val="bg1"/>
              </a:solidFill>
              <a:effectLst/>
              <a:uFillTx/>
              <a:latin typeface="微软雅黑" pitchFamily="34" charset="-122"/>
              <a:ea typeface="微软雅黑" pitchFamily="34" charset="-122"/>
              <a:cs typeface="+mn-cs"/>
              <a:sym typeface="Helvetica Light"/>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图表1">
    <p:spTree>
      <p:nvGrpSpPr>
        <p:cNvPr id="1" name=""/>
        <p:cNvGrpSpPr/>
        <p:nvPr/>
      </p:nvGrpSpPr>
      <p:grpSpPr>
        <a:xfrm>
          <a:off x="0" y="0"/>
          <a:ext cx="0" cy="0"/>
          <a:chOff x="0" y="0"/>
          <a:chExt cx="0" cy="0"/>
        </a:xfrm>
      </p:grpSpPr>
      <p:sp>
        <p:nvSpPr>
          <p:cNvPr id="31" name="椭圆 30"/>
          <p:cNvSpPr/>
          <p:nvPr userDrawn="1"/>
        </p:nvSpPr>
        <p:spPr>
          <a:xfrm>
            <a:off x="3746938" y="2917648"/>
            <a:ext cx="1650485" cy="369193"/>
          </a:xfrm>
          <a:prstGeom prst="ellipse">
            <a:avLst/>
          </a:prstGeom>
          <a:gradFill flip="none" rotWithShape="1">
            <a:gsLst>
              <a:gs pos="100000">
                <a:sysClr val="windowText" lastClr="000000">
                  <a:alpha val="0"/>
                </a:sysClr>
              </a:gs>
              <a:gs pos="0">
                <a:sysClr val="windowText" lastClr="000000">
                  <a:alpha val="47000"/>
                </a:sysClr>
              </a:gs>
            </a:gsLst>
            <a:path path="shap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32" name="右箭头 6"/>
          <p:cNvSpPr/>
          <p:nvPr userDrawn="1"/>
        </p:nvSpPr>
        <p:spPr bwMode="auto">
          <a:xfrm rot="19885052">
            <a:off x="2316956" y="2784689"/>
            <a:ext cx="1867538" cy="1132588"/>
          </a:xfrm>
          <a:custGeom>
            <a:avLst/>
            <a:gdLst>
              <a:gd name="connsiteX0" fmla="*/ 0 w 648072"/>
              <a:gd name="connsiteY0" fmla="*/ 270030 h 1080120"/>
              <a:gd name="connsiteX1" fmla="*/ 235133 w 648072"/>
              <a:gd name="connsiteY1" fmla="*/ 270030 h 1080120"/>
              <a:gd name="connsiteX2" fmla="*/ 235133 w 648072"/>
              <a:gd name="connsiteY2" fmla="*/ 0 h 1080120"/>
              <a:gd name="connsiteX3" fmla="*/ 648072 w 648072"/>
              <a:gd name="connsiteY3" fmla="*/ 540060 h 1080120"/>
              <a:gd name="connsiteX4" fmla="*/ 235133 w 648072"/>
              <a:gd name="connsiteY4" fmla="*/ 1080120 h 1080120"/>
              <a:gd name="connsiteX5" fmla="*/ 235133 w 648072"/>
              <a:gd name="connsiteY5" fmla="*/ 810090 h 1080120"/>
              <a:gd name="connsiteX6" fmla="*/ 0 w 648072"/>
              <a:gd name="connsiteY6" fmla="*/ 810090 h 1080120"/>
              <a:gd name="connsiteX7" fmla="*/ 0 w 648072"/>
              <a:gd name="connsiteY7" fmla="*/ 270030 h 1080120"/>
              <a:gd name="connsiteX0" fmla="*/ 0 w 1638388"/>
              <a:gd name="connsiteY0" fmla="*/ 270030 h 1080120"/>
              <a:gd name="connsiteX1" fmla="*/ 235133 w 1638388"/>
              <a:gd name="connsiteY1" fmla="*/ 270030 h 1080120"/>
              <a:gd name="connsiteX2" fmla="*/ 235133 w 1638388"/>
              <a:gd name="connsiteY2" fmla="*/ 0 h 1080120"/>
              <a:gd name="connsiteX3" fmla="*/ 1638388 w 1638388"/>
              <a:gd name="connsiteY3" fmla="*/ 660191 h 1080120"/>
              <a:gd name="connsiteX4" fmla="*/ 235133 w 1638388"/>
              <a:gd name="connsiteY4" fmla="*/ 1080120 h 1080120"/>
              <a:gd name="connsiteX5" fmla="*/ 235133 w 1638388"/>
              <a:gd name="connsiteY5" fmla="*/ 810090 h 1080120"/>
              <a:gd name="connsiteX6" fmla="*/ 0 w 1638388"/>
              <a:gd name="connsiteY6" fmla="*/ 810090 h 1080120"/>
              <a:gd name="connsiteX7" fmla="*/ 0 w 1638388"/>
              <a:gd name="connsiteY7" fmla="*/ 270030 h 1080120"/>
              <a:gd name="connsiteX0" fmla="*/ 0 w 1638388"/>
              <a:gd name="connsiteY0" fmla="*/ 270030 h 1019127"/>
              <a:gd name="connsiteX1" fmla="*/ 235133 w 1638388"/>
              <a:gd name="connsiteY1" fmla="*/ 270030 h 1019127"/>
              <a:gd name="connsiteX2" fmla="*/ 235133 w 1638388"/>
              <a:gd name="connsiteY2" fmla="*/ 0 h 1019127"/>
              <a:gd name="connsiteX3" fmla="*/ 1638388 w 1638388"/>
              <a:gd name="connsiteY3" fmla="*/ 660191 h 1019127"/>
              <a:gd name="connsiteX4" fmla="*/ 601002 w 1638388"/>
              <a:gd name="connsiteY4" fmla="*/ 1019127 h 1019127"/>
              <a:gd name="connsiteX5" fmla="*/ 235133 w 1638388"/>
              <a:gd name="connsiteY5" fmla="*/ 810090 h 1019127"/>
              <a:gd name="connsiteX6" fmla="*/ 0 w 1638388"/>
              <a:gd name="connsiteY6" fmla="*/ 810090 h 1019127"/>
              <a:gd name="connsiteX7" fmla="*/ 0 w 1638388"/>
              <a:gd name="connsiteY7" fmla="*/ 270030 h 1019127"/>
              <a:gd name="connsiteX0" fmla="*/ 0 w 1638388"/>
              <a:gd name="connsiteY0" fmla="*/ 505071 h 1254168"/>
              <a:gd name="connsiteX1" fmla="*/ 235133 w 1638388"/>
              <a:gd name="connsiteY1" fmla="*/ 505071 h 1254168"/>
              <a:gd name="connsiteX2" fmla="*/ 16087 w 1638388"/>
              <a:gd name="connsiteY2" fmla="*/ 0 h 1254168"/>
              <a:gd name="connsiteX3" fmla="*/ 1638388 w 1638388"/>
              <a:gd name="connsiteY3" fmla="*/ 895232 h 1254168"/>
              <a:gd name="connsiteX4" fmla="*/ 601002 w 1638388"/>
              <a:gd name="connsiteY4" fmla="*/ 1254168 h 1254168"/>
              <a:gd name="connsiteX5" fmla="*/ 235133 w 1638388"/>
              <a:gd name="connsiteY5" fmla="*/ 1045131 h 1254168"/>
              <a:gd name="connsiteX6" fmla="*/ 0 w 1638388"/>
              <a:gd name="connsiteY6" fmla="*/ 1045131 h 1254168"/>
              <a:gd name="connsiteX7" fmla="*/ 0 w 1638388"/>
              <a:gd name="connsiteY7" fmla="*/ 505071 h 1254168"/>
              <a:gd name="connsiteX0" fmla="*/ 0 w 1638388"/>
              <a:gd name="connsiteY0" fmla="*/ 396626 h 1145723"/>
              <a:gd name="connsiteX1" fmla="*/ 235133 w 1638388"/>
              <a:gd name="connsiteY1" fmla="*/ 396626 h 1145723"/>
              <a:gd name="connsiteX2" fmla="*/ 29316 w 1638388"/>
              <a:gd name="connsiteY2" fmla="*/ 0 h 1145723"/>
              <a:gd name="connsiteX3" fmla="*/ 1638388 w 1638388"/>
              <a:gd name="connsiteY3" fmla="*/ 786787 h 1145723"/>
              <a:gd name="connsiteX4" fmla="*/ 601002 w 1638388"/>
              <a:gd name="connsiteY4" fmla="*/ 1145723 h 1145723"/>
              <a:gd name="connsiteX5" fmla="*/ 235133 w 1638388"/>
              <a:gd name="connsiteY5" fmla="*/ 936686 h 1145723"/>
              <a:gd name="connsiteX6" fmla="*/ 0 w 1638388"/>
              <a:gd name="connsiteY6" fmla="*/ 936686 h 1145723"/>
              <a:gd name="connsiteX7" fmla="*/ 0 w 1638388"/>
              <a:gd name="connsiteY7" fmla="*/ 39662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427720 w 1830975"/>
              <a:gd name="connsiteY5" fmla="*/ 936686 h 1145723"/>
              <a:gd name="connsiteX6" fmla="*/ 192587 w 1830975"/>
              <a:gd name="connsiteY6" fmla="*/ 936686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427720 w 1830975"/>
              <a:gd name="connsiteY5" fmla="*/ 936686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555394 w 1830975"/>
              <a:gd name="connsiteY5" fmla="*/ 861619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1230 w 1830975"/>
              <a:gd name="connsiteY5" fmla="*/ 767325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8384 w 1830975"/>
              <a:gd name="connsiteY5" fmla="*/ 886922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8384 w 1830975"/>
              <a:gd name="connsiteY5" fmla="*/ 886922 h 1145723"/>
              <a:gd name="connsiteX6" fmla="*/ 230042 w 1830975"/>
              <a:gd name="connsiteY6" fmla="*/ 841393 h 1145723"/>
              <a:gd name="connsiteX7" fmla="*/ 0 w 1830975"/>
              <a:gd name="connsiteY7" fmla="*/ 378476 h 1145723"/>
              <a:gd name="connsiteX0" fmla="*/ 0 w 1830975"/>
              <a:gd name="connsiteY0" fmla="*/ 378476 h 1132572"/>
              <a:gd name="connsiteX1" fmla="*/ 427720 w 1830975"/>
              <a:gd name="connsiteY1" fmla="*/ 396626 h 1132572"/>
              <a:gd name="connsiteX2" fmla="*/ 221903 w 1830975"/>
              <a:gd name="connsiteY2" fmla="*/ 0 h 1132572"/>
              <a:gd name="connsiteX3" fmla="*/ 1830975 w 1830975"/>
              <a:gd name="connsiteY3" fmla="*/ 786787 h 1132572"/>
              <a:gd name="connsiteX4" fmla="*/ 742904 w 1830975"/>
              <a:gd name="connsiteY4" fmla="*/ 1132572 h 1132572"/>
              <a:gd name="connsiteX5" fmla="*/ 628384 w 1830975"/>
              <a:gd name="connsiteY5" fmla="*/ 886922 h 1132572"/>
              <a:gd name="connsiteX6" fmla="*/ 230042 w 1830975"/>
              <a:gd name="connsiteY6" fmla="*/ 841393 h 1132572"/>
              <a:gd name="connsiteX7" fmla="*/ 0 w 1830975"/>
              <a:gd name="connsiteY7" fmla="*/ 378476 h 1132572"/>
              <a:gd name="connsiteX0" fmla="*/ 0 w 1830975"/>
              <a:gd name="connsiteY0" fmla="*/ 378476 h 1132572"/>
              <a:gd name="connsiteX1" fmla="*/ 401340 w 1830975"/>
              <a:gd name="connsiteY1" fmla="*/ 338866 h 1132572"/>
              <a:gd name="connsiteX2" fmla="*/ 221903 w 1830975"/>
              <a:gd name="connsiteY2" fmla="*/ 0 h 1132572"/>
              <a:gd name="connsiteX3" fmla="*/ 1830975 w 1830975"/>
              <a:gd name="connsiteY3" fmla="*/ 786787 h 1132572"/>
              <a:gd name="connsiteX4" fmla="*/ 742904 w 1830975"/>
              <a:gd name="connsiteY4" fmla="*/ 1132572 h 1132572"/>
              <a:gd name="connsiteX5" fmla="*/ 628384 w 1830975"/>
              <a:gd name="connsiteY5" fmla="*/ 886922 h 1132572"/>
              <a:gd name="connsiteX6" fmla="*/ 230042 w 1830975"/>
              <a:gd name="connsiteY6" fmla="*/ 841393 h 1132572"/>
              <a:gd name="connsiteX7" fmla="*/ 0 w 1830975"/>
              <a:gd name="connsiteY7" fmla="*/ 378476 h 1132572"/>
              <a:gd name="connsiteX0" fmla="*/ 0 w 1893812"/>
              <a:gd name="connsiteY0" fmla="*/ 387629 h 1132572"/>
              <a:gd name="connsiteX1" fmla="*/ 464177 w 1893812"/>
              <a:gd name="connsiteY1" fmla="*/ 33886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1221 w 1893812"/>
              <a:gd name="connsiteY5" fmla="*/ 886922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1221 w 1893812"/>
              <a:gd name="connsiteY5" fmla="*/ 886922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705372 w 1893812"/>
              <a:gd name="connsiteY5" fmla="*/ 807856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720600 w 1893812"/>
              <a:gd name="connsiteY5" fmla="*/ 859541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8295 w 1893812"/>
              <a:gd name="connsiteY5" fmla="*/ 847389 h 1132572"/>
              <a:gd name="connsiteX6" fmla="*/ 292879 w 1893812"/>
              <a:gd name="connsiteY6" fmla="*/ 841393 h 1132572"/>
              <a:gd name="connsiteX7" fmla="*/ 0 w 1893812"/>
              <a:gd name="connsiteY7" fmla="*/ 387629 h 1132572"/>
              <a:gd name="connsiteX0" fmla="*/ 0 w 1874585"/>
              <a:gd name="connsiteY0" fmla="*/ 325792 h 1132572"/>
              <a:gd name="connsiteX1" fmla="*/ 443950 w 1874585"/>
              <a:gd name="connsiteY1" fmla="*/ 367246 h 1132572"/>
              <a:gd name="connsiteX2" fmla="*/ 265513 w 1874585"/>
              <a:gd name="connsiteY2" fmla="*/ 0 h 1132572"/>
              <a:gd name="connsiteX3" fmla="*/ 1874585 w 1874585"/>
              <a:gd name="connsiteY3" fmla="*/ 786787 h 1132572"/>
              <a:gd name="connsiteX4" fmla="*/ 786514 w 1874585"/>
              <a:gd name="connsiteY4" fmla="*/ 1132572 h 1132572"/>
              <a:gd name="connsiteX5" fmla="*/ 679068 w 1874585"/>
              <a:gd name="connsiteY5" fmla="*/ 847389 h 1132572"/>
              <a:gd name="connsiteX6" fmla="*/ 273652 w 1874585"/>
              <a:gd name="connsiteY6" fmla="*/ 841393 h 1132572"/>
              <a:gd name="connsiteX7" fmla="*/ 0 w 1874585"/>
              <a:gd name="connsiteY7" fmla="*/ 325792 h 1132572"/>
              <a:gd name="connsiteX0" fmla="*/ 0 w 1874585"/>
              <a:gd name="connsiteY0" fmla="*/ 325792 h 1132572"/>
              <a:gd name="connsiteX1" fmla="*/ 443950 w 1874585"/>
              <a:gd name="connsiteY1" fmla="*/ 367246 h 1132572"/>
              <a:gd name="connsiteX2" fmla="*/ 265513 w 1874585"/>
              <a:gd name="connsiteY2" fmla="*/ 0 h 1132572"/>
              <a:gd name="connsiteX3" fmla="*/ 1874585 w 1874585"/>
              <a:gd name="connsiteY3" fmla="*/ 786787 h 1132572"/>
              <a:gd name="connsiteX4" fmla="*/ 786514 w 1874585"/>
              <a:gd name="connsiteY4" fmla="*/ 1132572 h 1132572"/>
              <a:gd name="connsiteX5" fmla="*/ 654764 w 1874585"/>
              <a:gd name="connsiteY5" fmla="*/ 891998 h 1132572"/>
              <a:gd name="connsiteX6" fmla="*/ 273652 w 1874585"/>
              <a:gd name="connsiteY6" fmla="*/ 841393 h 1132572"/>
              <a:gd name="connsiteX7" fmla="*/ 0 w 1874585"/>
              <a:gd name="connsiteY7" fmla="*/ 325792 h 1132572"/>
              <a:gd name="connsiteX0" fmla="*/ 0 w 1867510"/>
              <a:gd name="connsiteY0" fmla="*/ 325792 h 1132572"/>
              <a:gd name="connsiteX1" fmla="*/ 443950 w 1867510"/>
              <a:gd name="connsiteY1" fmla="*/ 367246 h 1132572"/>
              <a:gd name="connsiteX2" fmla="*/ 265513 w 1867510"/>
              <a:gd name="connsiteY2" fmla="*/ 0 h 1132572"/>
              <a:gd name="connsiteX3" fmla="*/ 1867510 w 1867510"/>
              <a:gd name="connsiteY3" fmla="*/ 826319 h 1132572"/>
              <a:gd name="connsiteX4" fmla="*/ 786514 w 1867510"/>
              <a:gd name="connsiteY4" fmla="*/ 1132572 h 1132572"/>
              <a:gd name="connsiteX5" fmla="*/ 654764 w 1867510"/>
              <a:gd name="connsiteY5" fmla="*/ 891998 h 1132572"/>
              <a:gd name="connsiteX6" fmla="*/ 273652 w 1867510"/>
              <a:gd name="connsiteY6" fmla="*/ 841393 h 1132572"/>
              <a:gd name="connsiteX7" fmla="*/ 0 w 1867510"/>
              <a:gd name="connsiteY7" fmla="*/ 325792 h 113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7510" h="1132572">
                <a:moveTo>
                  <a:pt x="0" y="325792"/>
                </a:moveTo>
                <a:lnTo>
                  <a:pt x="443950" y="367246"/>
                </a:lnTo>
                <a:lnTo>
                  <a:pt x="265513" y="0"/>
                </a:lnTo>
                <a:lnTo>
                  <a:pt x="1867510" y="826319"/>
                </a:lnTo>
                <a:lnTo>
                  <a:pt x="786514" y="1132572"/>
                </a:lnTo>
                <a:lnTo>
                  <a:pt x="654764" y="891998"/>
                </a:lnTo>
                <a:lnTo>
                  <a:pt x="273652" y="841393"/>
                </a:lnTo>
                <a:lnTo>
                  <a:pt x="0" y="325792"/>
                </a:lnTo>
                <a:close/>
              </a:path>
            </a:pathLst>
          </a:custGeom>
          <a:gradFill rotWithShape="1">
            <a:gsLst>
              <a:gs pos="0">
                <a:sysClr val="window" lastClr="FFFFFF">
                  <a:lumMod val="95000"/>
                </a:sysClr>
              </a:gs>
              <a:gs pos="100000">
                <a:sysClr val="window" lastClr="FFFFFF">
                  <a:lumMod val="65000"/>
                </a:sysClr>
              </a:gs>
            </a:gsLst>
            <a:lin ang="2700000" scaled="1"/>
          </a:gradFill>
          <a:ln w="9525">
            <a:noFill/>
            <a:round/>
            <a:headEnd/>
            <a:tailEnd/>
          </a:ln>
          <a:scene3d>
            <a:camera prst="legacyObliqueBottom"/>
            <a:lightRig rig="legacyFlat3" dir="b"/>
          </a:scene3d>
          <a:sp3d extrusionH="227000" prstMaterial="legacyMatte">
            <a:bevelT w="13500" h="13970" prst="angle"/>
            <a:bevelB w="13500" h="13500" prst="angle"/>
            <a:extrusionClr>
              <a:srgbClr val="DDDDDD"/>
            </a:extrusionClr>
          </a:sp3d>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3" name="右箭头 6"/>
          <p:cNvSpPr/>
          <p:nvPr userDrawn="1"/>
        </p:nvSpPr>
        <p:spPr bwMode="auto">
          <a:xfrm rot="1714948" flipH="1">
            <a:off x="4959506" y="2784689"/>
            <a:ext cx="1867538" cy="1132588"/>
          </a:xfrm>
          <a:custGeom>
            <a:avLst/>
            <a:gdLst>
              <a:gd name="connsiteX0" fmla="*/ 0 w 648072"/>
              <a:gd name="connsiteY0" fmla="*/ 270030 h 1080120"/>
              <a:gd name="connsiteX1" fmla="*/ 235133 w 648072"/>
              <a:gd name="connsiteY1" fmla="*/ 270030 h 1080120"/>
              <a:gd name="connsiteX2" fmla="*/ 235133 w 648072"/>
              <a:gd name="connsiteY2" fmla="*/ 0 h 1080120"/>
              <a:gd name="connsiteX3" fmla="*/ 648072 w 648072"/>
              <a:gd name="connsiteY3" fmla="*/ 540060 h 1080120"/>
              <a:gd name="connsiteX4" fmla="*/ 235133 w 648072"/>
              <a:gd name="connsiteY4" fmla="*/ 1080120 h 1080120"/>
              <a:gd name="connsiteX5" fmla="*/ 235133 w 648072"/>
              <a:gd name="connsiteY5" fmla="*/ 810090 h 1080120"/>
              <a:gd name="connsiteX6" fmla="*/ 0 w 648072"/>
              <a:gd name="connsiteY6" fmla="*/ 810090 h 1080120"/>
              <a:gd name="connsiteX7" fmla="*/ 0 w 648072"/>
              <a:gd name="connsiteY7" fmla="*/ 270030 h 1080120"/>
              <a:gd name="connsiteX0" fmla="*/ 0 w 1638388"/>
              <a:gd name="connsiteY0" fmla="*/ 270030 h 1080120"/>
              <a:gd name="connsiteX1" fmla="*/ 235133 w 1638388"/>
              <a:gd name="connsiteY1" fmla="*/ 270030 h 1080120"/>
              <a:gd name="connsiteX2" fmla="*/ 235133 w 1638388"/>
              <a:gd name="connsiteY2" fmla="*/ 0 h 1080120"/>
              <a:gd name="connsiteX3" fmla="*/ 1638388 w 1638388"/>
              <a:gd name="connsiteY3" fmla="*/ 660191 h 1080120"/>
              <a:gd name="connsiteX4" fmla="*/ 235133 w 1638388"/>
              <a:gd name="connsiteY4" fmla="*/ 1080120 h 1080120"/>
              <a:gd name="connsiteX5" fmla="*/ 235133 w 1638388"/>
              <a:gd name="connsiteY5" fmla="*/ 810090 h 1080120"/>
              <a:gd name="connsiteX6" fmla="*/ 0 w 1638388"/>
              <a:gd name="connsiteY6" fmla="*/ 810090 h 1080120"/>
              <a:gd name="connsiteX7" fmla="*/ 0 w 1638388"/>
              <a:gd name="connsiteY7" fmla="*/ 270030 h 1080120"/>
              <a:gd name="connsiteX0" fmla="*/ 0 w 1638388"/>
              <a:gd name="connsiteY0" fmla="*/ 270030 h 1019127"/>
              <a:gd name="connsiteX1" fmla="*/ 235133 w 1638388"/>
              <a:gd name="connsiteY1" fmla="*/ 270030 h 1019127"/>
              <a:gd name="connsiteX2" fmla="*/ 235133 w 1638388"/>
              <a:gd name="connsiteY2" fmla="*/ 0 h 1019127"/>
              <a:gd name="connsiteX3" fmla="*/ 1638388 w 1638388"/>
              <a:gd name="connsiteY3" fmla="*/ 660191 h 1019127"/>
              <a:gd name="connsiteX4" fmla="*/ 601002 w 1638388"/>
              <a:gd name="connsiteY4" fmla="*/ 1019127 h 1019127"/>
              <a:gd name="connsiteX5" fmla="*/ 235133 w 1638388"/>
              <a:gd name="connsiteY5" fmla="*/ 810090 h 1019127"/>
              <a:gd name="connsiteX6" fmla="*/ 0 w 1638388"/>
              <a:gd name="connsiteY6" fmla="*/ 810090 h 1019127"/>
              <a:gd name="connsiteX7" fmla="*/ 0 w 1638388"/>
              <a:gd name="connsiteY7" fmla="*/ 270030 h 1019127"/>
              <a:gd name="connsiteX0" fmla="*/ 0 w 1638388"/>
              <a:gd name="connsiteY0" fmla="*/ 505071 h 1254168"/>
              <a:gd name="connsiteX1" fmla="*/ 235133 w 1638388"/>
              <a:gd name="connsiteY1" fmla="*/ 505071 h 1254168"/>
              <a:gd name="connsiteX2" fmla="*/ 16087 w 1638388"/>
              <a:gd name="connsiteY2" fmla="*/ 0 h 1254168"/>
              <a:gd name="connsiteX3" fmla="*/ 1638388 w 1638388"/>
              <a:gd name="connsiteY3" fmla="*/ 895232 h 1254168"/>
              <a:gd name="connsiteX4" fmla="*/ 601002 w 1638388"/>
              <a:gd name="connsiteY4" fmla="*/ 1254168 h 1254168"/>
              <a:gd name="connsiteX5" fmla="*/ 235133 w 1638388"/>
              <a:gd name="connsiteY5" fmla="*/ 1045131 h 1254168"/>
              <a:gd name="connsiteX6" fmla="*/ 0 w 1638388"/>
              <a:gd name="connsiteY6" fmla="*/ 1045131 h 1254168"/>
              <a:gd name="connsiteX7" fmla="*/ 0 w 1638388"/>
              <a:gd name="connsiteY7" fmla="*/ 505071 h 1254168"/>
              <a:gd name="connsiteX0" fmla="*/ 0 w 1638388"/>
              <a:gd name="connsiteY0" fmla="*/ 396626 h 1145723"/>
              <a:gd name="connsiteX1" fmla="*/ 235133 w 1638388"/>
              <a:gd name="connsiteY1" fmla="*/ 396626 h 1145723"/>
              <a:gd name="connsiteX2" fmla="*/ 29316 w 1638388"/>
              <a:gd name="connsiteY2" fmla="*/ 0 h 1145723"/>
              <a:gd name="connsiteX3" fmla="*/ 1638388 w 1638388"/>
              <a:gd name="connsiteY3" fmla="*/ 786787 h 1145723"/>
              <a:gd name="connsiteX4" fmla="*/ 601002 w 1638388"/>
              <a:gd name="connsiteY4" fmla="*/ 1145723 h 1145723"/>
              <a:gd name="connsiteX5" fmla="*/ 235133 w 1638388"/>
              <a:gd name="connsiteY5" fmla="*/ 936686 h 1145723"/>
              <a:gd name="connsiteX6" fmla="*/ 0 w 1638388"/>
              <a:gd name="connsiteY6" fmla="*/ 936686 h 1145723"/>
              <a:gd name="connsiteX7" fmla="*/ 0 w 1638388"/>
              <a:gd name="connsiteY7" fmla="*/ 39662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427720 w 1830975"/>
              <a:gd name="connsiteY5" fmla="*/ 936686 h 1145723"/>
              <a:gd name="connsiteX6" fmla="*/ 192587 w 1830975"/>
              <a:gd name="connsiteY6" fmla="*/ 936686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427720 w 1830975"/>
              <a:gd name="connsiteY5" fmla="*/ 936686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555394 w 1830975"/>
              <a:gd name="connsiteY5" fmla="*/ 861619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1230 w 1830975"/>
              <a:gd name="connsiteY5" fmla="*/ 767325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8384 w 1830975"/>
              <a:gd name="connsiteY5" fmla="*/ 886922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8384 w 1830975"/>
              <a:gd name="connsiteY5" fmla="*/ 886922 h 1145723"/>
              <a:gd name="connsiteX6" fmla="*/ 230042 w 1830975"/>
              <a:gd name="connsiteY6" fmla="*/ 841393 h 1145723"/>
              <a:gd name="connsiteX7" fmla="*/ 0 w 1830975"/>
              <a:gd name="connsiteY7" fmla="*/ 378476 h 1145723"/>
              <a:gd name="connsiteX0" fmla="*/ 0 w 1830975"/>
              <a:gd name="connsiteY0" fmla="*/ 378476 h 1132572"/>
              <a:gd name="connsiteX1" fmla="*/ 427720 w 1830975"/>
              <a:gd name="connsiteY1" fmla="*/ 396626 h 1132572"/>
              <a:gd name="connsiteX2" fmla="*/ 221903 w 1830975"/>
              <a:gd name="connsiteY2" fmla="*/ 0 h 1132572"/>
              <a:gd name="connsiteX3" fmla="*/ 1830975 w 1830975"/>
              <a:gd name="connsiteY3" fmla="*/ 786787 h 1132572"/>
              <a:gd name="connsiteX4" fmla="*/ 742904 w 1830975"/>
              <a:gd name="connsiteY4" fmla="*/ 1132572 h 1132572"/>
              <a:gd name="connsiteX5" fmla="*/ 628384 w 1830975"/>
              <a:gd name="connsiteY5" fmla="*/ 886922 h 1132572"/>
              <a:gd name="connsiteX6" fmla="*/ 230042 w 1830975"/>
              <a:gd name="connsiteY6" fmla="*/ 841393 h 1132572"/>
              <a:gd name="connsiteX7" fmla="*/ 0 w 1830975"/>
              <a:gd name="connsiteY7" fmla="*/ 378476 h 1132572"/>
              <a:gd name="connsiteX0" fmla="*/ 0 w 1830975"/>
              <a:gd name="connsiteY0" fmla="*/ 378476 h 1132572"/>
              <a:gd name="connsiteX1" fmla="*/ 401340 w 1830975"/>
              <a:gd name="connsiteY1" fmla="*/ 338866 h 1132572"/>
              <a:gd name="connsiteX2" fmla="*/ 221903 w 1830975"/>
              <a:gd name="connsiteY2" fmla="*/ 0 h 1132572"/>
              <a:gd name="connsiteX3" fmla="*/ 1830975 w 1830975"/>
              <a:gd name="connsiteY3" fmla="*/ 786787 h 1132572"/>
              <a:gd name="connsiteX4" fmla="*/ 742904 w 1830975"/>
              <a:gd name="connsiteY4" fmla="*/ 1132572 h 1132572"/>
              <a:gd name="connsiteX5" fmla="*/ 628384 w 1830975"/>
              <a:gd name="connsiteY5" fmla="*/ 886922 h 1132572"/>
              <a:gd name="connsiteX6" fmla="*/ 230042 w 1830975"/>
              <a:gd name="connsiteY6" fmla="*/ 841393 h 1132572"/>
              <a:gd name="connsiteX7" fmla="*/ 0 w 1830975"/>
              <a:gd name="connsiteY7" fmla="*/ 378476 h 1132572"/>
              <a:gd name="connsiteX0" fmla="*/ 0 w 1893812"/>
              <a:gd name="connsiteY0" fmla="*/ 387629 h 1132572"/>
              <a:gd name="connsiteX1" fmla="*/ 464177 w 1893812"/>
              <a:gd name="connsiteY1" fmla="*/ 33886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1221 w 1893812"/>
              <a:gd name="connsiteY5" fmla="*/ 886922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1221 w 1893812"/>
              <a:gd name="connsiteY5" fmla="*/ 886922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705372 w 1893812"/>
              <a:gd name="connsiteY5" fmla="*/ 807856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720600 w 1893812"/>
              <a:gd name="connsiteY5" fmla="*/ 859541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8295 w 1893812"/>
              <a:gd name="connsiteY5" fmla="*/ 847389 h 1132572"/>
              <a:gd name="connsiteX6" fmla="*/ 292879 w 1893812"/>
              <a:gd name="connsiteY6" fmla="*/ 841393 h 1132572"/>
              <a:gd name="connsiteX7" fmla="*/ 0 w 1893812"/>
              <a:gd name="connsiteY7" fmla="*/ 387629 h 1132572"/>
              <a:gd name="connsiteX0" fmla="*/ 0 w 1874585"/>
              <a:gd name="connsiteY0" fmla="*/ 325792 h 1132572"/>
              <a:gd name="connsiteX1" fmla="*/ 443950 w 1874585"/>
              <a:gd name="connsiteY1" fmla="*/ 367246 h 1132572"/>
              <a:gd name="connsiteX2" fmla="*/ 265513 w 1874585"/>
              <a:gd name="connsiteY2" fmla="*/ 0 h 1132572"/>
              <a:gd name="connsiteX3" fmla="*/ 1874585 w 1874585"/>
              <a:gd name="connsiteY3" fmla="*/ 786787 h 1132572"/>
              <a:gd name="connsiteX4" fmla="*/ 786514 w 1874585"/>
              <a:gd name="connsiteY4" fmla="*/ 1132572 h 1132572"/>
              <a:gd name="connsiteX5" fmla="*/ 679068 w 1874585"/>
              <a:gd name="connsiteY5" fmla="*/ 847389 h 1132572"/>
              <a:gd name="connsiteX6" fmla="*/ 273652 w 1874585"/>
              <a:gd name="connsiteY6" fmla="*/ 841393 h 1132572"/>
              <a:gd name="connsiteX7" fmla="*/ 0 w 1874585"/>
              <a:gd name="connsiteY7" fmla="*/ 325792 h 1132572"/>
              <a:gd name="connsiteX0" fmla="*/ 0 w 1874585"/>
              <a:gd name="connsiteY0" fmla="*/ 325792 h 1132572"/>
              <a:gd name="connsiteX1" fmla="*/ 443950 w 1874585"/>
              <a:gd name="connsiteY1" fmla="*/ 367246 h 1132572"/>
              <a:gd name="connsiteX2" fmla="*/ 265513 w 1874585"/>
              <a:gd name="connsiteY2" fmla="*/ 0 h 1132572"/>
              <a:gd name="connsiteX3" fmla="*/ 1874585 w 1874585"/>
              <a:gd name="connsiteY3" fmla="*/ 786787 h 1132572"/>
              <a:gd name="connsiteX4" fmla="*/ 786514 w 1874585"/>
              <a:gd name="connsiteY4" fmla="*/ 1132572 h 1132572"/>
              <a:gd name="connsiteX5" fmla="*/ 654764 w 1874585"/>
              <a:gd name="connsiteY5" fmla="*/ 891998 h 1132572"/>
              <a:gd name="connsiteX6" fmla="*/ 273652 w 1874585"/>
              <a:gd name="connsiteY6" fmla="*/ 841393 h 1132572"/>
              <a:gd name="connsiteX7" fmla="*/ 0 w 1874585"/>
              <a:gd name="connsiteY7" fmla="*/ 325792 h 1132572"/>
              <a:gd name="connsiteX0" fmla="*/ 0 w 1867510"/>
              <a:gd name="connsiteY0" fmla="*/ 325792 h 1132572"/>
              <a:gd name="connsiteX1" fmla="*/ 443950 w 1867510"/>
              <a:gd name="connsiteY1" fmla="*/ 367246 h 1132572"/>
              <a:gd name="connsiteX2" fmla="*/ 265513 w 1867510"/>
              <a:gd name="connsiteY2" fmla="*/ 0 h 1132572"/>
              <a:gd name="connsiteX3" fmla="*/ 1867510 w 1867510"/>
              <a:gd name="connsiteY3" fmla="*/ 826319 h 1132572"/>
              <a:gd name="connsiteX4" fmla="*/ 786514 w 1867510"/>
              <a:gd name="connsiteY4" fmla="*/ 1132572 h 1132572"/>
              <a:gd name="connsiteX5" fmla="*/ 654764 w 1867510"/>
              <a:gd name="connsiteY5" fmla="*/ 891998 h 1132572"/>
              <a:gd name="connsiteX6" fmla="*/ 273652 w 1867510"/>
              <a:gd name="connsiteY6" fmla="*/ 841393 h 1132572"/>
              <a:gd name="connsiteX7" fmla="*/ 0 w 1867510"/>
              <a:gd name="connsiteY7" fmla="*/ 325792 h 113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7510" h="1132572">
                <a:moveTo>
                  <a:pt x="0" y="325792"/>
                </a:moveTo>
                <a:lnTo>
                  <a:pt x="443950" y="367246"/>
                </a:lnTo>
                <a:lnTo>
                  <a:pt x="265513" y="0"/>
                </a:lnTo>
                <a:lnTo>
                  <a:pt x="1867510" y="826319"/>
                </a:lnTo>
                <a:lnTo>
                  <a:pt x="786514" y="1132572"/>
                </a:lnTo>
                <a:lnTo>
                  <a:pt x="654764" y="891998"/>
                </a:lnTo>
                <a:lnTo>
                  <a:pt x="273652" y="841393"/>
                </a:lnTo>
                <a:lnTo>
                  <a:pt x="0" y="325792"/>
                </a:lnTo>
                <a:close/>
              </a:path>
            </a:pathLst>
          </a:custGeom>
          <a:gradFill rotWithShape="1">
            <a:gsLst>
              <a:gs pos="0">
                <a:sysClr val="window" lastClr="FFFFFF">
                  <a:lumMod val="95000"/>
                </a:sysClr>
              </a:gs>
              <a:gs pos="100000">
                <a:sysClr val="window" lastClr="FFFFFF">
                  <a:lumMod val="65000"/>
                </a:sysClr>
              </a:gs>
            </a:gsLst>
            <a:lin ang="2700000" scaled="1"/>
          </a:gradFill>
          <a:ln w="9525">
            <a:noFill/>
            <a:round/>
            <a:headEnd/>
            <a:tailEnd/>
          </a:ln>
          <a:scene3d>
            <a:camera prst="legacyObliqueBottom"/>
            <a:lightRig rig="legacyFlat3" dir="b"/>
          </a:scene3d>
          <a:sp3d extrusionH="227000" prstMaterial="legacyMatte">
            <a:bevelT w="13500" h="13970" prst="angle"/>
            <a:bevelB w="13500" h="13500" prst="angle"/>
            <a:extrusionClr>
              <a:srgbClr val="DDDDDD"/>
            </a:extrusionClr>
          </a:sp3d>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4" name="右箭头 6"/>
          <p:cNvSpPr/>
          <p:nvPr userDrawn="1"/>
        </p:nvSpPr>
        <p:spPr bwMode="auto">
          <a:xfrm rot="1714948" flipV="1">
            <a:off x="2316956" y="1580202"/>
            <a:ext cx="1867538" cy="1132588"/>
          </a:xfrm>
          <a:custGeom>
            <a:avLst/>
            <a:gdLst>
              <a:gd name="connsiteX0" fmla="*/ 0 w 648072"/>
              <a:gd name="connsiteY0" fmla="*/ 270030 h 1080120"/>
              <a:gd name="connsiteX1" fmla="*/ 235133 w 648072"/>
              <a:gd name="connsiteY1" fmla="*/ 270030 h 1080120"/>
              <a:gd name="connsiteX2" fmla="*/ 235133 w 648072"/>
              <a:gd name="connsiteY2" fmla="*/ 0 h 1080120"/>
              <a:gd name="connsiteX3" fmla="*/ 648072 w 648072"/>
              <a:gd name="connsiteY3" fmla="*/ 540060 h 1080120"/>
              <a:gd name="connsiteX4" fmla="*/ 235133 w 648072"/>
              <a:gd name="connsiteY4" fmla="*/ 1080120 h 1080120"/>
              <a:gd name="connsiteX5" fmla="*/ 235133 w 648072"/>
              <a:gd name="connsiteY5" fmla="*/ 810090 h 1080120"/>
              <a:gd name="connsiteX6" fmla="*/ 0 w 648072"/>
              <a:gd name="connsiteY6" fmla="*/ 810090 h 1080120"/>
              <a:gd name="connsiteX7" fmla="*/ 0 w 648072"/>
              <a:gd name="connsiteY7" fmla="*/ 270030 h 1080120"/>
              <a:gd name="connsiteX0" fmla="*/ 0 w 1638388"/>
              <a:gd name="connsiteY0" fmla="*/ 270030 h 1080120"/>
              <a:gd name="connsiteX1" fmla="*/ 235133 w 1638388"/>
              <a:gd name="connsiteY1" fmla="*/ 270030 h 1080120"/>
              <a:gd name="connsiteX2" fmla="*/ 235133 w 1638388"/>
              <a:gd name="connsiteY2" fmla="*/ 0 h 1080120"/>
              <a:gd name="connsiteX3" fmla="*/ 1638388 w 1638388"/>
              <a:gd name="connsiteY3" fmla="*/ 660191 h 1080120"/>
              <a:gd name="connsiteX4" fmla="*/ 235133 w 1638388"/>
              <a:gd name="connsiteY4" fmla="*/ 1080120 h 1080120"/>
              <a:gd name="connsiteX5" fmla="*/ 235133 w 1638388"/>
              <a:gd name="connsiteY5" fmla="*/ 810090 h 1080120"/>
              <a:gd name="connsiteX6" fmla="*/ 0 w 1638388"/>
              <a:gd name="connsiteY6" fmla="*/ 810090 h 1080120"/>
              <a:gd name="connsiteX7" fmla="*/ 0 w 1638388"/>
              <a:gd name="connsiteY7" fmla="*/ 270030 h 1080120"/>
              <a:gd name="connsiteX0" fmla="*/ 0 w 1638388"/>
              <a:gd name="connsiteY0" fmla="*/ 270030 h 1019127"/>
              <a:gd name="connsiteX1" fmla="*/ 235133 w 1638388"/>
              <a:gd name="connsiteY1" fmla="*/ 270030 h 1019127"/>
              <a:gd name="connsiteX2" fmla="*/ 235133 w 1638388"/>
              <a:gd name="connsiteY2" fmla="*/ 0 h 1019127"/>
              <a:gd name="connsiteX3" fmla="*/ 1638388 w 1638388"/>
              <a:gd name="connsiteY3" fmla="*/ 660191 h 1019127"/>
              <a:gd name="connsiteX4" fmla="*/ 601002 w 1638388"/>
              <a:gd name="connsiteY4" fmla="*/ 1019127 h 1019127"/>
              <a:gd name="connsiteX5" fmla="*/ 235133 w 1638388"/>
              <a:gd name="connsiteY5" fmla="*/ 810090 h 1019127"/>
              <a:gd name="connsiteX6" fmla="*/ 0 w 1638388"/>
              <a:gd name="connsiteY6" fmla="*/ 810090 h 1019127"/>
              <a:gd name="connsiteX7" fmla="*/ 0 w 1638388"/>
              <a:gd name="connsiteY7" fmla="*/ 270030 h 1019127"/>
              <a:gd name="connsiteX0" fmla="*/ 0 w 1638388"/>
              <a:gd name="connsiteY0" fmla="*/ 505071 h 1254168"/>
              <a:gd name="connsiteX1" fmla="*/ 235133 w 1638388"/>
              <a:gd name="connsiteY1" fmla="*/ 505071 h 1254168"/>
              <a:gd name="connsiteX2" fmla="*/ 16087 w 1638388"/>
              <a:gd name="connsiteY2" fmla="*/ 0 h 1254168"/>
              <a:gd name="connsiteX3" fmla="*/ 1638388 w 1638388"/>
              <a:gd name="connsiteY3" fmla="*/ 895232 h 1254168"/>
              <a:gd name="connsiteX4" fmla="*/ 601002 w 1638388"/>
              <a:gd name="connsiteY4" fmla="*/ 1254168 h 1254168"/>
              <a:gd name="connsiteX5" fmla="*/ 235133 w 1638388"/>
              <a:gd name="connsiteY5" fmla="*/ 1045131 h 1254168"/>
              <a:gd name="connsiteX6" fmla="*/ 0 w 1638388"/>
              <a:gd name="connsiteY6" fmla="*/ 1045131 h 1254168"/>
              <a:gd name="connsiteX7" fmla="*/ 0 w 1638388"/>
              <a:gd name="connsiteY7" fmla="*/ 505071 h 1254168"/>
              <a:gd name="connsiteX0" fmla="*/ 0 w 1638388"/>
              <a:gd name="connsiteY0" fmla="*/ 396626 h 1145723"/>
              <a:gd name="connsiteX1" fmla="*/ 235133 w 1638388"/>
              <a:gd name="connsiteY1" fmla="*/ 396626 h 1145723"/>
              <a:gd name="connsiteX2" fmla="*/ 29316 w 1638388"/>
              <a:gd name="connsiteY2" fmla="*/ 0 h 1145723"/>
              <a:gd name="connsiteX3" fmla="*/ 1638388 w 1638388"/>
              <a:gd name="connsiteY3" fmla="*/ 786787 h 1145723"/>
              <a:gd name="connsiteX4" fmla="*/ 601002 w 1638388"/>
              <a:gd name="connsiteY4" fmla="*/ 1145723 h 1145723"/>
              <a:gd name="connsiteX5" fmla="*/ 235133 w 1638388"/>
              <a:gd name="connsiteY5" fmla="*/ 936686 h 1145723"/>
              <a:gd name="connsiteX6" fmla="*/ 0 w 1638388"/>
              <a:gd name="connsiteY6" fmla="*/ 936686 h 1145723"/>
              <a:gd name="connsiteX7" fmla="*/ 0 w 1638388"/>
              <a:gd name="connsiteY7" fmla="*/ 39662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427720 w 1830975"/>
              <a:gd name="connsiteY5" fmla="*/ 936686 h 1145723"/>
              <a:gd name="connsiteX6" fmla="*/ 192587 w 1830975"/>
              <a:gd name="connsiteY6" fmla="*/ 936686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427720 w 1830975"/>
              <a:gd name="connsiteY5" fmla="*/ 936686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555394 w 1830975"/>
              <a:gd name="connsiteY5" fmla="*/ 861619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1230 w 1830975"/>
              <a:gd name="connsiteY5" fmla="*/ 767325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8384 w 1830975"/>
              <a:gd name="connsiteY5" fmla="*/ 886922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8384 w 1830975"/>
              <a:gd name="connsiteY5" fmla="*/ 886922 h 1145723"/>
              <a:gd name="connsiteX6" fmla="*/ 230042 w 1830975"/>
              <a:gd name="connsiteY6" fmla="*/ 841393 h 1145723"/>
              <a:gd name="connsiteX7" fmla="*/ 0 w 1830975"/>
              <a:gd name="connsiteY7" fmla="*/ 378476 h 1145723"/>
              <a:gd name="connsiteX0" fmla="*/ 0 w 1830975"/>
              <a:gd name="connsiteY0" fmla="*/ 378476 h 1132572"/>
              <a:gd name="connsiteX1" fmla="*/ 427720 w 1830975"/>
              <a:gd name="connsiteY1" fmla="*/ 396626 h 1132572"/>
              <a:gd name="connsiteX2" fmla="*/ 221903 w 1830975"/>
              <a:gd name="connsiteY2" fmla="*/ 0 h 1132572"/>
              <a:gd name="connsiteX3" fmla="*/ 1830975 w 1830975"/>
              <a:gd name="connsiteY3" fmla="*/ 786787 h 1132572"/>
              <a:gd name="connsiteX4" fmla="*/ 742904 w 1830975"/>
              <a:gd name="connsiteY4" fmla="*/ 1132572 h 1132572"/>
              <a:gd name="connsiteX5" fmla="*/ 628384 w 1830975"/>
              <a:gd name="connsiteY5" fmla="*/ 886922 h 1132572"/>
              <a:gd name="connsiteX6" fmla="*/ 230042 w 1830975"/>
              <a:gd name="connsiteY6" fmla="*/ 841393 h 1132572"/>
              <a:gd name="connsiteX7" fmla="*/ 0 w 1830975"/>
              <a:gd name="connsiteY7" fmla="*/ 378476 h 1132572"/>
              <a:gd name="connsiteX0" fmla="*/ 0 w 1830975"/>
              <a:gd name="connsiteY0" fmla="*/ 378476 h 1132572"/>
              <a:gd name="connsiteX1" fmla="*/ 401340 w 1830975"/>
              <a:gd name="connsiteY1" fmla="*/ 338866 h 1132572"/>
              <a:gd name="connsiteX2" fmla="*/ 221903 w 1830975"/>
              <a:gd name="connsiteY2" fmla="*/ 0 h 1132572"/>
              <a:gd name="connsiteX3" fmla="*/ 1830975 w 1830975"/>
              <a:gd name="connsiteY3" fmla="*/ 786787 h 1132572"/>
              <a:gd name="connsiteX4" fmla="*/ 742904 w 1830975"/>
              <a:gd name="connsiteY4" fmla="*/ 1132572 h 1132572"/>
              <a:gd name="connsiteX5" fmla="*/ 628384 w 1830975"/>
              <a:gd name="connsiteY5" fmla="*/ 886922 h 1132572"/>
              <a:gd name="connsiteX6" fmla="*/ 230042 w 1830975"/>
              <a:gd name="connsiteY6" fmla="*/ 841393 h 1132572"/>
              <a:gd name="connsiteX7" fmla="*/ 0 w 1830975"/>
              <a:gd name="connsiteY7" fmla="*/ 378476 h 1132572"/>
              <a:gd name="connsiteX0" fmla="*/ 0 w 1893812"/>
              <a:gd name="connsiteY0" fmla="*/ 387629 h 1132572"/>
              <a:gd name="connsiteX1" fmla="*/ 464177 w 1893812"/>
              <a:gd name="connsiteY1" fmla="*/ 33886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1221 w 1893812"/>
              <a:gd name="connsiteY5" fmla="*/ 886922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1221 w 1893812"/>
              <a:gd name="connsiteY5" fmla="*/ 886922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705372 w 1893812"/>
              <a:gd name="connsiteY5" fmla="*/ 807856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720600 w 1893812"/>
              <a:gd name="connsiteY5" fmla="*/ 859541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8295 w 1893812"/>
              <a:gd name="connsiteY5" fmla="*/ 847389 h 1132572"/>
              <a:gd name="connsiteX6" fmla="*/ 292879 w 1893812"/>
              <a:gd name="connsiteY6" fmla="*/ 841393 h 1132572"/>
              <a:gd name="connsiteX7" fmla="*/ 0 w 1893812"/>
              <a:gd name="connsiteY7" fmla="*/ 387629 h 1132572"/>
              <a:gd name="connsiteX0" fmla="*/ 0 w 1874585"/>
              <a:gd name="connsiteY0" fmla="*/ 325792 h 1132572"/>
              <a:gd name="connsiteX1" fmla="*/ 443950 w 1874585"/>
              <a:gd name="connsiteY1" fmla="*/ 367246 h 1132572"/>
              <a:gd name="connsiteX2" fmla="*/ 265513 w 1874585"/>
              <a:gd name="connsiteY2" fmla="*/ 0 h 1132572"/>
              <a:gd name="connsiteX3" fmla="*/ 1874585 w 1874585"/>
              <a:gd name="connsiteY3" fmla="*/ 786787 h 1132572"/>
              <a:gd name="connsiteX4" fmla="*/ 786514 w 1874585"/>
              <a:gd name="connsiteY4" fmla="*/ 1132572 h 1132572"/>
              <a:gd name="connsiteX5" fmla="*/ 679068 w 1874585"/>
              <a:gd name="connsiteY5" fmla="*/ 847389 h 1132572"/>
              <a:gd name="connsiteX6" fmla="*/ 273652 w 1874585"/>
              <a:gd name="connsiteY6" fmla="*/ 841393 h 1132572"/>
              <a:gd name="connsiteX7" fmla="*/ 0 w 1874585"/>
              <a:gd name="connsiteY7" fmla="*/ 325792 h 1132572"/>
              <a:gd name="connsiteX0" fmla="*/ 0 w 1874585"/>
              <a:gd name="connsiteY0" fmla="*/ 325792 h 1132572"/>
              <a:gd name="connsiteX1" fmla="*/ 443950 w 1874585"/>
              <a:gd name="connsiteY1" fmla="*/ 367246 h 1132572"/>
              <a:gd name="connsiteX2" fmla="*/ 265513 w 1874585"/>
              <a:gd name="connsiteY2" fmla="*/ 0 h 1132572"/>
              <a:gd name="connsiteX3" fmla="*/ 1874585 w 1874585"/>
              <a:gd name="connsiteY3" fmla="*/ 786787 h 1132572"/>
              <a:gd name="connsiteX4" fmla="*/ 786514 w 1874585"/>
              <a:gd name="connsiteY4" fmla="*/ 1132572 h 1132572"/>
              <a:gd name="connsiteX5" fmla="*/ 654764 w 1874585"/>
              <a:gd name="connsiteY5" fmla="*/ 891998 h 1132572"/>
              <a:gd name="connsiteX6" fmla="*/ 273652 w 1874585"/>
              <a:gd name="connsiteY6" fmla="*/ 841393 h 1132572"/>
              <a:gd name="connsiteX7" fmla="*/ 0 w 1874585"/>
              <a:gd name="connsiteY7" fmla="*/ 325792 h 1132572"/>
              <a:gd name="connsiteX0" fmla="*/ 0 w 1867510"/>
              <a:gd name="connsiteY0" fmla="*/ 325792 h 1132572"/>
              <a:gd name="connsiteX1" fmla="*/ 443950 w 1867510"/>
              <a:gd name="connsiteY1" fmla="*/ 367246 h 1132572"/>
              <a:gd name="connsiteX2" fmla="*/ 265513 w 1867510"/>
              <a:gd name="connsiteY2" fmla="*/ 0 h 1132572"/>
              <a:gd name="connsiteX3" fmla="*/ 1867510 w 1867510"/>
              <a:gd name="connsiteY3" fmla="*/ 826319 h 1132572"/>
              <a:gd name="connsiteX4" fmla="*/ 786514 w 1867510"/>
              <a:gd name="connsiteY4" fmla="*/ 1132572 h 1132572"/>
              <a:gd name="connsiteX5" fmla="*/ 654764 w 1867510"/>
              <a:gd name="connsiteY5" fmla="*/ 891998 h 1132572"/>
              <a:gd name="connsiteX6" fmla="*/ 273652 w 1867510"/>
              <a:gd name="connsiteY6" fmla="*/ 841393 h 1132572"/>
              <a:gd name="connsiteX7" fmla="*/ 0 w 1867510"/>
              <a:gd name="connsiteY7" fmla="*/ 325792 h 113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7510" h="1132572">
                <a:moveTo>
                  <a:pt x="0" y="325792"/>
                </a:moveTo>
                <a:lnTo>
                  <a:pt x="443950" y="367246"/>
                </a:lnTo>
                <a:lnTo>
                  <a:pt x="265513" y="0"/>
                </a:lnTo>
                <a:lnTo>
                  <a:pt x="1867510" y="826319"/>
                </a:lnTo>
                <a:lnTo>
                  <a:pt x="786514" y="1132572"/>
                </a:lnTo>
                <a:lnTo>
                  <a:pt x="654764" y="891998"/>
                </a:lnTo>
                <a:lnTo>
                  <a:pt x="273652" y="841393"/>
                </a:lnTo>
                <a:lnTo>
                  <a:pt x="0" y="325792"/>
                </a:lnTo>
                <a:close/>
              </a:path>
            </a:pathLst>
          </a:custGeom>
          <a:gradFill rotWithShape="1">
            <a:gsLst>
              <a:gs pos="0">
                <a:sysClr val="window" lastClr="FFFFFF">
                  <a:lumMod val="95000"/>
                </a:sysClr>
              </a:gs>
              <a:gs pos="100000">
                <a:sysClr val="window" lastClr="FFFFFF">
                  <a:lumMod val="65000"/>
                </a:sysClr>
              </a:gs>
            </a:gsLst>
            <a:lin ang="2700000" scaled="1"/>
          </a:gradFill>
          <a:ln w="9525">
            <a:noFill/>
            <a:round/>
            <a:headEnd/>
            <a:tailEnd/>
          </a:ln>
          <a:scene3d>
            <a:camera prst="legacyObliqueBottom"/>
            <a:lightRig rig="legacyFlat3" dir="b"/>
          </a:scene3d>
          <a:sp3d extrusionH="227000" prstMaterial="legacyMatte">
            <a:bevelT w="13500" h="13970" prst="angle"/>
            <a:bevelB w="13500" h="13500" prst="angle"/>
            <a:extrusionClr>
              <a:srgbClr val="DDDDDD"/>
            </a:extrusionClr>
          </a:sp3d>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5" name="右箭头 6"/>
          <p:cNvSpPr/>
          <p:nvPr userDrawn="1"/>
        </p:nvSpPr>
        <p:spPr bwMode="auto">
          <a:xfrm rot="19885052" flipH="1" flipV="1">
            <a:off x="4959506" y="1580202"/>
            <a:ext cx="1867538" cy="1132588"/>
          </a:xfrm>
          <a:custGeom>
            <a:avLst/>
            <a:gdLst>
              <a:gd name="connsiteX0" fmla="*/ 0 w 648072"/>
              <a:gd name="connsiteY0" fmla="*/ 270030 h 1080120"/>
              <a:gd name="connsiteX1" fmla="*/ 235133 w 648072"/>
              <a:gd name="connsiteY1" fmla="*/ 270030 h 1080120"/>
              <a:gd name="connsiteX2" fmla="*/ 235133 w 648072"/>
              <a:gd name="connsiteY2" fmla="*/ 0 h 1080120"/>
              <a:gd name="connsiteX3" fmla="*/ 648072 w 648072"/>
              <a:gd name="connsiteY3" fmla="*/ 540060 h 1080120"/>
              <a:gd name="connsiteX4" fmla="*/ 235133 w 648072"/>
              <a:gd name="connsiteY4" fmla="*/ 1080120 h 1080120"/>
              <a:gd name="connsiteX5" fmla="*/ 235133 w 648072"/>
              <a:gd name="connsiteY5" fmla="*/ 810090 h 1080120"/>
              <a:gd name="connsiteX6" fmla="*/ 0 w 648072"/>
              <a:gd name="connsiteY6" fmla="*/ 810090 h 1080120"/>
              <a:gd name="connsiteX7" fmla="*/ 0 w 648072"/>
              <a:gd name="connsiteY7" fmla="*/ 270030 h 1080120"/>
              <a:gd name="connsiteX0" fmla="*/ 0 w 1638388"/>
              <a:gd name="connsiteY0" fmla="*/ 270030 h 1080120"/>
              <a:gd name="connsiteX1" fmla="*/ 235133 w 1638388"/>
              <a:gd name="connsiteY1" fmla="*/ 270030 h 1080120"/>
              <a:gd name="connsiteX2" fmla="*/ 235133 w 1638388"/>
              <a:gd name="connsiteY2" fmla="*/ 0 h 1080120"/>
              <a:gd name="connsiteX3" fmla="*/ 1638388 w 1638388"/>
              <a:gd name="connsiteY3" fmla="*/ 660191 h 1080120"/>
              <a:gd name="connsiteX4" fmla="*/ 235133 w 1638388"/>
              <a:gd name="connsiteY4" fmla="*/ 1080120 h 1080120"/>
              <a:gd name="connsiteX5" fmla="*/ 235133 w 1638388"/>
              <a:gd name="connsiteY5" fmla="*/ 810090 h 1080120"/>
              <a:gd name="connsiteX6" fmla="*/ 0 w 1638388"/>
              <a:gd name="connsiteY6" fmla="*/ 810090 h 1080120"/>
              <a:gd name="connsiteX7" fmla="*/ 0 w 1638388"/>
              <a:gd name="connsiteY7" fmla="*/ 270030 h 1080120"/>
              <a:gd name="connsiteX0" fmla="*/ 0 w 1638388"/>
              <a:gd name="connsiteY0" fmla="*/ 270030 h 1019127"/>
              <a:gd name="connsiteX1" fmla="*/ 235133 w 1638388"/>
              <a:gd name="connsiteY1" fmla="*/ 270030 h 1019127"/>
              <a:gd name="connsiteX2" fmla="*/ 235133 w 1638388"/>
              <a:gd name="connsiteY2" fmla="*/ 0 h 1019127"/>
              <a:gd name="connsiteX3" fmla="*/ 1638388 w 1638388"/>
              <a:gd name="connsiteY3" fmla="*/ 660191 h 1019127"/>
              <a:gd name="connsiteX4" fmla="*/ 601002 w 1638388"/>
              <a:gd name="connsiteY4" fmla="*/ 1019127 h 1019127"/>
              <a:gd name="connsiteX5" fmla="*/ 235133 w 1638388"/>
              <a:gd name="connsiteY5" fmla="*/ 810090 h 1019127"/>
              <a:gd name="connsiteX6" fmla="*/ 0 w 1638388"/>
              <a:gd name="connsiteY6" fmla="*/ 810090 h 1019127"/>
              <a:gd name="connsiteX7" fmla="*/ 0 w 1638388"/>
              <a:gd name="connsiteY7" fmla="*/ 270030 h 1019127"/>
              <a:gd name="connsiteX0" fmla="*/ 0 w 1638388"/>
              <a:gd name="connsiteY0" fmla="*/ 505071 h 1254168"/>
              <a:gd name="connsiteX1" fmla="*/ 235133 w 1638388"/>
              <a:gd name="connsiteY1" fmla="*/ 505071 h 1254168"/>
              <a:gd name="connsiteX2" fmla="*/ 16087 w 1638388"/>
              <a:gd name="connsiteY2" fmla="*/ 0 h 1254168"/>
              <a:gd name="connsiteX3" fmla="*/ 1638388 w 1638388"/>
              <a:gd name="connsiteY3" fmla="*/ 895232 h 1254168"/>
              <a:gd name="connsiteX4" fmla="*/ 601002 w 1638388"/>
              <a:gd name="connsiteY4" fmla="*/ 1254168 h 1254168"/>
              <a:gd name="connsiteX5" fmla="*/ 235133 w 1638388"/>
              <a:gd name="connsiteY5" fmla="*/ 1045131 h 1254168"/>
              <a:gd name="connsiteX6" fmla="*/ 0 w 1638388"/>
              <a:gd name="connsiteY6" fmla="*/ 1045131 h 1254168"/>
              <a:gd name="connsiteX7" fmla="*/ 0 w 1638388"/>
              <a:gd name="connsiteY7" fmla="*/ 505071 h 1254168"/>
              <a:gd name="connsiteX0" fmla="*/ 0 w 1638388"/>
              <a:gd name="connsiteY0" fmla="*/ 396626 h 1145723"/>
              <a:gd name="connsiteX1" fmla="*/ 235133 w 1638388"/>
              <a:gd name="connsiteY1" fmla="*/ 396626 h 1145723"/>
              <a:gd name="connsiteX2" fmla="*/ 29316 w 1638388"/>
              <a:gd name="connsiteY2" fmla="*/ 0 h 1145723"/>
              <a:gd name="connsiteX3" fmla="*/ 1638388 w 1638388"/>
              <a:gd name="connsiteY3" fmla="*/ 786787 h 1145723"/>
              <a:gd name="connsiteX4" fmla="*/ 601002 w 1638388"/>
              <a:gd name="connsiteY4" fmla="*/ 1145723 h 1145723"/>
              <a:gd name="connsiteX5" fmla="*/ 235133 w 1638388"/>
              <a:gd name="connsiteY5" fmla="*/ 936686 h 1145723"/>
              <a:gd name="connsiteX6" fmla="*/ 0 w 1638388"/>
              <a:gd name="connsiteY6" fmla="*/ 936686 h 1145723"/>
              <a:gd name="connsiteX7" fmla="*/ 0 w 1638388"/>
              <a:gd name="connsiteY7" fmla="*/ 39662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427720 w 1830975"/>
              <a:gd name="connsiteY5" fmla="*/ 936686 h 1145723"/>
              <a:gd name="connsiteX6" fmla="*/ 192587 w 1830975"/>
              <a:gd name="connsiteY6" fmla="*/ 936686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427720 w 1830975"/>
              <a:gd name="connsiteY5" fmla="*/ 936686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555394 w 1830975"/>
              <a:gd name="connsiteY5" fmla="*/ 861619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1230 w 1830975"/>
              <a:gd name="connsiteY5" fmla="*/ 767325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8384 w 1830975"/>
              <a:gd name="connsiteY5" fmla="*/ 886922 h 1145723"/>
              <a:gd name="connsiteX6" fmla="*/ 321260 w 1830975"/>
              <a:gd name="connsiteY6" fmla="*/ 833239 h 1145723"/>
              <a:gd name="connsiteX7" fmla="*/ 0 w 1830975"/>
              <a:gd name="connsiteY7" fmla="*/ 378476 h 1145723"/>
              <a:gd name="connsiteX0" fmla="*/ 0 w 1830975"/>
              <a:gd name="connsiteY0" fmla="*/ 378476 h 1145723"/>
              <a:gd name="connsiteX1" fmla="*/ 427720 w 1830975"/>
              <a:gd name="connsiteY1" fmla="*/ 396626 h 1145723"/>
              <a:gd name="connsiteX2" fmla="*/ 221903 w 1830975"/>
              <a:gd name="connsiteY2" fmla="*/ 0 h 1145723"/>
              <a:gd name="connsiteX3" fmla="*/ 1830975 w 1830975"/>
              <a:gd name="connsiteY3" fmla="*/ 786787 h 1145723"/>
              <a:gd name="connsiteX4" fmla="*/ 793589 w 1830975"/>
              <a:gd name="connsiteY4" fmla="*/ 1145723 h 1145723"/>
              <a:gd name="connsiteX5" fmla="*/ 628384 w 1830975"/>
              <a:gd name="connsiteY5" fmla="*/ 886922 h 1145723"/>
              <a:gd name="connsiteX6" fmla="*/ 230042 w 1830975"/>
              <a:gd name="connsiteY6" fmla="*/ 841393 h 1145723"/>
              <a:gd name="connsiteX7" fmla="*/ 0 w 1830975"/>
              <a:gd name="connsiteY7" fmla="*/ 378476 h 1145723"/>
              <a:gd name="connsiteX0" fmla="*/ 0 w 1830975"/>
              <a:gd name="connsiteY0" fmla="*/ 378476 h 1132572"/>
              <a:gd name="connsiteX1" fmla="*/ 427720 w 1830975"/>
              <a:gd name="connsiteY1" fmla="*/ 396626 h 1132572"/>
              <a:gd name="connsiteX2" fmla="*/ 221903 w 1830975"/>
              <a:gd name="connsiteY2" fmla="*/ 0 h 1132572"/>
              <a:gd name="connsiteX3" fmla="*/ 1830975 w 1830975"/>
              <a:gd name="connsiteY3" fmla="*/ 786787 h 1132572"/>
              <a:gd name="connsiteX4" fmla="*/ 742904 w 1830975"/>
              <a:gd name="connsiteY4" fmla="*/ 1132572 h 1132572"/>
              <a:gd name="connsiteX5" fmla="*/ 628384 w 1830975"/>
              <a:gd name="connsiteY5" fmla="*/ 886922 h 1132572"/>
              <a:gd name="connsiteX6" fmla="*/ 230042 w 1830975"/>
              <a:gd name="connsiteY6" fmla="*/ 841393 h 1132572"/>
              <a:gd name="connsiteX7" fmla="*/ 0 w 1830975"/>
              <a:gd name="connsiteY7" fmla="*/ 378476 h 1132572"/>
              <a:gd name="connsiteX0" fmla="*/ 0 w 1830975"/>
              <a:gd name="connsiteY0" fmla="*/ 378476 h 1132572"/>
              <a:gd name="connsiteX1" fmla="*/ 401340 w 1830975"/>
              <a:gd name="connsiteY1" fmla="*/ 338866 h 1132572"/>
              <a:gd name="connsiteX2" fmla="*/ 221903 w 1830975"/>
              <a:gd name="connsiteY2" fmla="*/ 0 h 1132572"/>
              <a:gd name="connsiteX3" fmla="*/ 1830975 w 1830975"/>
              <a:gd name="connsiteY3" fmla="*/ 786787 h 1132572"/>
              <a:gd name="connsiteX4" fmla="*/ 742904 w 1830975"/>
              <a:gd name="connsiteY4" fmla="*/ 1132572 h 1132572"/>
              <a:gd name="connsiteX5" fmla="*/ 628384 w 1830975"/>
              <a:gd name="connsiteY5" fmla="*/ 886922 h 1132572"/>
              <a:gd name="connsiteX6" fmla="*/ 230042 w 1830975"/>
              <a:gd name="connsiteY6" fmla="*/ 841393 h 1132572"/>
              <a:gd name="connsiteX7" fmla="*/ 0 w 1830975"/>
              <a:gd name="connsiteY7" fmla="*/ 378476 h 1132572"/>
              <a:gd name="connsiteX0" fmla="*/ 0 w 1893812"/>
              <a:gd name="connsiteY0" fmla="*/ 387629 h 1132572"/>
              <a:gd name="connsiteX1" fmla="*/ 464177 w 1893812"/>
              <a:gd name="connsiteY1" fmla="*/ 33886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1221 w 1893812"/>
              <a:gd name="connsiteY5" fmla="*/ 886922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1221 w 1893812"/>
              <a:gd name="connsiteY5" fmla="*/ 886922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705372 w 1893812"/>
              <a:gd name="connsiteY5" fmla="*/ 807856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720600 w 1893812"/>
              <a:gd name="connsiteY5" fmla="*/ 859541 h 1132572"/>
              <a:gd name="connsiteX6" fmla="*/ 292879 w 1893812"/>
              <a:gd name="connsiteY6" fmla="*/ 841393 h 1132572"/>
              <a:gd name="connsiteX7" fmla="*/ 0 w 1893812"/>
              <a:gd name="connsiteY7" fmla="*/ 387629 h 1132572"/>
              <a:gd name="connsiteX0" fmla="*/ 0 w 1893812"/>
              <a:gd name="connsiteY0" fmla="*/ 387629 h 1132572"/>
              <a:gd name="connsiteX1" fmla="*/ 463177 w 1893812"/>
              <a:gd name="connsiteY1" fmla="*/ 367246 h 1132572"/>
              <a:gd name="connsiteX2" fmla="*/ 284740 w 1893812"/>
              <a:gd name="connsiteY2" fmla="*/ 0 h 1132572"/>
              <a:gd name="connsiteX3" fmla="*/ 1893812 w 1893812"/>
              <a:gd name="connsiteY3" fmla="*/ 786787 h 1132572"/>
              <a:gd name="connsiteX4" fmla="*/ 805741 w 1893812"/>
              <a:gd name="connsiteY4" fmla="*/ 1132572 h 1132572"/>
              <a:gd name="connsiteX5" fmla="*/ 698295 w 1893812"/>
              <a:gd name="connsiteY5" fmla="*/ 847389 h 1132572"/>
              <a:gd name="connsiteX6" fmla="*/ 292879 w 1893812"/>
              <a:gd name="connsiteY6" fmla="*/ 841393 h 1132572"/>
              <a:gd name="connsiteX7" fmla="*/ 0 w 1893812"/>
              <a:gd name="connsiteY7" fmla="*/ 387629 h 1132572"/>
              <a:gd name="connsiteX0" fmla="*/ 0 w 1874585"/>
              <a:gd name="connsiteY0" fmla="*/ 325792 h 1132572"/>
              <a:gd name="connsiteX1" fmla="*/ 443950 w 1874585"/>
              <a:gd name="connsiteY1" fmla="*/ 367246 h 1132572"/>
              <a:gd name="connsiteX2" fmla="*/ 265513 w 1874585"/>
              <a:gd name="connsiteY2" fmla="*/ 0 h 1132572"/>
              <a:gd name="connsiteX3" fmla="*/ 1874585 w 1874585"/>
              <a:gd name="connsiteY3" fmla="*/ 786787 h 1132572"/>
              <a:gd name="connsiteX4" fmla="*/ 786514 w 1874585"/>
              <a:gd name="connsiteY4" fmla="*/ 1132572 h 1132572"/>
              <a:gd name="connsiteX5" fmla="*/ 679068 w 1874585"/>
              <a:gd name="connsiteY5" fmla="*/ 847389 h 1132572"/>
              <a:gd name="connsiteX6" fmla="*/ 273652 w 1874585"/>
              <a:gd name="connsiteY6" fmla="*/ 841393 h 1132572"/>
              <a:gd name="connsiteX7" fmla="*/ 0 w 1874585"/>
              <a:gd name="connsiteY7" fmla="*/ 325792 h 1132572"/>
              <a:gd name="connsiteX0" fmla="*/ 0 w 1874585"/>
              <a:gd name="connsiteY0" fmla="*/ 325792 h 1132572"/>
              <a:gd name="connsiteX1" fmla="*/ 443950 w 1874585"/>
              <a:gd name="connsiteY1" fmla="*/ 367246 h 1132572"/>
              <a:gd name="connsiteX2" fmla="*/ 265513 w 1874585"/>
              <a:gd name="connsiteY2" fmla="*/ 0 h 1132572"/>
              <a:gd name="connsiteX3" fmla="*/ 1874585 w 1874585"/>
              <a:gd name="connsiteY3" fmla="*/ 786787 h 1132572"/>
              <a:gd name="connsiteX4" fmla="*/ 786514 w 1874585"/>
              <a:gd name="connsiteY4" fmla="*/ 1132572 h 1132572"/>
              <a:gd name="connsiteX5" fmla="*/ 654764 w 1874585"/>
              <a:gd name="connsiteY5" fmla="*/ 891998 h 1132572"/>
              <a:gd name="connsiteX6" fmla="*/ 273652 w 1874585"/>
              <a:gd name="connsiteY6" fmla="*/ 841393 h 1132572"/>
              <a:gd name="connsiteX7" fmla="*/ 0 w 1874585"/>
              <a:gd name="connsiteY7" fmla="*/ 325792 h 1132572"/>
              <a:gd name="connsiteX0" fmla="*/ 0 w 1867510"/>
              <a:gd name="connsiteY0" fmla="*/ 325792 h 1132572"/>
              <a:gd name="connsiteX1" fmla="*/ 443950 w 1867510"/>
              <a:gd name="connsiteY1" fmla="*/ 367246 h 1132572"/>
              <a:gd name="connsiteX2" fmla="*/ 265513 w 1867510"/>
              <a:gd name="connsiteY2" fmla="*/ 0 h 1132572"/>
              <a:gd name="connsiteX3" fmla="*/ 1867510 w 1867510"/>
              <a:gd name="connsiteY3" fmla="*/ 826319 h 1132572"/>
              <a:gd name="connsiteX4" fmla="*/ 786514 w 1867510"/>
              <a:gd name="connsiteY4" fmla="*/ 1132572 h 1132572"/>
              <a:gd name="connsiteX5" fmla="*/ 654764 w 1867510"/>
              <a:gd name="connsiteY5" fmla="*/ 891998 h 1132572"/>
              <a:gd name="connsiteX6" fmla="*/ 273652 w 1867510"/>
              <a:gd name="connsiteY6" fmla="*/ 841393 h 1132572"/>
              <a:gd name="connsiteX7" fmla="*/ 0 w 1867510"/>
              <a:gd name="connsiteY7" fmla="*/ 325792 h 113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7510" h="1132572">
                <a:moveTo>
                  <a:pt x="0" y="325792"/>
                </a:moveTo>
                <a:lnTo>
                  <a:pt x="443950" y="367246"/>
                </a:lnTo>
                <a:lnTo>
                  <a:pt x="265513" y="0"/>
                </a:lnTo>
                <a:lnTo>
                  <a:pt x="1867510" y="826319"/>
                </a:lnTo>
                <a:lnTo>
                  <a:pt x="786514" y="1132572"/>
                </a:lnTo>
                <a:lnTo>
                  <a:pt x="654764" y="891998"/>
                </a:lnTo>
                <a:lnTo>
                  <a:pt x="273652" y="841393"/>
                </a:lnTo>
                <a:lnTo>
                  <a:pt x="0" y="325792"/>
                </a:lnTo>
                <a:close/>
              </a:path>
            </a:pathLst>
          </a:custGeom>
          <a:gradFill rotWithShape="1">
            <a:gsLst>
              <a:gs pos="0">
                <a:sysClr val="window" lastClr="FFFFFF">
                  <a:lumMod val="95000"/>
                </a:sysClr>
              </a:gs>
              <a:gs pos="100000">
                <a:sysClr val="window" lastClr="FFFFFF">
                  <a:lumMod val="65000"/>
                </a:sysClr>
              </a:gs>
            </a:gsLst>
            <a:lin ang="2700000" scaled="1"/>
          </a:gradFill>
          <a:ln w="9525">
            <a:noFill/>
            <a:round/>
            <a:headEnd/>
            <a:tailEnd/>
          </a:ln>
          <a:scene3d>
            <a:camera prst="legacyObliqueBottom"/>
            <a:lightRig rig="legacyFlat3" dir="b"/>
          </a:scene3d>
          <a:sp3d extrusionH="227000" prstMaterial="legacyMatte">
            <a:bevelT w="13500" h="13970" prst="angle"/>
            <a:bevelB w="13500" h="13500" prst="angle"/>
            <a:extrusionClr>
              <a:srgbClr val="DDDDDD"/>
            </a:extrusionClr>
          </a:sp3d>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6" name="椭圆 35"/>
          <p:cNvSpPr/>
          <p:nvPr userDrawn="1"/>
        </p:nvSpPr>
        <p:spPr bwMode="auto">
          <a:xfrm>
            <a:off x="4068084" y="1591260"/>
            <a:ext cx="1008127" cy="563620"/>
          </a:xfrm>
          <a:prstGeom prst="ellipse">
            <a:avLst/>
          </a:prstGeom>
          <a:gradFill flip="none" rotWithShape="1">
            <a:gsLst>
              <a:gs pos="0">
                <a:srgbClr val="689CFF">
                  <a:alpha val="5000"/>
                </a:srgbClr>
              </a:gs>
              <a:gs pos="100000">
                <a:sysClr val="window" lastClr="FFFFFF">
                  <a:lumMod val="95000"/>
                  <a:lumOff val="5000"/>
                  <a:alpha val="60000"/>
                </a:sysClr>
              </a:gs>
            </a:gsLst>
            <a:lin ang="16200000" scaled="1"/>
            <a:tileRect/>
          </a:gradFill>
          <a:ln w="25400" cap="flat" cmpd="sng" algn="ctr">
            <a:noFill/>
            <a:prstDash val="solid"/>
          </a:ln>
          <a:effectLst/>
          <a:scene3d>
            <a:camera prst="orthographicFront"/>
            <a:lightRig rig="threePt" dir="t"/>
          </a:scene3d>
          <a:sp3d>
            <a:bevelB/>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44" name="Oval 19"/>
          <p:cNvSpPr>
            <a:spLocks noChangeArrowheads="1"/>
          </p:cNvSpPr>
          <p:nvPr/>
        </p:nvSpPr>
        <p:spPr bwMode="auto">
          <a:xfrm>
            <a:off x="3696138" y="1380452"/>
            <a:ext cx="1752956" cy="1753352"/>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47" name="文本占位符 37"/>
          <p:cNvSpPr>
            <a:spLocks noGrp="1"/>
          </p:cNvSpPr>
          <p:nvPr>
            <p:ph type="body" sz="quarter" idx="10" hasCustomPrompt="1"/>
          </p:nvPr>
        </p:nvSpPr>
        <p:spPr>
          <a:xfrm>
            <a:off x="4001348" y="1724471"/>
            <a:ext cx="1141305" cy="1119533"/>
          </a:xfrm>
          <a:prstGeom prst="rect">
            <a:avLst/>
          </a:prstGeom>
        </p:spPr>
        <p:txBody>
          <a:bodyPr/>
          <a:lstStyle>
            <a:lvl1pPr>
              <a:defRPr sz="20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48" name="文本占位符 37"/>
          <p:cNvSpPr>
            <a:spLocks noGrp="1"/>
          </p:cNvSpPr>
          <p:nvPr>
            <p:ph type="body" sz="quarter" idx="11" hasCustomPrompt="1"/>
          </p:nvPr>
        </p:nvSpPr>
        <p:spPr>
          <a:xfrm>
            <a:off x="493446" y="1367382"/>
            <a:ext cx="1666380" cy="1241250"/>
          </a:xfrm>
          <a:prstGeom prst="rect">
            <a:avLst/>
          </a:prstGeom>
        </p:spPr>
        <p:txBody>
          <a:bodyPr/>
          <a:lstStyle>
            <a:lvl1pPr algn="just">
              <a:defRPr sz="16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51" name="文本占位符 37"/>
          <p:cNvSpPr>
            <a:spLocks noGrp="1"/>
          </p:cNvSpPr>
          <p:nvPr>
            <p:ph type="body" sz="quarter" idx="12" hasCustomPrompt="1"/>
          </p:nvPr>
        </p:nvSpPr>
        <p:spPr>
          <a:xfrm>
            <a:off x="6984174" y="1380452"/>
            <a:ext cx="1666380" cy="1241250"/>
          </a:xfrm>
          <a:prstGeom prst="rect">
            <a:avLst/>
          </a:prstGeom>
        </p:spPr>
        <p:txBody>
          <a:bodyPr/>
          <a:lstStyle>
            <a:lvl1pPr algn="just">
              <a:defRPr sz="16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52" name="文本占位符 37"/>
          <p:cNvSpPr>
            <a:spLocks noGrp="1"/>
          </p:cNvSpPr>
          <p:nvPr>
            <p:ph type="body" sz="quarter" idx="13" hasCustomPrompt="1"/>
          </p:nvPr>
        </p:nvSpPr>
        <p:spPr>
          <a:xfrm>
            <a:off x="493446" y="3209604"/>
            <a:ext cx="1666380" cy="1241250"/>
          </a:xfrm>
          <a:prstGeom prst="rect">
            <a:avLst/>
          </a:prstGeom>
        </p:spPr>
        <p:txBody>
          <a:bodyPr/>
          <a:lstStyle>
            <a:lvl1pPr algn="just">
              <a:defRPr sz="16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53" name="文本占位符 37"/>
          <p:cNvSpPr>
            <a:spLocks noGrp="1"/>
          </p:cNvSpPr>
          <p:nvPr>
            <p:ph type="body" sz="quarter" idx="14" hasCustomPrompt="1"/>
          </p:nvPr>
        </p:nvSpPr>
        <p:spPr>
          <a:xfrm>
            <a:off x="6984174" y="3222674"/>
            <a:ext cx="1666380" cy="1241250"/>
          </a:xfrm>
          <a:prstGeom prst="rect">
            <a:avLst/>
          </a:prstGeom>
        </p:spPr>
        <p:txBody>
          <a:bodyPr/>
          <a:lstStyle>
            <a:lvl1pPr algn="just">
              <a:defRPr sz="16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54"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图表2">
    <p:spTree>
      <p:nvGrpSpPr>
        <p:cNvPr id="1" name=""/>
        <p:cNvGrpSpPr/>
        <p:nvPr/>
      </p:nvGrpSpPr>
      <p:grpSpPr>
        <a:xfrm>
          <a:off x="0" y="0"/>
          <a:ext cx="0" cy="0"/>
          <a:chOff x="0" y="0"/>
          <a:chExt cx="0" cy="0"/>
        </a:xfrm>
      </p:grpSpPr>
      <p:grpSp>
        <p:nvGrpSpPr>
          <p:cNvPr id="3" name="Group 84"/>
          <p:cNvGrpSpPr>
            <a:grpSpLocks/>
          </p:cNvGrpSpPr>
          <p:nvPr userDrawn="1"/>
        </p:nvGrpSpPr>
        <p:grpSpPr bwMode="auto">
          <a:xfrm>
            <a:off x="3924301" y="3046240"/>
            <a:ext cx="1295400" cy="1295400"/>
            <a:chOff x="2472" y="1094"/>
            <a:chExt cx="816" cy="816"/>
          </a:xfrm>
        </p:grpSpPr>
        <p:sp>
          <p:nvSpPr>
            <p:cNvPr id="4" name="AutoShape 85"/>
            <p:cNvSpPr>
              <a:spLocks noChangeArrowheads="1"/>
            </p:cNvSpPr>
            <p:nvPr/>
          </p:nvSpPr>
          <p:spPr bwMode="auto">
            <a:xfrm>
              <a:off x="2472" y="1094"/>
              <a:ext cx="816" cy="816"/>
            </a:xfrm>
            <a:prstGeom prst="roundRect">
              <a:avLst>
                <a:gd name="adj" fmla="val 8579"/>
              </a:avLst>
            </a:prstGeom>
            <a:solidFill>
              <a:srgbClr val="B2B2B2"/>
            </a:solidFill>
            <a:ln w="9525" algn="ctr">
              <a:noFill/>
              <a:round/>
              <a:headEnd/>
              <a:tailEnd/>
            </a:ln>
            <a:effectLst>
              <a:outerShdw dist="35921" dir="2700000" algn="ctr" rotWithShape="0">
                <a:schemeClr val="tx1">
                  <a:alpha val="50000"/>
                </a:schemeClr>
              </a:outerShdw>
            </a:effectLst>
          </p:spPr>
          <p:txBody>
            <a:bodyPr wrap="none" anchor="ctr"/>
            <a:lstStyle/>
            <a:p>
              <a:pPr algn="ctr">
                <a:defRPr/>
              </a:pPr>
              <a:endParaRPr lang="ko-KR" altLang="en-US">
                <a:solidFill>
                  <a:srgbClr val="000000"/>
                </a:solidFill>
                <a:latin typeface="굴림" pitchFamily="50" charset="-127"/>
                <a:ea typeface="굴림" pitchFamily="50" charset="-127"/>
              </a:endParaRPr>
            </a:p>
          </p:txBody>
        </p:sp>
        <p:sp>
          <p:nvSpPr>
            <p:cNvPr id="5" name="AutoShape 86"/>
            <p:cNvSpPr>
              <a:spLocks noChangeArrowheads="1"/>
            </p:cNvSpPr>
            <p:nvPr/>
          </p:nvSpPr>
          <p:spPr bwMode="auto">
            <a:xfrm>
              <a:off x="2494" y="1117"/>
              <a:ext cx="771" cy="272"/>
            </a:xfrm>
            <a:prstGeom prst="roundRect">
              <a:avLst>
                <a:gd name="adj" fmla="val 20954"/>
              </a:avLst>
            </a:prstGeom>
            <a:gradFill rotWithShape="1">
              <a:gsLst>
                <a:gs pos="0">
                  <a:srgbClr val="FFFFFF">
                    <a:alpha val="50000"/>
                  </a:srgbClr>
                </a:gs>
                <a:gs pos="100000">
                  <a:srgbClr val="FFFFFF">
                    <a:gamma/>
                    <a:shade val="46275"/>
                    <a:invGamma/>
                    <a:alpha val="0"/>
                  </a:srgbClr>
                </a:gs>
              </a:gsLst>
              <a:lin ang="5400000" scaled="1"/>
            </a:gradFill>
            <a:ln w="12700" algn="ctr">
              <a:noFill/>
              <a:round/>
              <a:headEnd/>
              <a:tailEnd/>
            </a:ln>
            <a:effectLst/>
          </p:spPr>
          <p:txBody>
            <a:bodyPr/>
            <a:lstStyle/>
            <a:p>
              <a:endParaRPr kumimoji="0" lang="zh-CN" altLang="en-US">
                <a:latin typeface="맑은 고딕" pitchFamily="50" charset="-127"/>
                <a:ea typeface="맑은 고딕" pitchFamily="50" charset="-127"/>
              </a:endParaRPr>
            </a:p>
          </p:txBody>
        </p:sp>
      </p:grpSp>
      <p:grpSp>
        <p:nvGrpSpPr>
          <p:cNvPr id="6" name="Group 84"/>
          <p:cNvGrpSpPr>
            <a:grpSpLocks/>
          </p:cNvGrpSpPr>
          <p:nvPr userDrawn="1"/>
        </p:nvGrpSpPr>
        <p:grpSpPr bwMode="auto">
          <a:xfrm>
            <a:off x="2308226" y="3046240"/>
            <a:ext cx="1314450" cy="1295400"/>
            <a:chOff x="2472" y="1094"/>
            <a:chExt cx="816" cy="816"/>
          </a:xfrm>
        </p:grpSpPr>
        <p:sp>
          <p:nvSpPr>
            <p:cNvPr id="7" name="AutoShape 85"/>
            <p:cNvSpPr>
              <a:spLocks noChangeArrowheads="1"/>
            </p:cNvSpPr>
            <p:nvPr/>
          </p:nvSpPr>
          <p:spPr bwMode="auto">
            <a:xfrm>
              <a:off x="2472" y="1094"/>
              <a:ext cx="816" cy="816"/>
            </a:xfrm>
            <a:prstGeom prst="roundRect">
              <a:avLst>
                <a:gd name="adj" fmla="val 8579"/>
              </a:avLst>
            </a:prstGeom>
            <a:solidFill>
              <a:srgbClr val="B2B2B2"/>
            </a:solidFill>
            <a:ln w="9525" algn="ctr">
              <a:noFill/>
              <a:round/>
              <a:headEnd/>
              <a:tailEnd/>
            </a:ln>
            <a:effectLst>
              <a:outerShdw dist="35921" dir="2700000" algn="ctr" rotWithShape="0">
                <a:schemeClr val="tx1">
                  <a:alpha val="50000"/>
                </a:schemeClr>
              </a:outerShdw>
            </a:effectLst>
          </p:spPr>
          <p:txBody>
            <a:bodyPr wrap="none" anchor="ctr"/>
            <a:lstStyle/>
            <a:p>
              <a:pPr algn="ctr">
                <a:defRPr/>
              </a:pPr>
              <a:endParaRPr lang="ko-KR" altLang="en-US">
                <a:solidFill>
                  <a:srgbClr val="000000"/>
                </a:solidFill>
                <a:latin typeface="굴림" pitchFamily="50" charset="-127"/>
                <a:ea typeface="굴림" pitchFamily="50" charset="-127"/>
              </a:endParaRPr>
            </a:p>
          </p:txBody>
        </p:sp>
        <p:sp>
          <p:nvSpPr>
            <p:cNvPr id="8" name="AutoShape 86"/>
            <p:cNvSpPr>
              <a:spLocks noChangeArrowheads="1"/>
            </p:cNvSpPr>
            <p:nvPr/>
          </p:nvSpPr>
          <p:spPr bwMode="auto">
            <a:xfrm>
              <a:off x="2494" y="1117"/>
              <a:ext cx="771" cy="272"/>
            </a:xfrm>
            <a:prstGeom prst="roundRect">
              <a:avLst>
                <a:gd name="adj" fmla="val 20954"/>
              </a:avLst>
            </a:prstGeom>
            <a:gradFill rotWithShape="1">
              <a:gsLst>
                <a:gs pos="0">
                  <a:srgbClr val="FFFFFF">
                    <a:alpha val="50000"/>
                  </a:srgbClr>
                </a:gs>
                <a:gs pos="100000">
                  <a:srgbClr val="FFFFFF">
                    <a:gamma/>
                    <a:shade val="46275"/>
                    <a:invGamma/>
                    <a:alpha val="0"/>
                  </a:srgbClr>
                </a:gs>
              </a:gsLst>
              <a:lin ang="5400000" scaled="1"/>
            </a:gradFill>
            <a:ln w="12700" algn="ctr">
              <a:noFill/>
              <a:round/>
              <a:headEnd/>
              <a:tailEnd/>
            </a:ln>
            <a:effectLst/>
          </p:spPr>
          <p:txBody>
            <a:bodyPr/>
            <a:lstStyle/>
            <a:p>
              <a:endParaRPr kumimoji="0" lang="zh-CN" altLang="en-US">
                <a:latin typeface="맑은 고딕" pitchFamily="50" charset="-127"/>
                <a:ea typeface="맑은 고딕" pitchFamily="50" charset="-127"/>
              </a:endParaRPr>
            </a:p>
          </p:txBody>
        </p:sp>
      </p:grpSp>
      <p:grpSp>
        <p:nvGrpSpPr>
          <p:cNvPr id="9" name="Group 84"/>
          <p:cNvGrpSpPr>
            <a:grpSpLocks/>
          </p:cNvGrpSpPr>
          <p:nvPr userDrawn="1"/>
        </p:nvGrpSpPr>
        <p:grpSpPr bwMode="auto">
          <a:xfrm>
            <a:off x="719138" y="3046240"/>
            <a:ext cx="1296988" cy="1295400"/>
            <a:chOff x="2472" y="1094"/>
            <a:chExt cx="816" cy="816"/>
          </a:xfrm>
        </p:grpSpPr>
        <p:sp>
          <p:nvSpPr>
            <p:cNvPr id="10" name="AutoShape 85"/>
            <p:cNvSpPr>
              <a:spLocks noChangeArrowheads="1"/>
            </p:cNvSpPr>
            <p:nvPr/>
          </p:nvSpPr>
          <p:spPr bwMode="auto">
            <a:xfrm>
              <a:off x="2472" y="1094"/>
              <a:ext cx="816" cy="816"/>
            </a:xfrm>
            <a:prstGeom prst="roundRect">
              <a:avLst>
                <a:gd name="adj" fmla="val 8579"/>
              </a:avLst>
            </a:prstGeom>
            <a:solidFill>
              <a:srgbClr val="B2B2B2"/>
            </a:solidFill>
            <a:ln w="9525" algn="ctr">
              <a:noFill/>
              <a:round/>
              <a:headEnd/>
              <a:tailEnd/>
            </a:ln>
            <a:effectLst>
              <a:outerShdw dist="35921" dir="2700000" algn="ctr" rotWithShape="0">
                <a:schemeClr val="tx1">
                  <a:alpha val="50000"/>
                </a:schemeClr>
              </a:outerShdw>
            </a:effectLst>
          </p:spPr>
          <p:txBody>
            <a:bodyPr wrap="none" anchor="ctr"/>
            <a:lstStyle/>
            <a:p>
              <a:pPr algn="ctr">
                <a:defRPr/>
              </a:pPr>
              <a:endParaRPr lang="ko-KR" altLang="en-US">
                <a:solidFill>
                  <a:srgbClr val="000000"/>
                </a:solidFill>
                <a:latin typeface="굴림" pitchFamily="50" charset="-127"/>
                <a:ea typeface="굴림" pitchFamily="50" charset="-127"/>
              </a:endParaRPr>
            </a:p>
          </p:txBody>
        </p:sp>
        <p:sp>
          <p:nvSpPr>
            <p:cNvPr id="11" name="AutoShape 86"/>
            <p:cNvSpPr>
              <a:spLocks noChangeArrowheads="1"/>
            </p:cNvSpPr>
            <p:nvPr/>
          </p:nvSpPr>
          <p:spPr bwMode="auto">
            <a:xfrm>
              <a:off x="2494" y="1117"/>
              <a:ext cx="771" cy="272"/>
            </a:xfrm>
            <a:prstGeom prst="roundRect">
              <a:avLst>
                <a:gd name="adj" fmla="val 20954"/>
              </a:avLst>
            </a:prstGeom>
            <a:gradFill rotWithShape="1">
              <a:gsLst>
                <a:gs pos="0">
                  <a:srgbClr val="FFFFFF">
                    <a:alpha val="50000"/>
                  </a:srgbClr>
                </a:gs>
                <a:gs pos="100000">
                  <a:srgbClr val="FFFFFF">
                    <a:gamma/>
                    <a:shade val="46275"/>
                    <a:invGamma/>
                    <a:alpha val="0"/>
                  </a:srgbClr>
                </a:gs>
              </a:gsLst>
              <a:lin ang="5400000" scaled="1"/>
            </a:gradFill>
            <a:ln w="12700" algn="ctr">
              <a:noFill/>
              <a:round/>
              <a:headEnd/>
              <a:tailEnd/>
            </a:ln>
            <a:effectLst/>
          </p:spPr>
          <p:txBody>
            <a:bodyPr/>
            <a:lstStyle/>
            <a:p>
              <a:endParaRPr kumimoji="0" lang="zh-CN" altLang="en-US">
                <a:latin typeface="맑은 고딕" pitchFamily="50" charset="-127"/>
                <a:ea typeface="맑은 고딕" pitchFamily="50" charset="-127"/>
              </a:endParaRPr>
            </a:p>
          </p:txBody>
        </p:sp>
      </p:grpSp>
      <p:grpSp>
        <p:nvGrpSpPr>
          <p:cNvPr id="12" name="Group 84"/>
          <p:cNvGrpSpPr>
            <a:grpSpLocks/>
          </p:cNvGrpSpPr>
          <p:nvPr userDrawn="1"/>
        </p:nvGrpSpPr>
        <p:grpSpPr bwMode="auto">
          <a:xfrm>
            <a:off x="7146926" y="3046240"/>
            <a:ext cx="1277937" cy="1295400"/>
            <a:chOff x="2472" y="1094"/>
            <a:chExt cx="816" cy="816"/>
          </a:xfrm>
        </p:grpSpPr>
        <p:sp>
          <p:nvSpPr>
            <p:cNvPr id="13" name="AutoShape 85"/>
            <p:cNvSpPr>
              <a:spLocks noChangeArrowheads="1"/>
            </p:cNvSpPr>
            <p:nvPr/>
          </p:nvSpPr>
          <p:spPr bwMode="auto">
            <a:xfrm>
              <a:off x="2472" y="1094"/>
              <a:ext cx="816" cy="816"/>
            </a:xfrm>
            <a:prstGeom prst="roundRect">
              <a:avLst>
                <a:gd name="adj" fmla="val 8579"/>
              </a:avLst>
            </a:prstGeom>
            <a:solidFill>
              <a:srgbClr val="B2B2B2"/>
            </a:solidFill>
            <a:ln w="9525" algn="ctr">
              <a:noFill/>
              <a:round/>
              <a:headEnd/>
              <a:tailEnd/>
            </a:ln>
            <a:effectLst>
              <a:outerShdw dist="35921" dir="2700000" algn="ctr" rotWithShape="0">
                <a:schemeClr val="tx1">
                  <a:alpha val="50000"/>
                </a:schemeClr>
              </a:outerShdw>
            </a:effectLst>
          </p:spPr>
          <p:txBody>
            <a:bodyPr wrap="none" anchor="ctr"/>
            <a:lstStyle/>
            <a:p>
              <a:pPr algn="ctr">
                <a:defRPr/>
              </a:pPr>
              <a:endParaRPr lang="ko-KR" altLang="en-US">
                <a:solidFill>
                  <a:srgbClr val="000000"/>
                </a:solidFill>
                <a:latin typeface="굴림" pitchFamily="50" charset="-127"/>
                <a:ea typeface="굴림" pitchFamily="50" charset="-127"/>
              </a:endParaRPr>
            </a:p>
          </p:txBody>
        </p:sp>
        <p:sp>
          <p:nvSpPr>
            <p:cNvPr id="14" name="AutoShape 86"/>
            <p:cNvSpPr>
              <a:spLocks noChangeArrowheads="1"/>
            </p:cNvSpPr>
            <p:nvPr/>
          </p:nvSpPr>
          <p:spPr bwMode="auto">
            <a:xfrm>
              <a:off x="2494" y="1117"/>
              <a:ext cx="771" cy="272"/>
            </a:xfrm>
            <a:prstGeom prst="roundRect">
              <a:avLst>
                <a:gd name="adj" fmla="val 20954"/>
              </a:avLst>
            </a:prstGeom>
            <a:gradFill rotWithShape="1">
              <a:gsLst>
                <a:gs pos="0">
                  <a:srgbClr val="FFFFFF">
                    <a:alpha val="50000"/>
                  </a:srgbClr>
                </a:gs>
                <a:gs pos="100000">
                  <a:srgbClr val="FFFFFF">
                    <a:gamma/>
                    <a:shade val="46275"/>
                    <a:invGamma/>
                    <a:alpha val="0"/>
                  </a:srgbClr>
                </a:gs>
              </a:gsLst>
              <a:lin ang="5400000" scaled="1"/>
            </a:gradFill>
            <a:ln w="12700" algn="ctr">
              <a:noFill/>
              <a:round/>
              <a:headEnd/>
              <a:tailEnd/>
            </a:ln>
            <a:effectLst/>
          </p:spPr>
          <p:txBody>
            <a:bodyPr/>
            <a:lstStyle/>
            <a:p>
              <a:endParaRPr kumimoji="0" lang="zh-CN" altLang="en-US">
                <a:latin typeface="맑은 고딕" pitchFamily="50" charset="-127"/>
                <a:ea typeface="맑은 고딕" pitchFamily="50" charset="-127"/>
              </a:endParaRPr>
            </a:p>
          </p:txBody>
        </p:sp>
      </p:grpSp>
      <p:grpSp>
        <p:nvGrpSpPr>
          <p:cNvPr id="15" name="Group 84"/>
          <p:cNvGrpSpPr>
            <a:grpSpLocks/>
          </p:cNvGrpSpPr>
          <p:nvPr userDrawn="1"/>
        </p:nvGrpSpPr>
        <p:grpSpPr bwMode="auto">
          <a:xfrm>
            <a:off x="5521326" y="3046240"/>
            <a:ext cx="1296987" cy="1295400"/>
            <a:chOff x="2472" y="1094"/>
            <a:chExt cx="816" cy="816"/>
          </a:xfrm>
        </p:grpSpPr>
        <p:sp>
          <p:nvSpPr>
            <p:cNvPr id="16" name="AutoShape 85"/>
            <p:cNvSpPr>
              <a:spLocks noChangeArrowheads="1"/>
            </p:cNvSpPr>
            <p:nvPr/>
          </p:nvSpPr>
          <p:spPr bwMode="auto">
            <a:xfrm>
              <a:off x="2472" y="1094"/>
              <a:ext cx="816" cy="816"/>
            </a:xfrm>
            <a:prstGeom prst="roundRect">
              <a:avLst>
                <a:gd name="adj" fmla="val 8579"/>
              </a:avLst>
            </a:prstGeom>
            <a:solidFill>
              <a:srgbClr val="B2B2B2"/>
            </a:solidFill>
            <a:ln w="9525" algn="ctr">
              <a:noFill/>
              <a:round/>
              <a:headEnd/>
              <a:tailEnd/>
            </a:ln>
            <a:effectLst>
              <a:outerShdw dist="35921" dir="2700000" algn="ctr" rotWithShape="0">
                <a:schemeClr val="tx1">
                  <a:alpha val="50000"/>
                </a:schemeClr>
              </a:outerShdw>
            </a:effectLst>
          </p:spPr>
          <p:txBody>
            <a:bodyPr wrap="none" anchor="ctr"/>
            <a:lstStyle/>
            <a:p>
              <a:pPr algn="ctr">
                <a:defRPr/>
              </a:pPr>
              <a:endParaRPr lang="ko-KR" altLang="en-US">
                <a:solidFill>
                  <a:srgbClr val="000000"/>
                </a:solidFill>
                <a:latin typeface="굴림" pitchFamily="50" charset="-127"/>
                <a:ea typeface="굴림" pitchFamily="50" charset="-127"/>
              </a:endParaRPr>
            </a:p>
          </p:txBody>
        </p:sp>
        <p:sp>
          <p:nvSpPr>
            <p:cNvPr id="17" name="AutoShape 86"/>
            <p:cNvSpPr>
              <a:spLocks noChangeArrowheads="1"/>
            </p:cNvSpPr>
            <p:nvPr/>
          </p:nvSpPr>
          <p:spPr bwMode="auto">
            <a:xfrm>
              <a:off x="2494" y="1117"/>
              <a:ext cx="771" cy="272"/>
            </a:xfrm>
            <a:prstGeom prst="roundRect">
              <a:avLst>
                <a:gd name="adj" fmla="val 20954"/>
              </a:avLst>
            </a:prstGeom>
            <a:gradFill rotWithShape="1">
              <a:gsLst>
                <a:gs pos="0">
                  <a:srgbClr val="FFFFFF">
                    <a:alpha val="50000"/>
                  </a:srgbClr>
                </a:gs>
                <a:gs pos="100000">
                  <a:srgbClr val="FFFFFF">
                    <a:gamma/>
                    <a:shade val="46275"/>
                    <a:invGamma/>
                    <a:alpha val="0"/>
                  </a:srgbClr>
                </a:gs>
              </a:gsLst>
              <a:lin ang="5400000" scaled="1"/>
            </a:gradFill>
            <a:ln w="12700" algn="ctr">
              <a:noFill/>
              <a:round/>
              <a:headEnd/>
              <a:tailEnd/>
            </a:ln>
            <a:effectLst/>
          </p:spPr>
          <p:txBody>
            <a:bodyPr/>
            <a:lstStyle/>
            <a:p>
              <a:endParaRPr kumimoji="0" lang="zh-CN" altLang="en-US">
                <a:latin typeface="맑은 고딕" pitchFamily="50" charset="-127"/>
                <a:ea typeface="맑은 고딕" pitchFamily="50" charset="-127"/>
              </a:endParaRPr>
            </a:p>
          </p:txBody>
        </p:sp>
      </p:grpSp>
      <p:cxnSp>
        <p:nvCxnSpPr>
          <p:cNvPr id="18" name="직선 화살표 연결선 380"/>
          <p:cNvCxnSpPr>
            <a:cxnSpLocks noChangeShapeType="1"/>
            <a:stCxn id="4" idx="0"/>
          </p:cNvCxnSpPr>
          <p:nvPr userDrawn="1"/>
        </p:nvCxnSpPr>
        <p:spPr bwMode="auto">
          <a:xfrm rot="5400000" flipH="1" flipV="1">
            <a:off x="4348957" y="2820021"/>
            <a:ext cx="449263" cy="3175"/>
          </a:xfrm>
          <a:prstGeom prst="straightConnector1">
            <a:avLst/>
          </a:prstGeom>
          <a:noFill/>
          <a:ln w="19050" algn="ctr">
            <a:solidFill>
              <a:schemeClr val="bg1">
                <a:lumMod val="85000"/>
              </a:schemeClr>
            </a:solidFill>
            <a:round/>
            <a:headEnd/>
            <a:tailEnd type="triangle" w="med" len="med"/>
          </a:ln>
        </p:spPr>
      </p:cxnSp>
      <p:cxnSp>
        <p:nvCxnSpPr>
          <p:cNvPr id="19" name="직선 화살표 연결선 382"/>
          <p:cNvCxnSpPr>
            <a:cxnSpLocks noChangeShapeType="1"/>
          </p:cNvCxnSpPr>
          <p:nvPr userDrawn="1"/>
        </p:nvCxnSpPr>
        <p:spPr bwMode="auto">
          <a:xfrm rot="5400000" flipH="1" flipV="1">
            <a:off x="2595563" y="2636665"/>
            <a:ext cx="815975" cy="3175"/>
          </a:xfrm>
          <a:prstGeom prst="straightConnector1">
            <a:avLst/>
          </a:prstGeom>
          <a:noFill/>
          <a:ln w="19050" algn="ctr">
            <a:solidFill>
              <a:schemeClr val="bg1">
                <a:lumMod val="85000"/>
              </a:schemeClr>
            </a:solidFill>
            <a:round/>
            <a:headEnd/>
            <a:tailEnd/>
          </a:ln>
        </p:spPr>
      </p:cxnSp>
      <p:cxnSp>
        <p:nvCxnSpPr>
          <p:cNvPr id="20" name="직선 화살표 연결선 383"/>
          <p:cNvCxnSpPr>
            <a:cxnSpLocks noChangeShapeType="1"/>
          </p:cNvCxnSpPr>
          <p:nvPr userDrawn="1"/>
        </p:nvCxnSpPr>
        <p:spPr bwMode="auto">
          <a:xfrm rot="5400000" flipH="1" flipV="1">
            <a:off x="989013" y="2636665"/>
            <a:ext cx="815975" cy="3175"/>
          </a:xfrm>
          <a:prstGeom prst="straightConnector1">
            <a:avLst/>
          </a:prstGeom>
          <a:noFill/>
          <a:ln w="19050" algn="ctr">
            <a:solidFill>
              <a:schemeClr val="bg1">
                <a:lumMod val="85000"/>
              </a:schemeClr>
            </a:solidFill>
            <a:round/>
            <a:headEnd/>
            <a:tailEnd/>
          </a:ln>
        </p:spPr>
      </p:cxnSp>
      <p:cxnSp>
        <p:nvCxnSpPr>
          <p:cNvPr id="21" name="직선 화살표 연결선 384"/>
          <p:cNvCxnSpPr>
            <a:cxnSpLocks noChangeShapeType="1"/>
          </p:cNvCxnSpPr>
          <p:nvPr userDrawn="1"/>
        </p:nvCxnSpPr>
        <p:spPr bwMode="auto">
          <a:xfrm rot="5400000" flipH="1" flipV="1">
            <a:off x="7378701" y="2636665"/>
            <a:ext cx="815975" cy="3175"/>
          </a:xfrm>
          <a:prstGeom prst="straightConnector1">
            <a:avLst/>
          </a:prstGeom>
          <a:noFill/>
          <a:ln w="19050" algn="ctr">
            <a:solidFill>
              <a:schemeClr val="bg1">
                <a:lumMod val="85000"/>
              </a:schemeClr>
            </a:solidFill>
            <a:round/>
            <a:headEnd/>
            <a:tailEnd/>
          </a:ln>
        </p:spPr>
      </p:cxnSp>
      <p:cxnSp>
        <p:nvCxnSpPr>
          <p:cNvPr id="22" name="직선 화살표 연결선 385"/>
          <p:cNvCxnSpPr>
            <a:cxnSpLocks noChangeShapeType="1"/>
          </p:cNvCxnSpPr>
          <p:nvPr userDrawn="1"/>
        </p:nvCxnSpPr>
        <p:spPr bwMode="auto">
          <a:xfrm rot="5400000" flipH="1" flipV="1">
            <a:off x="5772151" y="2636665"/>
            <a:ext cx="815975" cy="3175"/>
          </a:xfrm>
          <a:prstGeom prst="straightConnector1">
            <a:avLst/>
          </a:prstGeom>
          <a:noFill/>
          <a:ln w="19050" algn="ctr">
            <a:solidFill>
              <a:schemeClr val="bg1">
                <a:lumMod val="85000"/>
              </a:schemeClr>
            </a:solidFill>
            <a:round/>
            <a:headEnd/>
            <a:tailEnd/>
          </a:ln>
        </p:spPr>
      </p:cxnSp>
      <p:cxnSp>
        <p:nvCxnSpPr>
          <p:cNvPr id="23" name="직선 연결선 391"/>
          <p:cNvCxnSpPr>
            <a:cxnSpLocks noChangeShapeType="1"/>
          </p:cNvCxnSpPr>
          <p:nvPr userDrawn="1"/>
        </p:nvCxnSpPr>
        <p:spPr bwMode="auto">
          <a:xfrm flipV="1">
            <a:off x="1395413" y="2230265"/>
            <a:ext cx="2528888" cy="9525"/>
          </a:xfrm>
          <a:prstGeom prst="line">
            <a:avLst/>
          </a:prstGeom>
          <a:noFill/>
          <a:ln w="19050" algn="ctr">
            <a:solidFill>
              <a:schemeClr val="bg1">
                <a:lumMod val="85000"/>
              </a:schemeClr>
            </a:solidFill>
            <a:round/>
            <a:headEnd/>
            <a:tailEnd type="triangle" w="med" len="med"/>
          </a:ln>
        </p:spPr>
      </p:cxnSp>
      <p:sp>
        <p:nvSpPr>
          <p:cNvPr id="25" name="AutoShape 85"/>
          <p:cNvSpPr>
            <a:spLocks noChangeArrowheads="1"/>
          </p:cNvSpPr>
          <p:nvPr/>
        </p:nvSpPr>
        <p:spPr bwMode="auto">
          <a:xfrm>
            <a:off x="3924301" y="1280940"/>
            <a:ext cx="1295400" cy="1295400"/>
          </a:xfrm>
          <a:prstGeom prst="roundRect">
            <a:avLst>
              <a:gd name="adj" fmla="val 8579"/>
            </a:avLst>
          </a:prstGeom>
          <a:solidFill>
            <a:schemeClr val="accent1"/>
          </a:solidFill>
          <a:ln w="9525" algn="ctr">
            <a:noFill/>
            <a:round/>
            <a:headEnd/>
            <a:tailEnd/>
          </a:ln>
          <a:effectLst/>
        </p:spPr>
        <p:txBody>
          <a:bodyPr wrap="none" anchor="ctr"/>
          <a:lstStyle/>
          <a:p>
            <a:pPr algn="ctr">
              <a:defRPr/>
            </a:pPr>
            <a:endParaRPr lang="ko-KR" altLang="en-US" b="0" cap="none" spc="0">
              <a:ln>
                <a:noFill/>
              </a:ln>
              <a:solidFill>
                <a:schemeClr val="tx1"/>
              </a:solidFill>
              <a:effectLst/>
              <a:latin typeface="굴림" pitchFamily="50" charset="-127"/>
              <a:ea typeface="굴림" pitchFamily="50" charset="-127"/>
            </a:endParaRPr>
          </a:p>
        </p:txBody>
      </p:sp>
      <p:cxnSp>
        <p:nvCxnSpPr>
          <p:cNvPr id="27" name="직선 연결선 398"/>
          <p:cNvCxnSpPr>
            <a:cxnSpLocks noChangeShapeType="1"/>
          </p:cNvCxnSpPr>
          <p:nvPr userDrawn="1"/>
        </p:nvCxnSpPr>
        <p:spPr bwMode="auto">
          <a:xfrm flipV="1">
            <a:off x="5229226" y="2230265"/>
            <a:ext cx="2555875" cy="9525"/>
          </a:xfrm>
          <a:prstGeom prst="line">
            <a:avLst/>
          </a:prstGeom>
          <a:noFill/>
          <a:ln w="19050" algn="ctr">
            <a:solidFill>
              <a:schemeClr val="bg1">
                <a:lumMod val="85000"/>
              </a:schemeClr>
            </a:solidFill>
            <a:round/>
            <a:headEnd type="triangle" w="med" len="med"/>
            <a:tailEnd/>
          </a:ln>
        </p:spPr>
      </p:cxnSp>
      <p:sp>
        <p:nvSpPr>
          <p:cNvPr id="38" name="文本占位符 37"/>
          <p:cNvSpPr>
            <a:spLocks noGrp="1"/>
          </p:cNvSpPr>
          <p:nvPr>
            <p:ph type="body" sz="quarter" idx="10" hasCustomPrompt="1"/>
          </p:nvPr>
        </p:nvSpPr>
        <p:spPr>
          <a:xfrm>
            <a:off x="4044386" y="1430165"/>
            <a:ext cx="1055229" cy="1000967"/>
          </a:xfrm>
          <a:prstGeom prst="rect">
            <a:avLst/>
          </a:prstGeom>
        </p:spPr>
        <p:txBody>
          <a:bodyPr/>
          <a:lstStyle>
            <a:lvl1pPr>
              <a:defRPr sz="20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39" name="文本占位符 37"/>
          <p:cNvSpPr>
            <a:spLocks noGrp="1"/>
          </p:cNvSpPr>
          <p:nvPr>
            <p:ph type="body" sz="quarter" idx="11" hasCustomPrompt="1"/>
          </p:nvPr>
        </p:nvSpPr>
        <p:spPr>
          <a:xfrm>
            <a:off x="837113" y="3216657"/>
            <a:ext cx="1055229" cy="1000967"/>
          </a:xfrm>
          <a:prstGeom prst="rect">
            <a:avLst/>
          </a:prstGeom>
        </p:spPr>
        <p:txBody>
          <a:bodyPr/>
          <a:lstStyle>
            <a:lvl1pPr algn="just">
              <a:defRPr sz="18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40" name="文本占位符 37"/>
          <p:cNvSpPr>
            <a:spLocks noGrp="1"/>
          </p:cNvSpPr>
          <p:nvPr>
            <p:ph type="body" sz="quarter" idx="12" hasCustomPrompt="1"/>
          </p:nvPr>
        </p:nvSpPr>
        <p:spPr>
          <a:xfrm>
            <a:off x="2431389" y="3216657"/>
            <a:ext cx="1055229" cy="1000967"/>
          </a:xfrm>
          <a:prstGeom prst="rect">
            <a:avLst/>
          </a:prstGeom>
        </p:spPr>
        <p:txBody>
          <a:bodyPr/>
          <a:lstStyle>
            <a:lvl1pPr algn="just">
              <a:defRPr sz="18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41" name="文本占位符 37"/>
          <p:cNvSpPr>
            <a:spLocks noGrp="1"/>
          </p:cNvSpPr>
          <p:nvPr>
            <p:ph type="body" sz="quarter" idx="13" hasCustomPrompt="1"/>
          </p:nvPr>
        </p:nvSpPr>
        <p:spPr>
          <a:xfrm>
            <a:off x="4044386" y="3216657"/>
            <a:ext cx="1055229" cy="1000967"/>
          </a:xfrm>
          <a:prstGeom prst="rect">
            <a:avLst/>
          </a:prstGeom>
        </p:spPr>
        <p:txBody>
          <a:bodyPr/>
          <a:lstStyle>
            <a:lvl1pPr algn="just">
              <a:defRPr sz="18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42" name="文本占位符 37"/>
          <p:cNvSpPr>
            <a:spLocks noGrp="1"/>
          </p:cNvSpPr>
          <p:nvPr>
            <p:ph type="body" sz="quarter" idx="14" hasCustomPrompt="1"/>
          </p:nvPr>
        </p:nvSpPr>
        <p:spPr>
          <a:xfrm>
            <a:off x="5635700" y="3216657"/>
            <a:ext cx="1055229" cy="1000967"/>
          </a:xfrm>
          <a:prstGeom prst="rect">
            <a:avLst/>
          </a:prstGeom>
        </p:spPr>
        <p:txBody>
          <a:bodyPr/>
          <a:lstStyle>
            <a:lvl1pPr algn="just">
              <a:defRPr sz="18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43" name="文本占位符 37"/>
          <p:cNvSpPr>
            <a:spLocks noGrp="1"/>
          </p:cNvSpPr>
          <p:nvPr>
            <p:ph type="body" sz="quarter" idx="15" hasCustomPrompt="1"/>
          </p:nvPr>
        </p:nvSpPr>
        <p:spPr>
          <a:xfrm>
            <a:off x="7257486" y="3216657"/>
            <a:ext cx="1055229" cy="1000967"/>
          </a:xfrm>
          <a:prstGeom prst="rect">
            <a:avLst/>
          </a:prstGeom>
        </p:spPr>
        <p:txBody>
          <a:bodyPr/>
          <a:lstStyle>
            <a:lvl1pPr algn="just">
              <a:defRPr sz="18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44"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表3">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388702" y="1601734"/>
            <a:ext cx="1259636" cy="1011589"/>
          </a:xfrm>
          <a:prstGeom prst="hexagon">
            <a:avLst/>
          </a:prstGeom>
        </p:spPr>
        <p:txBody>
          <a:bodyPr/>
          <a:lstStyle/>
          <a:p>
            <a:endParaRPr lang="zh-CN" altLang="en-US" dirty="0"/>
          </a:p>
        </p:txBody>
      </p:sp>
      <p:cxnSp>
        <p:nvCxnSpPr>
          <p:cNvPr id="10" name="直接连接符 9"/>
          <p:cNvCxnSpPr/>
          <p:nvPr userDrawn="1"/>
        </p:nvCxnSpPr>
        <p:spPr>
          <a:xfrm>
            <a:off x="388702" y="2792295"/>
            <a:ext cx="8227524" cy="0"/>
          </a:xfrm>
          <a:prstGeom prst="line">
            <a:avLst/>
          </a:prstGeom>
          <a:noFill/>
          <a:ln w="12700" cap="flat">
            <a:solidFill>
              <a:srgbClr val="0070C0"/>
            </a:solidFill>
            <a:prstDash val="solid"/>
            <a:miter lim="400000"/>
            <a:headEnd type="diamond" w="med" len="med"/>
            <a:tailEnd type="diamond" w="med" len="med"/>
          </a:ln>
          <a:effectLst/>
        </p:spPr>
        <p:style>
          <a:lnRef idx="0">
            <a:scrgbClr r="0" g="0" b="0"/>
          </a:lnRef>
          <a:fillRef idx="0">
            <a:scrgbClr r="0" g="0" b="0"/>
          </a:fillRef>
          <a:effectRef idx="0">
            <a:scrgbClr r="0" g="0" b="0"/>
          </a:effectRef>
          <a:fontRef idx="none"/>
        </p:style>
      </p:cxnSp>
      <p:cxnSp>
        <p:nvCxnSpPr>
          <p:cNvPr id="12" name="直接连接符 11"/>
          <p:cNvCxnSpPr/>
          <p:nvPr userDrawn="1"/>
        </p:nvCxnSpPr>
        <p:spPr>
          <a:xfrm flipV="1">
            <a:off x="4019678" y="1485133"/>
            <a:ext cx="0" cy="1307162"/>
          </a:xfrm>
          <a:prstGeom prst="line">
            <a:avLst/>
          </a:prstGeom>
          <a:noFill/>
          <a:ln w="12700" cap="flat">
            <a:solidFill>
              <a:srgbClr val="0070C0"/>
            </a:solidFill>
            <a:prstDash val="solid"/>
            <a:miter lim="400000"/>
          </a:ln>
          <a:effectLst/>
        </p:spPr>
        <p:style>
          <a:lnRef idx="0">
            <a:scrgbClr r="0" g="0" b="0"/>
          </a:lnRef>
          <a:fillRef idx="0">
            <a:scrgbClr r="0" g="0" b="0"/>
          </a:fillRef>
          <a:effectRef idx="0">
            <a:scrgbClr r="0" g="0" b="0"/>
          </a:effectRef>
          <a:fontRef idx="none"/>
        </p:style>
      </p:cxnSp>
      <p:sp>
        <p:nvSpPr>
          <p:cNvPr id="13" name="文本占位符 28"/>
          <p:cNvSpPr>
            <a:spLocks noGrp="1"/>
          </p:cNvSpPr>
          <p:nvPr>
            <p:ph type="body" sz="quarter" idx="11" hasCustomPrompt="1"/>
          </p:nvPr>
        </p:nvSpPr>
        <p:spPr>
          <a:xfrm>
            <a:off x="1765517" y="1619548"/>
            <a:ext cx="1879073" cy="342900"/>
          </a:xfrm>
          <a:prstGeom prst="rect">
            <a:avLst/>
          </a:prstGeom>
        </p:spPr>
        <p:txBody>
          <a:bodyPr/>
          <a:lstStyle>
            <a:lvl1pPr algn="l">
              <a:buNone/>
              <a:defRPr sz="1600" b="1">
                <a:solidFill>
                  <a:srgbClr val="0070C0"/>
                </a:solidFill>
                <a:latin typeface="微软雅黑" pitchFamily="34" charset="-122"/>
                <a:ea typeface="微软雅黑" pitchFamily="34" charset="-122"/>
              </a:defRPr>
            </a:lvl1pPr>
            <a:lvl2pPr>
              <a:buNone/>
              <a:defRPr sz="1600" b="1">
                <a:latin typeface="+mj-ea"/>
                <a:ea typeface="+mj-ea"/>
              </a:defRPr>
            </a:lvl2pPr>
            <a:lvl3pPr>
              <a:buNone/>
              <a:defRPr sz="1600" b="1">
                <a:latin typeface="+mj-ea"/>
                <a:ea typeface="+mj-ea"/>
              </a:defRPr>
            </a:lvl3pPr>
            <a:lvl4pPr>
              <a:buNone/>
              <a:defRPr sz="1600" b="1">
                <a:latin typeface="+mj-ea"/>
                <a:ea typeface="+mj-ea"/>
              </a:defRPr>
            </a:lvl4pPr>
            <a:lvl5pPr>
              <a:buNone/>
              <a:defRPr sz="1600" b="1">
                <a:latin typeface="+mj-ea"/>
                <a:ea typeface="+mj-ea"/>
              </a:defRPr>
            </a:lvl5pPr>
          </a:lstStyle>
          <a:p>
            <a:pPr lvl="0"/>
            <a:r>
              <a:rPr lang="zh-CN" altLang="en-US" dirty="0" smtClean="0"/>
              <a:t>单击此处编辑姓名</a:t>
            </a:r>
            <a:endParaRPr lang="zh-CN" altLang="en-US" dirty="0"/>
          </a:p>
        </p:txBody>
      </p:sp>
      <p:sp>
        <p:nvSpPr>
          <p:cNvPr id="14" name="文本占位符 33"/>
          <p:cNvSpPr>
            <a:spLocks noGrp="1"/>
          </p:cNvSpPr>
          <p:nvPr>
            <p:ph type="body" sz="quarter" idx="12" hasCustomPrompt="1"/>
          </p:nvPr>
        </p:nvSpPr>
        <p:spPr>
          <a:xfrm>
            <a:off x="1766253" y="1962448"/>
            <a:ext cx="1879072" cy="650875"/>
          </a:xfrm>
          <a:prstGeom prst="rect">
            <a:avLst/>
          </a:prstGeom>
        </p:spPr>
        <p:txBody>
          <a:bodyPr/>
          <a:lstStyle>
            <a:lvl1pPr algn="l">
              <a:buNone/>
              <a:defRPr sz="1400">
                <a:solidFill>
                  <a:schemeClr val="tx1"/>
                </a:solidFill>
                <a:latin typeface="微软雅黑" pitchFamily="34" charset="-122"/>
                <a:ea typeface="微软雅黑" pitchFamily="34" charset="-122"/>
              </a:defRPr>
            </a:lvl1pPr>
            <a:lvl2pPr>
              <a:buNone/>
              <a:defRPr sz="1600">
                <a:latin typeface="+mj-ea"/>
                <a:ea typeface="+mj-ea"/>
              </a:defRPr>
            </a:lvl2pPr>
            <a:lvl3pPr>
              <a:buNone/>
              <a:defRPr sz="1600">
                <a:latin typeface="+mj-ea"/>
                <a:ea typeface="+mj-ea"/>
              </a:defRPr>
            </a:lvl3pPr>
            <a:lvl4pPr>
              <a:buNone/>
              <a:defRPr sz="1600">
                <a:latin typeface="+mj-ea"/>
                <a:ea typeface="+mj-ea"/>
              </a:defRPr>
            </a:lvl4pPr>
            <a:lvl5pPr>
              <a:buNone/>
              <a:defRPr sz="1600">
                <a:latin typeface="+mj-ea"/>
                <a:ea typeface="+mj-ea"/>
              </a:defRPr>
            </a:lvl5pPr>
          </a:lstStyle>
          <a:p>
            <a:pPr lvl="0"/>
            <a:r>
              <a:rPr lang="zh-CN" altLang="en-US" dirty="0" smtClean="0"/>
              <a:t>单击此处编辑职务</a:t>
            </a:r>
            <a:endParaRPr lang="zh-CN" altLang="en-US" dirty="0"/>
          </a:p>
        </p:txBody>
      </p:sp>
      <p:sp>
        <p:nvSpPr>
          <p:cNvPr id="18" name="图片占位符 7"/>
          <p:cNvSpPr>
            <a:spLocks noGrp="1"/>
          </p:cNvSpPr>
          <p:nvPr>
            <p:ph type="pic" sz="quarter" idx="13"/>
          </p:nvPr>
        </p:nvSpPr>
        <p:spPr>
          <a:xfrm>
            <a:off x="4333713" y="1609053"/>
            <a:ext cx="1259636" cy="1011589"/>
          </a:xfrm>
          <a:prstGeom prst="hexagon">
            <a:avLst/>
          </a:prstGeom>
        </p:spPr>
        <p:txBody>
          <a:bodyPr/>
          <a:lstStyle/>
          <a:p>
            <a:endParaRPr lang="zh-CN" altLang="en-US"/>
          </a:p>
        </p:txBody>
      </p:sp>
      <p:sp>
        <p:nvSpPr>
          <p:cNvPr id="19" name="文本占位符 28"/>
          <p:cNvSpPr>
            <a:spLocks noGrp="1"/>
          </p:cNvSpPr>
          <p:nvPr>
            <p:ph type="body" sz="quarter" idx="14" hasCustomPrompt="1"/>
          </p:nvPr>
        </p:nvSpPr>
        <p:spPr>
          <a:xfrm>
            <a:off x="5710528" y="1626867"/>
            <a:ext cx="1879073" cy="342900"/>
          </a:xfrm>
          <a:prstGeom prst="rect">
            <a:avLst/>
          </a:prstGeom>
        </p:spPr>
        <p:txBody>
          <a:bodyPr/>
          <a:lstStyle>
            <a:lvl1pPr algn="l">
              <a:buNone/>
              <a:defRPr sz="1600" b="1">
                <a:solidFill>
                  <a:srgbClr val="0070C0"/>
                </a:solidFill>
                <a:latin typeface="微软雅黑" pitchFamily="34" charset="-122"/>
                <a:ea typeface="微软雅黑" pitchFamily="34" charset="-122"/>
              </a:defRPr>
            </a:lvl1pPr>
            <a:lvl2pPr>
              <a:buNone/>
              <a:defRPr sz="1600" b="1">
                <a:latin typeface="+mj-ea"/>
                <a:ea typeface="+mj-ea"/>
              </a:defRPr>
            </a:lvl2pPr>
            <a:lvl3pPr>
              <a:buNone/>
              <a:defRPr sz="1600" b="1">
                <a:latin typeface="+mj-ea"/>
                <a:ea typeface="+mj-ea"/>
              </a:defRPr>
            </a:lvl3pPr>
            <a:lvl4pPr>
              <a:buNone/>
              <a:defRPr sz="1600" b="1">
                <a:latin typeface="+mj-ea"/>
                <a:ea typeface="+mj-ea"/>
              </a:defRPr>
            </a:lvl4pPr>
            <a:lvl5pPr>
              <a:buNone/>
              <a:defRPr sz="1600" b="1">
                <a:latin typeface="+mj-ea"/>
                <a:ea typeface="+mj-ea"/>
              </a:defRPr>
            </a:lvl5pPr>
          </a:lstStyle>
          <a:p>
            <a:pPr lvl="0"/>
            <a:r>
              <a:rPr lang="zh-CN" altLang="en-US" dirty="0" smtClean="0"/>
              <a:t>单击此处编辑姓名</a:t>
            </a:r>
            <a:endParaRPr lang="zh-CN" altLang="en-US" dirty="0"/>
          </a:p>
        </p:txBody>
      </p:sp>
      <p:sp>
        <p:nvSpPr>
          <p:cNvPr id="20" name="文本占位符 33"/>
          <p:cNvSpPr>
            <a:spLocks noGrp="1"/>
          </p:cNvSpPr>
          <p:nvPr>
            <p:ph type="body" sz="quarter" idx="15" hasCustomPrompt="1"/>
          </p:nvPr>
        </p:nvSpPr>
        <p:spPr>
          <a:xfrm>
            <a:off x="5711264" y="1969767"/>
            <a:ext cx="1879072" cy="650875"/>
          </a:xfrm>
          <a:prstGeom prst="rect">
            <a:avLst/>
          </a:prstGeom>
        </p:spPr>
        <p:txBody>
          <a:bodyPr/>
          <a:lstStyle>
            <a:lvl1pPr algn="l">
              <a:buNone/>
              <a:defRPr sz="1400">
                <a:solidFill>
                  <a:schemeClr val="tx1"/>
                </a:solidFill>
                <a:latin typeface="微软雅黑" pitchFamily="34" charset="-122"/>
                <a:ea typeface="微软雅黑" pitchFamily="34" charset="-122"/>
              </a:defRPr>
            </a:lvl1pPr>
            <a:lvl2pPr>
              <a:buNone/>
              <a:defRPr sz="1600">
                <a:latin typeface="+mj-ea"/>
                <a:ea typeface="+mj-ea"/>
              </a:defRPr>
            </a:lvl2pPr>
            <a:lvl3pPr>
              <a:buNone/>
              <a:defRPr sz="1600">
                <a:latin typeface="+mj-ea"/>
                <a:ea typeface="+mj-ea"/>
              </a:defRPr>
            </a:lvl3pPr>
            <a:lvl4pPr>
              <a:buNone/>
              <a:defRPr sz="1600">
                <a:latin typeface="+mj-ea"/>
                <a:ea typeface="+mj-ea"/>
              </a:defRPr>
            </a:lvl4pPr>
            <a:lvl5pPr>
              <a:buNone/>
              <a:defRPr sz="1600">
                <a:latin typeface="+mj-ea"/>
                <a:ea typeface="+mj-ea"/>
              </a:defRPr>
            </a:lvl5pPr>
          </a:lstStyle>
          <a:p>
            <a:pPr lvl="0"/>
            <a:r>
              <a:rPr lang="zh-CN" altLang="en-US" dirty="0" smtClean="0"/>
              <a:t>单击此处编辑职务</a:t>
            </a:r>
            <a:endParaRPr lang="zh-CN" altLang="en-US" dirty="0"/>
          </a:p>
        </p:txBody>
      </p:sp>
      <p:sp>
        <p:nvSpPr>
          <p:cNvPr id="27" name="图片占位符 7"/>
          <p:cNvSpPr>
            <a:spLocks noGrp="1"/>
          </p:cNvSpPr>
          <p:nvPr>
            <p:ph type="pic" sz="quarter" idx="16"/>
          </p:nvPr>
        </p:nvSpPr>
        <p:spPr>
          <a:xfrm>
            <a:off x="1414592" y="2914010"/>
            <a:ext cx="1259636" cy="1011589"/>
          </a:xfrm>
          <a:prstGeom prst="hexagon">
            <a:avLst/>
          </a:prstGeom>
        </p:spPr>
        <p:txBody>
          <a:bodyPr/>
          <a:lstStyle/>
          <a:p>
            <a:endParaRPr lang="zh-CN" altLang="en-US"/>
          </a:p>
        </p:txBody>
      </p:sp>
      <p:cxnSp>
        <p:nvCxnSpPr>
          <p:cNvPr id="28" name="直接连接符 27"/>
          <p:cNvCxnSpPr/>
          <p:nvPr userDrawn="1"/>
        </p:nvCxnSpPr>
        <p:spPr>
          <a:xfrm flipV="1">
            <a:off x="5045568" y="2797409"/>
            <a:ext cx="0" cy="1307162"/>
          </a:xfrm>
          <a:prstGeom prst="line">
            <a:avLst/>
          </a:prstGeom>
          <a:noFill/>
          <a:ln w="12700" cap="flat">
            <a:solidFill>
              <a:srgbClr val="0070C0"/>
            </a:solidFill>
            <a:prstDash val="solid"/>
            <a:miter lim="400000"/>
          </a:ln>
          <a:effectLst/>
        </p:spPr>
        <p:style>
          <a:lnRef idx="0">
            <a:scrgbClr r="0" g="0" b="0"/>
          </a:lnRef>
          <a:fillRef idx="0">
            <a:scrgbClr r="0" g="0" b="0"/>
          </a:fillRef>
          <a:effectRef idx="0">
            <a:scrgbClr r="0" g="0" b="0"/>
          </a:effectRef>
          <a:fontRef idx="none"/>
        </p:style>
      </p:cxnSp>
      <p:sp>
        <p:nvSpPr>
          <p:cNvPr id="29" name="文本占位符 28"/>
          <p:cNvSpPr>
            <a:spLocks noGrp="1"/>
          </p:cNvSpPr>
          <p:nvPr>
            <p:ph type="body" sz="quarter" idx="17" hasCustomPrompt="1"/>
          </p:nvPr>
        </p:nvSpPr>
        <p:spPr>
          <a:xfrm>
            <a:off x="2791407" y="2931824"/>
            <a:ext cx="1879073" cy="342900"/>
          </a:xfrm>
          <a:prstGeom prst="rect">
            <a:avLst/>
          </a:prstGeom>
        </p:spPr>
        <p:txBody>
          <a:bodyPr/>
          <a:lstStyle>
            <a:lvl1pPr algn="l">
              <a:buNone/>
              <a:defRPr sz="1600" b="1">
                <a:solidFill>
                  <a:srgbClr val="0070C0"/>
                </a:solidFill>
                <a:latin typeface="微软雅黑" pitchFamily="34" charset="-122"/>
                <a:ea typeface="微软雅黑" pitchFamily="34" charset="-122"/>
              </a:defRPr>
            </a:lvl1pPr>
            <a:lvl2pPr>
              <a:buNone/>
              <a:defRPr sz="1600" b="1">
                <a:latin typeface="+mj-ea"/>
                <a:ea typeface="+mj-ea"/>
              </a:defRPr>
            </a:lvl2pPr>
            <a:lvl3pPr>
              <a:buNone/>
              <a:defRPr sz="1600" b="1">
                <a:latin typeface="+mj-ea"/>
                <a:ea typeface="+mj-ea"/>
              </a:defRPr>
            </a:lvl3pPr>
            <a:lvl4pPr>
              <a:buNone/>
              <a:defRPr sz="1600" b="1">
                <a:latin typeface="+mj-ea"/>
                <a:ea typeface="+mj-ea"/>
              </a:defRPr>
            </a:lvl4pPr>
            <a:lvl5pPr>
              <a:buNone/>
              <a:defRPr sz="1600" b="1">
                <a:latin typeface="+mj-ea"/>
                <a:ea typeface="+mj-ea"/>
              </a:defRPr>
            </a:lvl5pPr>
          </a:lstStyle>
          <a:p>
            <a:pPr lvl="0"/>
            <a:r>
              <a:rPr lang="zh-CN" altLang="en-US" dirty="0" smtClean="0"/>
              <a:t>单击此处编辑姓名</a:t>
            </a:r>
            <a:endParaRPr lang="zh-CN" altLang="en-US" dirty="0"/>
          </a:p>
        </p:txBody>
      </p:sp>
      <p:sp>
        <p:nvSpPr>
          <p:cNvPr id="30" name="文本占位符 33"/>
          <p:cNvSpPr>
            <a:spLocks noGrp="1"/>
          </p:cNvSpPr>
          <p:nvPr>
            <p:ph type="body" sz="quarter" idx="18" hasCustomPrompt="1"/>
          </p:nvPr>
        </p:nvSpPr>
        <p:spPr>
          <a:xfrm>
            <a:off x="2792143" y="3274724"/>
            <a:ext cx="1879072" cy="650875"/>
          </a:xfrm>
          <a:prstGeom prst="rect">
            <a:avLst/>
          </a:prstGeom>
        </p:spPr>
        <p:txBody>
          <a:bodyPr/>
          <a:lstStyle>
            <a:lvl1pPr algn="l">
              <a:buNone/>
              <a:defRPr sz="1400">
                <a:solidFill>
                  <a:schemeClr val="tx1"/>
                </a:solidFill>
                <a:latin typeface="微软雅黑" pitchFamily="34" charset="-122"/>
                <a:ea typeface="微软雅黑" pitchFamily="34" charset="-122"/>
              </a:defRPr>
            </a:lvl1pPr>
            <a:lvl2pPr>
              <a:buNone/>
              <a:defRPr sz="1600">
                <a:latin typeface="+mj-ea"/>
                <a:ea typeface="+mj-ea"/>
              </a:defRPr>
            </a:lvl2pPr>
            <a:lvl3pPr>
              <a:buNone/>
              <a:defRPr sz="1600">
                <a:latin typeface="+mj-ea"/>
                <a:ea typeface="+mj-ea"/>
              </a:defRPr>
            </a:lvl3pPr>
            <a:lvl4pPr>
              <a:buNone/>
              <a:defRPr sz="1600">
                <a:latin typeface="+mj-ea"/>
                <a:ea typeface="+mj-ea"/>
              </a:defRPr>
            </a:lvl4pPr>
            <a:lvl5pPr>
              <a:buNone/>
              <a:defRPr sz="1600">
                <a:latin typeface="+mj-ea"/>
                <a:ea typeface="+mj-ea"/>
              </a:defRPr>
            </a:lvl5pPr>
          </a:lstStyle>
          <a:p>
            <a:pPr lvl="0"/>
            <a:r>
              <a:rPr lang="zh-CN" altLang="en-US" dirty="0" smtClean="0"/>
              <a:t>单击此处编辑职务</a:t>
            </a:r>
            <a:endParaRPr lang="zh-CN" altLang="en-US" dirty="0"/>
          </a:p>
        </p:txBody>
      </p:sp>
      <p:sp>
        <p:nvSpPr>
          <p:cNvPr id="31" name="图片占位符 7"/>
          <p:cNvSpPr>
            <a:spLocks noGrp="1"/>
          </p:cNvSpPr>
          <p:nvPr>
            <p:ph type="pic" sz="quarter" idx="19"/>
          </p:nvPr>
        </p:nvSpPr>
        <p:spPr>
          <a:xfrm>
            <a:off x="5359603" y="2921329"/>
            <a:ext cx="1259636" cy="1011589"/>
          </a:xfrm>
          <a:prstGeom prst="hexagon">
            <a:avLst/>
          </a:prstGeom>
        </p:spPr>
        <p:txBody>
          <a:bodyPr/>
          <a:lstStyle/>
          <a:p>
            <a:endParaRPr lang="zh-CN" altLang="en-US"/>
          </a:p>
        </p:txBody>
      </p:sp>
      <p:sp>
        <p:nvSpPr>
          <p:cNvPr id="32" name="文本占位符 28"/>
          <p:cNvSpPr>
            <a:spLocks noGrp="1"/>
          </p:cNvSpPr>
          <p:nvPr>
            <p:ph type="body" sz="quarter" idx="20" hasCustomPrompt="1"/>
          </p:nvPr>
        </p:nvSpPr>
        <p:spPr>
          <a:xfrm>
            <a:off x="6736418" y="2939143"/>
            <a:ext cx="1879073" cy="342900"/>
          </a:xfrm>
          <a:prstGeom prst="rect">
            <a:avLst/>
          </a:prstGeom>
        </p:spPr>
        <p:txBody>
          <a:bodyPr/>
          <a:lstStyle>
            <a:lvl1pPr algn="l">
              <a:buNone/>
              <a:defRPr sz="1600" b="1">
                <a:solidFill>
                  <a:srgbClr val="0070C0"/>
                </a:solidFill>
                <a:latin typeface="微软雅黑" pitchFamily="34" charset="-122"/>
                <a:ea typeface="微软雅黑" pitchFamily="34" charset="-122"/>
              </a:defRPr>
            </a:lvl1pPr>
            <a:lvl2pPr>
              <a:buNone/>
              <a:defRPr sz="1600" b="1">
                <a:latin typeface="+mj-ea"/>
                <a:ea typeface="+mj-ea"/>
              </a:defRPr>
            </a:lvl2pPr>
            <a:lvl3pPr>
              <a:buNone/>
              <a:defRPr sz="1600" b="1">
                <a:latin typeface="+mj-ea"/>
                <a:ea typeface="+mj-ea"/>
              </a:defRPr>
            </a:lvl3pPr>
            <a:lvl4pPr>
              <a:buNone/>
              <a:defRPr sz="1600" b="1">
                <a:latin typeface="+mj-ea"/>
                <a:ea typeface="+mj-ea"/>
              </a:defRPr>
            </a:lvl4pPr>
            <a:lvl5pPr>
              <a:buNone/>
              <a:defRPr sz="1600" b="1">
                <a:latin typeface="+mj-ea"/>
                <a:ea typeface="+mj-ea"/>
              </a:defRPr>
            </a:lvl5pPr>
          </a:lstStyle>
          <a:p>
            <a:pPr lvl="0"/>
            <a:r>
              <a:rPr lang="zh-CN" altLang="en-US" dirty="0" smtClean="0"/>
              <a:t>单击此处编辑姓名</a:t>
            </a:r>
            <a:endParaRPr lang="zh-CN" altLang="en-US" dirty="0"/>
          </a:p>
        </p:txBody>
      </p:sp>
      <p:sp>
        <p:nvSpPr>
          <p:cNvPr id="33" name="文本占位符 33"/>
          <p:cNvSpPr>
            <a:spLocks noGrp="1"/>
          </p:cNvSpPr>
          <p:nvPr>
            <p:ph type="body" sz="quarter" idx="21" hasCustomPrompt="1"/>
          </p:nvPr>
        </p:nvSpPr>
        <p:spPr>
          <a:xfrm>
            <a:off x="6737154" y="3282043"/>
            <a:ext cx="1879072" cy="650875"/>
          </a:xfrm>
          <a:prstGeom prst="rect">
            <a:avLst/>
          </a:prstGeom>
        </p:spPr>
        <p:txBody>
          <a:bodyPr/>
          <a:lstStyle>
            <a:lvl1pPr algn="l">
              <a:buNone/>
              <a:defRPr sz="1400">
                <a:solidFill>
                  <a:schemeClr val="tx1"/>
                </a:solidFill>
                <a:latin typeface="微软雅黑" pitchFamily="34" charset="-122"/>
                <a:ea typeface="微软雅黑" pitchFamily="34" charset="-122"/>
              </a:defRPr>
            </a:lvl1pPr>
            <a:lvl2pPr>
              <a:buNone/>
              <a:defRPr sz="1600">
                <a:latin typeface="+mj-ea"/>
                <a:ea typeface="+mj-ea"/>
              </a:defRPr>
            </a:lvl2pPr>
            <a:lvl3pPr>
              <a:buNone/>
              <a:defRPr sz="1600">
                <a:latin typeface="+mj-ea"/>
                <a:ea typeface="+mj-ea"/>
              </a:defRPr>
            </a:lvl3pPr>
            <a:lvl4pPr>
              <a:buNone/>
              <a:defRPr sz="1600">
                <a:latin typeface="+mj-ea"/>
                <a:ea typeface="+mj-ea"/>
              </a:defRPr>
            </a:lvl4pPr>
            <a:lvl5pPr>
              <a:buNone/>
              <a:defRPr sz="1600">
                <a:latin typeface="+mj-ea"/>
                <a:ea typeface="+mj-ea"/>
              </a:defRPr>
            </a:lvl5pPr>
          </a:lstStyle>
          <a:p>
            <a:pPr lvl="0"/>
            <a:r>
              <a:rPr lang="zh-CN" altLang="en-US" dirty="0" smtClean="0"/>
              <a:t>单击此处编辑职务</a:t>
            </a:r>
            <a:endParaRPr lang="zh-CN" altLang="en-US" dirty="0"/>
          </a:p>
        </p:txBody>
      </p:sp>
      <p:sp>
        <p:nvSpPr>
          <p:cNvPr id="21"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表4">
    <p:spTree>
      <p:nvGrpSpPr>
        <p:cNvPr id="1" name=""/>
        <p:cNvGrpSpPr/>
        <p:nvPr/>
      </p:nvGrpSpPr>
      <p:grpSpPr>
        <a:xfrm>
          <a:off x="0" y="0"/>
          <a:ext cx="0" cy="0"/>
          <a:chOff x="0" y="0"/>
          <a:chExt cx="0" cy="0"/>
        </a:xfrm>
      </p:grpSpPr>
      <p:sp>
        <p:nvSpPr>
          <p:cNvPr id="44"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grpSp>
        <p:nvGrpSpPr>
          <p:cNvPr id="32" name="组合 3"/>
          <p:cNvGrpSpPr/>
          <p:nvPr userDrawn="1"/>
        </p:nvGrpSpPr>
        <p:grpSpPr>
          <a:xfrm>
            <a:off x="1807979" y="1408525"/>
            <a:ext cx="2751958" cy="2990386"/>
            <a:chOff x="1438275" y="2119927"/>
            <a:chExt cx="3078163" cy="3344858"/>
          </a:xfrm>
        </p:grpSpPr>
        <p:sp>
          <p:nvSpPr>
            <p:cNvPr id="36" name="Oval 4"/>
            <p:cNvSpPr>
              <a:spLocks noChangeArrowheads="1"/>
            </p:cNvSpPr>
            <p:nvPr/>
          </p:nvSpPr>
          <p:spPr bwMode="auto">
            <a:xfrm rot="3600000">
              <a:off x="1436686" y="2121516"/>
              <a:ext cx="3081342" cy="3078163"/>
            </a:xfrm>
            <a:prstGeom prst="ellipse">
              <a:avLst/>
            </a:prstGeom>
            <a:gradFill rotWithShape="1">
              <a:gsLst>
                <a:gs pos="0">
                  <a:srgbClr val="F8F8F8"/>
                </a:gs>
                <a:gs pos="100000">
                  <a:srgbClr val="DDDDDD"/>
                </a:gs>
              </a:gsLst>
              <a:lin ang="0" scaled="1"/>
            </a:gradFill>
            <a:ln w="9525" cmpd="sng">
              <a:solidFill>
                <a:srgbClr val="DDDDDD"/>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4" name="Line 5"/>
            <p:cNvSpPr>
              <a:spLocks noChangeShapeType="1"/>
            </p:cNvSpPr>
            <p:nvPr/>
          </p:nvSpPr>
          <p:spPr bwMode="auto">
            <a:xfrm>
              <a:off x="2011364" y="3661392"/>
              <a:ext cx="1712912" cy="0"/>
            </a:xfrm>
            <a:prstGeom prst="line">
              <a:avLst/>
            </a:prstGeom>
            <a:noFill/>
            <a:ln w="19050" cmpd="sng">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5" name="Oval 11"/>
            <p:cNvSpPr>
              <a:spLocks noChangeArrowheads="1"/>
            </p:cNvSpPr>
            <p:nvPr/>
          </p:nvSpPr>
          <p:spPr bwMode="auto">
            <a:xfrm>
              <a:off x="1687513" y="5215548"/>
              <a:ext cx="2520950" cy="249237"/>
            </a:xfrm>
            <a:prstGeom prst="ellipse">
              <a:avLst/>
            </a:prstGeom>
            <a:gradFill rotWithShape="1">
              <a:gsLst>
                <a:gs pos="0">
                  <a:srgbClr val="000000">
                    <a:alpha val="39999"/>
                  </a:srgbClr>
                </a:gs>
                <a:gs pos="100000">
                  <a:srgbClr val="000000">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nvGrpSpPr>
          <p:cNvPr id="46" name="组合 10"/>
          <p:cNvGrpSpPr/>
          <p:nvPr userDrawn="1"/>
        </p:nvGrpSpPr>
        <p:grpSpPr>
          <a:xfrm>
            <a:off x="4575548" y="1408525"/>
            <a:ext cx="2751958" cy="2990394"/>
            <a:chOff x="4533900" y="2119923"/>
            <a:chExt cx="3078163" cy="3344862"/>
          </a:xfrm>
        </p:grpSpPr>
        <p:sp>
          <p:nvSpPr>
            <p:cNvPr id="47" name="Oval 3"/>
            <p:cNvSpPr>
              <a:spLocks noChangeArrowheads="1"/>
            </p:cNvSpPr>
            <p:nvPr/>
          </p:nvSpPr>
          <p:spPr bwMode="auto">
            <a:xfrm rot="3600000">
              <a:off x="4532313" y="2121510"/>
              <a:ext cx="3081337" cy="3078163"/>
            </a:xfrm>
            <a:prstGeom prst="ellipse">
              <a:avLst/>
            </a:prstGeom>
            <a:gradFill rotWithShape="1">
              <a:gsLst>
                <a:gs pos="0">
                  <a:srgbClr val="F8F8F8"/>
                </a:gs>
                <a:gs pos="100000">
                  <a:srgbClr val="DDDDDD"/>
                </a:gs>
              </a:gsLst>
              <a:lin ang="0" scaled="1"/>
            </a:gradFill>
            <a:ln w="9525" cmpd="sng">
              <a:solidFill>
                <a:srgbClr val="DDDDDD"/>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48" name="Line 6"/>
            <p:cNvSpPr>
              <a:spLocks noChangeShapeType="1"/>
            </p:cNvSpPr>
            <p:nvPr/>
          </p:nvSpPr>
          <p:spPr bwMode="auto">
            <a:xfrm>
              <a:off x="5334000" y="3661385"/>
              <a:ext cx="1712913" cy="0"/>
            </a:xfrm>
            <a:prstGeom prst="line">
              <a:avLst/>
            </a:prstGeom>
            <a:noFill/>
            <a:ln w="19050" cmpd="sng">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51" name="Oval 12"/>
            <p:cNvSpPr>
              <a:spLocks noChangeArrowheads="1"/>
            </p:cNvSpPr>
            <p:nvPr/>
          </p:nvSpPr>
          <p:spPr bwMode="auto">
            <a:xfrm>
              <a:off x="4808538" y="5215548"/>
              <a:ext cx="2520950" cy="249237"/>
            </a:xfrm>
            <a:prstGeom prst="ellipse">
              <a:avLst/>
            </a:prstGeom>
            <a:gradFill rotWithShape="1">
              <a:gsLst>
                <a:gs pos="0">
                  <a:srgbClr val="000000">
                    <a:alpha val="39999"/>
                  </a:srgbClr>
                </a:gs>
                <a:gs pos="100000">
                  <a:srgbClr val="000000">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sp>
        <p:nvSpPr>
          <p:cNvPr id="55" name="Oval 16"/>
          <p:cNvSpPr>
            <a:spLocks noChangeArrowheads="1"/>
          </p:cNvSpPr>
          <p:nvPr/>
        </p:nvSpPr>
        <p:spPr bwMode="auto">
          <a:xfrm>
            <a:off x="1217564" y="2247311"/>
            <a:ext cx="1066765" cy="1053096"/>
          </a:xfrm>
          <a:prstGeom prst="ellipse">
            <a:avLst/>
          </a:prstGeom>
          <a:solidFill>
            <a:srgbClr val="00B0F0"/>
          </a:solidFill>
          <a:ln>
            <a:headEnd/>
            <a:tailEnd/>
          </a:ln>
          <a:extLst/>
        </p:spPr>
        <p:style>
          <a:lnRef idx="0">
            <a:schemeClr val="accent3"/>
          </a:lnRef>
          <a:fillRef idx="3">
            <a:schemeClr val="accent3"/>
          </a:fillRef>
          <a:effectRef idx="3">
            <a:schemeClr val="accent3"/>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60" name="Oval 22"/>
          <p:cNvSpPr>
            <a:spLocks noChangeArrowheads="1"/>
          </p:cNvSpPr>
          <p:nvPr/>
        </p:nvSpPr>
        <p:spPr bwMode="auto">
          <a:xfrm>
            <a:off x="6854890" y="2247311"/>
            <a:ext cx="1066765" cy="1053096"/>
          </a:xfrm>
          <a:prstGeom prst="ellipse">
            <a:avLst/>
          </a:prstGeom>
          <a:solidFill>
            <a:srgbClr val="00B0F0"/>
          </a:solidFill>
          <a:ln>
            <a:headEnd/>
            <a:tailEnd/>
          </a:ln>
          <a:extLst/>
        </p:spPr>
        <p:style>
          <a:lnRef idx="0">
            <a:schemeClr val="accent3"/>
          </a:lnRef>
          <a:fillRef idx="3">
            <a:schemeClr val="accent3"/>
          </a:fillRef>
          <a:effectRef idx="3">
            <a:schemeClr val="accent3"/>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65" name="Oval 28"/>
          <p:cNvSpPr>
            <a:spLocks noChangeArrowheads="1"/>
          </p:cNvSpPr>
          <p:nvPr/>
        </p:nvSpPr>
        <p:spPr bwMode="auto">
          <a:xfrm>
            <a:off x="3930814" y="2142285"/>
            <a:ext cx="1282372" cy="1263147"/>
          </a:xfrm>
          <a:prstGeom prst="ellipse">
            <a:avLst/>
          </a:prstGeom>
          <a:solidFill>
            <a:srgbClr val="0070C0"/>
          </a:solidFill>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68" name="文本占位符 37"/>
          <p:cNvSpPr>
            <a:spLocks noGrp="1"/>
          </p:cNvSpPr>
          <p:nvPr>
            <p:ph type="body" sz="quarter" idx="10" hasCustomPrompt="1"/>
          </p:nvPr>
        </p:nvSpPr>
        <p:spPr>
          <a:xfrm>
            <a:off x="4129338" y="2454765"/>
            <a:ext cx="885324" cy="687334"/>
          </a:xfrm>
          <a:prstGeom prst="rect">
            <a:avLst/>
          </a:prstGeom>
        </p:spPr>
        <p:txBody>
          <a:bodyPr/>
          <a:lstStyle>
            <a:lvl1pPr>
              <a:defRPr sz="20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69" name="文本占位符 37"/>
          <p:cNvSpPr>
            <a:spLocks noGrp="1"/>
          </p:cNvSpPr>
          <p:nvPr>
            <p:ph type="body" sz="quarter" idx="11" hasCustomPrompt="1"/>
          </p:nvPr>
        </p:nvSpPr>
        <p:spPr>
          <a:xfrm>
            <a:off x="1368848" y="2499264"/>
            <a:ext cx="754880" cy="586062"/>
          </a:xfrm>
          <a:prstGeom prst="rect">
            <a:avLst/>
          </a:prstGeom>
        </p:spPr>
        <p:txBody>
          <a:bodyPr/>
          <a:lstStyle>
            <a:lvl1pPr>
              <a:defRPr sz="18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70" name="文本占位符 37"/>
          <p:cNvSpPr>
            <a:spLocks noGrp="1"/>
          </p:cNvSpPr>
          <p:nvPr>
            <p:ph type="body" sz="quarter" idx="12" hasCustomPrompt="1"/>
          </p:nvPr>
        </p:nvSpPr>
        <p:spPr>
          <a:xfrm>
            <a:off x="7015493" y="2499264"/>
            <a:ext cx="754880" cy="586062"/>
          </a:xfrm>
          <a:prstGeom prst="rect">
            <a:avLst/>
          </a:prstGeom>
        </p:spPr>
        <p:txBody>
          <a:bodyPr/>
          <a:lstStyle>
            <a:lvl1pPr>
              <a:defRPr sz="18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71" name="文本占位符 37"/>
          <p:cNvSpPr>
            <a:spLocks noGrp="1"/>
          </p:cNvSpPr>
          <p:nvPr>
            <p:ph type="body" sz="quarter" idx="13" hasCustomPrompt="1"/>
          </p:nvPr>
        </p:nvSpPr>
        <p:spPr>
          <a:xfrm>
            <a:off x="2426574" y="1933233"/>
            <a:ext cx="1335354" cy="628156"/>
          </a:xfrm>
          <a:prstGeom prst="rect">
            <a:avLst/>
          </a:prstGeom>
        </p:spPr>
        <p:txBody>
          <a:bodyPr/>
          <a:lstStyle>
            <a:lvl1pPr algn="just">
              <a:defRPr sz="16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72" name="文本占位符 37"/>
          <p:cNvSpPr>
            <a:spLocks noGrp="1"/>
          </p:cNvSpPr>
          <p:nvPr>
            <p:ph type="body" sz="quarter" idx="14" hasCustomPrompt="1"/>
          </p:nvPr>
        </p:nvSpPr>
        <p:spPr>
          <a:xfrm>
            <a:off x="2426574" y="2986329"/>
            <a:ext cx="1335354" cy="628156"/>
          </a:xfrm>
          <a:prstGeom prst="rect">
            <a:avLst/>
          </a:prstGeom>
        </p:spPr>
        <p:txBody>
          <a:bodyPr/>
          <a:lstStyle>
            <a:lvl1pPr algn="just">
              <a:defRPr sz="16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73" name="文本占位符 37"/>
          <p:cNvSpPr>
            <a:spLocks noGrp="1"/>
          </p:cNvSpPr>
          <p:nvPr>
            <p:ph type="body" sz="quarter" idx="15" hasCustomPrompt="1"/>
          </p:nvPr>
        </p:nvSpPr>
        <p:spPr>
          <a:xfrm>
            <a:off x="5364698" y="1933233"/>
            <a:ext cx="1335354" cy="628156"/>
          </a:xfrm>
          <a:prstGeom prst="rect">
            <a:avLst/>
          </a:prstGeom>
        </p:spPr>
        <p:txBody>
          <a:bodyPr/>
          <a:lstStyle>
            <a:lvl1pPr algn="just">
              <a:defRPr sz="16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74" name="文本占位符 37"/>
          <p:cNvSpPr>
            <a:spLocks noGrp="1"/>
          </p:cNvSpPr>
          <p:nvPr>
            <p:ph type="body" sz="quarter" idx="16" hasCustomPrompt="1"/>
          </p:nvPr>
        </p:nvSpPr>
        <p:spPr>
          <a:xfrm>
            <a:off x="5364698" y="2986329"/>
            <a:ext cx="1335354" cy="628156"/>
          </a:xfrm>
          <a:prstGeom prst="rect">
            <a:avLst/>
          </a:prstGeom>
        </p:spPr>
        <p:txBody>
          <a:bodyPr/>
          <a:lstStyle>
            <a:lvl1pPr algn="just">
              <a:defRPr sz="16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表5">
    <p:spTree>
      <p:nvGrpSpPr>
        <p:cNvPr id="1" name=""/>
        <p:cNvGrpSpPr/>
        <p:nvPr/>
      </p:nvGrpSpPr>
      <p:grpSpPr>
        <a:xfrm>
          <a:off x="0" y="0"/>
          <a:ext cx="0" cy="0"/>
          <a:chOff x="0" y="0"/>
          <a:chExt cx="0" cy="0"/>
        </a:xfrm>
      </p:grpSpPr>
      <p:sp>
        <p:nvSpPr>
          <p:cNvPr id="44"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grpSp>
        <p:nvGrpSpPr>
          <p:cNvPr id="141" name="组合 140"/>
          <p:cNvGrpSpPr/>
          <p:nvPr userDrawn="1"/>
        </p:nvGrpSpPr>
        <p:grpSpPr>
          <a:xfrm>
            <a:off x="1086060" y="1231156"/>
            <a:ext cx="6668670" cy="3286446"/>
            <a:chOff x="165101" y="1772816"/>
            <a:chExt cx="8510588" cy="4194176"/>
          </a:xfrm>
        </p:grpSpPr>
        <p:grpSp>
          <p:nvGrpSpPr>
            <p:cNvPr id="107" name="组合 3"/>
            <p:cNvGrpSpPr/>
            <p:nvPr userDrawn="1"/>
          </p:nvGrpSpPr>
          <p:grpSpPr>
            <a:xfrm>
              <a:off x="3189289" y="2204617"/>
              <a:ext cx="5486400" cy="3762375"/>
              <a:chOff x="3189289" y="2204617"/>
              <a:chExt cx="5486400" cy="3762375"/>
            </a:xfrm>
          </p:grpSpPr>
          <p:sp>
            <p:nvSpPr>
              <p:cNvPr id="108" name="AutoShape 34"/>
              <p:cNvSpPr>
                <a:spLocks noChangeArrowheads="1"/>
              </p:cNvSpPr>
              <p:nvPr/>
            </p:nvSpPr>
            <p:spPr bwMode="auto">
              <a:xfrm>
                <a:off x="3189289" y="5355805"/>
                <a:ext cx="5486399" cy="611187"/>
              </a:xfrm>
              <a:prstGeom prst="roundRect">
                <a:avLst>
                  <a:gd name="adj" fmla="val 15065"/>
                </a:avLst>
              </a:prstGeom>
              <a:gradFill rotWithShape="1">
                <a:gsLst>
                  <a:gs pos="0">
                    <a:srgbClr val="777777">
                      <a:alpha val="9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09" name="AutoShape 3"/>
              <p:cNvSpPr>
                <a:spLocks noChangeArrowheads="1"/>
              </p:cNvSpPr>
              <p:nvPr/>
            </p:nvSpPr>
            <p:spPr bwMode="auto">
              <a:xfrm>
                <a:off x="3532189" y="2204617"/>
                <a:ext cx="5143500" cy="3125788"/>
              </a:xfrm>
              <a:prstGeom prst="roundRect">
                <a:avLst>
                  <a:gd name="adj" fmla="val 2644"/>
                </a:avLst>
              </a:prstGeom>
              <a:gradFill rotWithShape="1">
                <a:gsLst>
                  <a:gs pos="0">
                    <a:srgbClr val="FFFFFF"/>
                  </a:gs>
                  <a:gs pos="100000">
                    <a:srgbClr val="F5F5F5"/>
                  </a:gs>
                </a:gsLst>
                <a:lin ang="5400000" scaled="1"/>
              </a:gradFill>
              <a:ln w="3175">
                <a:solidFill>
                  <a:srgbClr val="C0C0C0">
                    <a:alpha val="69019"/>
                  </a:srgbClr>
                </a:solidFill>
                <a:round/>
                <a:headEnd/>
                <a:tailEnd/>
              </a:ln>
            </p:spPr>
            <p:txBody>
              <a:bodyP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zh-CN"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grpSp>
        <p:grpSp>
          <p:nvGrpSpPr>
            <p:cNvPr id="110" name="Group 4"/>
            <p:cNvGrpSpPr>
              <a:grpSpLocks/>
            </p:cNvGrpSpPr>
            <p:nvPr userDrawn="1"/>
          </p:nvGrpSpPr>
          <p:grpSpPr bwMode="auto">
            <a:xfrm>
              <a:off x="165101" y="1772816"/>
              <a:ext cx="4303715" cy="4133851"/>
              <a:chOff x="0" y="0"/>
              <a:chExt cx="3079" cy="2958"/>
            </a:xfrm>
          </p:grpSpPr>
          <p:sp>
            <p:nvSpPr>
              <p:cNvPr id="111" name="Oval 5"/>
              <p:cNvSpPr>
                <a:spLocks noChangeArrowheads="1"/>
              </p:cNvSpPr>
              <p:nvPr/>
            </p:nvSpPr>
            <p:spPr bwMode="auto">
              <a:xfrm>
                <a:off x="0" y="2592"/>
                <a:ext cx="2596" cy="366"/>
              </a:xfrm>
              <a:prstGeom prst="ellipse">
                <a:avLst/>
              </a:prstGeom>
              <a:gradFill rotWithShape="1">
                <a:gsLst>
                  <a:gs pos="0">
                    <a:srgbClr val="333333">
                      <a:alpha val="57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12" name="Oval 6"/>
              <p:cNvSpPr>
                <a:spLocks noChangeArrowheads="1"/>
              </p:cNvSpPr>
              <p:nvPr/>
            </p:nvSpPr>
            <p:spPr bwMode="auto">
              <a:xfrm>
                <a:off x="199" y="0"/>
                <a:ext cx="2880" cy="2880"/>
              </a:xfrm>
              <a:prstGeom prst="ellipse">
                <a:avLst/>
              </a:prstGeom>
              <a:gradFill rotWithShape="1">
                <a:gsLst>
                  <a:gs pos="0">
                    <a:srgbClr val="FFFFFF"/>
                  </a:gs>
                  <a:gs pos="100000">
                    <a:srgbClr val="EAEAEA"/>
                  </a:gs>
                </a:gsLst>
                <a:lin ang="2700000" scaled="1"/>
              </a:gradFill>
              <a:ln w="6350">
                <a:solidFill>
                  <a:srgbClr val="EAEAEA"/>
                </a:solidFill>
                <a:round/>
                <a:headEnd/>
                <a:tailEnd/>
              </a:ln>
              <a:effectLst>
                <a:outerShdw dist="68392" dir="4091915" algn="ctr" rotWithShape="0">
                  <a:srgbClr val="B2B2B2">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grpSp>
            <p:nvGrpSpPr>
              <p:cNvPr id="114" name="Group 8"/>
              <p:cNvGrpSpPr>
                <a:grpSpLocks/>
              </p:cNvGrpSpPr>
              <p:nvPr userDrawn="1"/>
            </p:nvGrpSpPr>
            <p:grpSpPr bwMode="auto">
              <a:xfrm>
                <a:off x="477" y="288"/>
                <a:ext cx="2308" cy="2304"/>
                <a:chOff x="0" y="0"/>
                <a:chExt cx="2060" cy="2056"/>
              </a:xfrm>
            </p:grpSpPr>
            <p:grpSp>
              <p:nvGrpSpPr>
                <p:cNvPr id="124" name="Group 9"/>
                <p:cNvGrpSpPr>
                  <a:grpSpLocks/>
                </p:cNvGrpSpPr>
                <p:nvPr/>
              </p:nvGrpSpPr>
              <p:grpSpPr bwMode="auto">
                <a:xfrm>
                  <a:off x="0" y="0"/>
                  <a:ext cx="2060" cy="2056"/>
                  <a:chOff x="0" y="0"/>
                  <a:chExt cx="2524" cy="2518"/>
                </a:xfrm>
              </p:grpSpPr>
              <p:grpSp>
                <p:nvGrpSpPr>
                  <p:cNvPr id="128" name="Group 10"/>
                  <p:cNvGrpSpPr>
                    <a:grpSpLocks/>
                  </p:cNvGrpSpPr>
                  <p:nvPr/>
                </p:nvGrpSpPr>
                <p:grpSpPr bwMode="auto">
                  <a:xfrm>
                    <a:off x="0" y="0"/>
                    <a:ext cx="2524" cy="2518"/>
                    <a:chOff x="0" y="0"/>
                    <a:chExt cx="2524" cy="2518"/>
                  </a:xfrm>
                </p:grpSpPr>
                <p:sp>
                  <p:nvSpPr>
                    <p:cNvPr id="132" name="未知"/>
                    <p:cNvSpPr>
                      <a:spLocks/>
                    </p:cNvSpPr>
                    <p:nvPr/>
                  </p:nvSpPr>
                  <p:spPr bwMode="auto">
                    <a:xfrm>
                      <a:off x="0" y="363"/>
                      <a:ext cx="1262" cy="900"/>
                    </a:xfrm>
                    <a:custGeom>
                      <a:avLst/>
                      <a:gdLst>
                        <a:gd name="T0" fmla="*/ 363 w 174"/>
                        <a:gd name="T1" fmla="*/ 0 h 124"/>
                        <a:gd name="T2" fmla="*/ 0 w 174"/>
                        <a:gd name="T3" fmla="*/ 893 h 124"/>
                        <a:gd name="T4" fmla="*/ 1262 w 174"/>
                        <a:gd name="T5" fmla="*/ 900 h 124"/>
                        <a:gd name="T6" fmla="*/ 363 w 174"/>
                        <a:gd name="T7" fmla="*/ 0 h 124"/>
                        <a:gd name="T8" fmla="*/ 0 60000 65536"/>
                        <a:gd name="T9" fmla="*/ 0 60000 65536"/>
                        <a:gd name="T10" fmla="*/ 0 60000 65536"/>
                        <a:gd name="T11" fmla="*/ 0 60000 65536"/>
                        <a:gd name="T12" fmla="*/ 0 w 174"/>
                        <a:gd name="T13" fmla="*/ 0 h 124"/>
                        <a:gd name="T14" fmla="*/ 174 w 174"/>
                        <a:gd name="T15" fmla="*/ 124 h 124"/>
                      </a:gdLst>
                      <a:ahLst/>
                      <a:cxnLst>
                        <a:cxn ang="T8">
                          <a:pos x="T0" y="T1"/>
                        </a:cxn>
                        <a:cxn ang="T9">
                          <a:pos x="T2" y="T3"/>
                        </a:cxn>
                        <a:cxn ang="T10">
                          <a:pos x="T4" y="T5"/>
                        </a:cxn>
                        <a:cxn ang="T11">
                          <a:pos x="T6" y="T7"/>
                        </a:cxn>
                      </a:cxnLst>
                      <a:rect l="T12" t="T13" r="T14" b="T15"/>
                      <a:pathLst>
                        <a:path w="174" h="124">
                          <a:moveTo>
                            <a:pt x="50" y="0"/>
                          </a:moveTo>
                          <a:cubicBezTo>
                            <a:pt x="18" y="33"/>
                            <a:pt x="0" y="77"/>
                            <a:pt x="0" y="123"/>
                          </a:cubicBezTo>
                          <a:lnTo>
                            <a:pt x="174" y="124"/>
                          </a:lnTo>
                          <a:lnTo>
                            <a:pt x="50" y="0"/>
                          </a:lnTo>
                          <a:close/>
                        </a:path>
                      </a:pathLst>
                    </a:custGeom>
                    <a:solidFill>
                      <a:schemeClr val="accent1"/>
                    </a:solidFill>
                    <a:ln w="6350">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33" name="未知"/>
                    <p:cNvSpPr>
                      <a:spLocks/>
                    </p:cNvSpPr>
                    <p:nvPr/>
                  </p:nvSpPr>
                  <p:spPr bwMode="auto">
                    <a:xfrm>
                      <a:off x="362" y="0"/>
                      <a:ext cx="900" cy="1263"/>
                    </a:xfrm>
                    <a:custGeom>
                      <a:avLst/>
                      <a:gdLst>
                        <a:gd name="T0" fmla="*/ 893 w 124"/>
                        <a:gd name="T1" fmla="*/ 0 h 174"/>
                        <a:gd name="T2" fmla="*/ 0 w 124"/>
                        <a:gd name="T3" fmla="*/ 363 h 174"/>
                        <a:gd name="T4" fmla="*/ 900 w 124"/>
                        <a:gd name="T5" fmla="*/ 1263 h 174"/>
                        <a:gd name="T6" fmla="*/ 893 w 124"/>
                        <a:gd name="T7" fmla="*/ 0 h 174"/>
                        <a:gd name="T8" fmla="*/ 0 60000 65536"/>
                        <a:gd name="T9" fmla="*/ 0 60000 65536"/>
                        <a:gd name="T10" fmla="*/ 0 60000 65536"/>
                        <a:gd name="T11" fmla="*/ 0 60000 65536"/>
                        <a:gd name="T12" fmla="*/ 0 w 124"/>
                        <a:gd name="T13" fmla="*/ 0 h 174"/>
                        <a:gd name="T14" fmla="*/ 124 w 124"/>
                        <a:gd name="T15" fmla="*/ 174 h 174"/>
                      </a:gdLst>
                      <a:ahLst/>
                      <a:cxnLst>
                        <a:cxn ang="T8">
                          <a:pos x="T0" y="T1"/>
                        </a:cxn>
                        <a:cxn ang="T9">
                          <a:pos x="T2" y="T3"/>
                        </a:cxn>
                        <a:cxn ang="T10">
                          <a:pos x="T4" y="T5"/>
                        </a:cxn>
                        <a:cxn ang="T11">
                          <a:pos x="T6" y="T7"/>
                        </a:cxn>
                      </a:cxnLst>
                      <a:rect l="T12" t="T13" r="T14" b="T15"/>
                      <a:pathLst>
                        <a:path w="124" h="174">
                          <a:moveTo>
                            <a:pt x="123" y="0"/>
                          </a:moveTo>
                          <a:cubicBezTo>
                            <a:pt x="77" y="0"/>
                            <a:pt x="33" y="18"/>
                            <a:pt x="0" y="50"/>
                          </a:cubicBezTo>
                          <a:lnTo>
                            <a:pt x="124" y="174"/>
                          </a:lnTo>
                          <a:lnTo>
                            <a:pt x="123" y="0"/>
                          </a:lnTo>
                          <a:close/>
                        </a:path>
                      </a:pathLst>
                    </a:custGeom>
                    <a:solidFill>
                      <a:srgbClr val="00B0F0"/>
                    </a:solidFill>
                    <a:ln w="6350">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34" name="未知"/>
                    <p:cNvSpPr>
                      <a:spLocks/>
                    </p:cNvSpPr>
                    <p:nvPr/>
                  </p:nvSpPr>
                  <p:spPr bwMode="auto">
                    <a:xfrm>
                      <a:off x="0" y="1263"/>
                      <a:ext cx="1262" cy="893"/>
                    </a:xfrm>
                    <a:custGeom>
                      <a:avLst/>
                      <a:gdLst/>
                      <a:ahLst/>
                      <a:cxnLst>
                        <a:cxn ang="0">
                          <a:pos x="0" y="0"/>
                        </a:cxn>
                        <a:cxn ang="0">
                          <a:pos x="50" y="123"/>
                        </a:cxn>
                        <a:cxn ang="0">
                          <a:pos x="174" y="0"/>
                        </a:cxn>
                        <a:cxn ang="0">
                          <a:pos x="0" y="0"/>
                        </a:cxn>
                      </a:cxnLst>
                      <a:rect l="0" t="0" r="r" b="b"/>
                      <a:pathLst>
                        <a:path w="174" h="123">
                          <a:moveTo>
                            <a:pt x="0" y="0"/>
                          </a:moveTo>
                          <a:cubicBezTo>
                            <a:pt x="0" y="46"/>
                            <a:pt x="18" y="90"/>
                            <a:pt x="50" y="123"/>
                          </a:cubicBezTo>
                          <a:lnTo>
                            <a:pt x="174" y="0"/>
                          </a:lnTo>
                          <a:lnTo>
                            <a:pt x="0" y="0"/>
                          </a:lnTo>
                          <a:close/>
                        </a:path>
                      </a:pathLst>
                    </a:custGeom>
                    <a:solidFill>
                      <a:srgbClr val="00B0F0"/>
                    </a:solidFill>
                    <a:ln w="6350" cmpd="sng">
                      <a:solidFill>
                        <a:srgbClr val="FFFFF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35" name="未知"/>
                    <p:cNvSpPr>
                      <a:spLocks/>
                    </p:cNvSpPr>
                    <p:nvPr/>
                  </p:nvSpPr>
                  <p:spPr bwMode="auto">
                    <a:xfrm>
                      <a:off x="361" y="1263"/>
                      <a:ext cx="899" cy="1255"/>
                    </a:xfrm>
                    <a:custGeom>
                      <a:avLst/>
                      <a:gdLst/>
                      <a:ahLst/>
                      <a:cxnLst>
                        <a:cxn ang="0">
                          <a:pos x="0" y="123"/>
                        </a:cxn>
                        <a:cxn ang="0">
                          <a:pos x="124" y="173"/>
                        </a:cxn>
                        <a:cxn ang="0">
                          <a:pos x="124" y="0"/>
                        </a:cxn>
                        <a:cxn ang="0">
                          <a:pos x="0" y="123"/>
                        </a:cxn>
                      </a:cxnLst>
                      <a:rect l="0" t="0" r="r" b="b"/>
                      <a:pathLst>
                        <a:path w="124" h="173">
                          <a:moveTo>
                            <a:pt x="0" y="123"/>
                          </a:moveTo>
                          <a:cubicBezTo>
                            <a:pt x="33" y="155"/>
                            <a:pt x="77" y="173"/>
                            <a:pt x="124" y="173"/>
                          </a:cubicBezTo>
                          <a:lnTo>
                            <a:pt x="124" y="0"/>
                          </a:lnTo>
                          <a:lnTo>
                            <a:pt x="0" y="123"/>
                          </a:lnTo>
                          <a:close/>
                        </a:path>
                      </a:pathLst>
                    </a:custGeom>
                    <a:solidFill>
                      <a:schemeClr val="accent1"/>
                    </a:solidFill>
                    <a:ln w="6350" cmpd="sng">
                      <a:solidFill>
                        <a:srgbClr val="FFFFF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36" name="未知"/>
                    <p:cNvSpPr>
                      <a:spLocks/>
                    </p:cNvSpPr>
                    <p:nvPr/>
                  </p:nvSpPr>
                  <p:spPr bwMode="auto">
                    <a:xfrm>
                      <a:off x="1262" y="1263"/>
                      <a:ext cx="892" cy="1255"/>
                    </a:xfrm>
                    <a:custGeom>
                      <a:avLst/>
                      <a:gdLst/>
                      <a:ahLst/>
                      <a:cxnLst>
                        <a:cxn ang="0">
                          <a:pos x="0" y="173"/>
                        </a:cxn>
                        <a:cxn ang="0">
                          <a:pos x="123" y="123"/>
                        </a:cxn>
                        <a:cxn ang="0">
                          <a:pos x="0" y="0"/>
                        </a:cxn>
                        <a:cxn ang="0">
                          <a:pos x="0" y="173"/>
                        </a:cxn>
                      </a:cxnLst>
                      <a:rect l="0" t="0" r="r" b="b"/>
                      <a:pathLst>
                        <a:path w="123" h="173">
                          <a:moveTo>
                            <a:pt x="0" y="173"/>
                          </a:moveTo>
                          <a:cubicBezTo>
                            <a:pt x="46" y="173"/>
                            <a:pt x="90" y="155"/>
                            <a:pt x="123" y="123"/>
                          </a:cubicBezTo>
                          <a:lnTo>
                            <a:pt x="0" y="0"/>
                          </a:lnTo>
                          <a:lnTo>
                            <a:pt x="0" y="173"/>
                          </a:lnTo>
                          <a:close/>
                        </a:path>
                      </a:pathLst>
                    </a:custGeom>
                    <a:solidFill>
                      <a:srgbClr val="00B0F0"/>
                    </a:solidFill>
                    <a:ln w="6350" cmpd="sng">
                      <a:solidFill>
                        <a:srgbClr val="FFFFF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37" name="未知"/>
                    <p:cNvSpPr>
                      <a:spLocks/>
                    </p:cNvSpPr>
                    <p:nvPr/>
                  </p:nvSpPr>
                  <p:spPr bwMode="auto">
                    <a:xfrm>
                      <a:off x="1262" y="0"/>
                      <a:ext cx="892" cy="1263"/>
                    </a:xfrm>
                    <a:custGeom>
                      <a:avLst/>
                      <a:gdLst>
                        <a:gd name="T0" fmla="*/ 892 w 123"/>
                        <a:gd name="T1" fmla="*/ 363 h 174"/>
                        <a:gd name="T2" fmla="*/ 0 w 123"/>
                        <a:gd name="T3" fmla="*/ 0 h 174"/>
                        <a:gd name="T4" fmla="*/ 0 w 123"/>
                        <a:gd name="T5" fmla="*/ 1263 h 174"/>
                        <a:gd name="T6" fmla="*/ 892 w 123"/>
                        <a:gd name="T7" fmla="*/ 363 h 174"/>
                        <a:gd name="T8" fmla="*/ 0 60000 65536"/>
                        <a:gd name="T9" fmla="*/ 0 60000 65536"/>
                        <a:gd name="T10" fmla="*/ 0 60000 65536"/>
                        <a:gd name="T11" fmla="*/ 0 60000 65536"/>
                        <a:gd name="T12" fmla="*/ 0 w 123"/>
                        <a:gd name="T13" fmla="*/ 0 h 174"/>
                        <a:gd name="T14" fmla="*/ 123 w 123"/>
                        <a:gd name="T15" fmla="*/ 174 h 174"/>
                      </a:gdLst>
                      <a:ahLst/>
                      <a:cxnLst>
                        <a:cxn ang="T8">
                          <a:pos x="T0" y="T1"/>
                        </a:cxn>
                        <a:cxn ang="T9">
                          <a:pos x="T2" y="T3"/>
                        </a:cxn>
                        <a:cxn ang="T10">
                          <a:pos x="T4" y="T5"/>
                        </a:cxn>
                        <a:cxn ang="T11">
                          <a:pos x="T6" y="T7"/>
                        </a:cxn>
                      </a:cxnLst>
                      <a:rect l="T12" t="T13" r="T14" b="T15"/>
                      <a:pathLst>
                        <a:path w="123" h="174">
                          <a:moveTo>
                            <a:pt x="123" y="50"/>
                          </a:moveTo>
                          <a:cubicBezTo>
                            <a:pt x="90" y="18"/>
                            <a:pt x="46" y="0"/>
                            <a:pt x="0" y="0"/>
                          </a:cubicBezTo>
                          <a:lnTo>
                            <a:pt x="0" y="174"/>
                          </a:lnTo>
                          <a:lnTo>
                            <a:pt x="123" y="50"/>
                          </a:lnTo>
                          <a:close/>
                        </a:path>
                      </a:pathLst>
                    </a:custGeom>
                    <a:solidFill>
                      <a:schemeClr val="accent1"/>
                    </a:solidFill>
                    <a:ln w="6350">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38" name="未知"/>
                    <p:cNvSpPr>
                      <a:spLocks/>
                    </p:cNvSpPr>
                    <p:nvPr/>
                  </p:nvSpPr>
                  <p:spPr bwMode="auto">
                    <a:xfrm>
                      <a:off x="1262" y="363"/>
                      <a:ext cx="1262" cy="900"/>
                    </a:xfrm>
                    <a:custGeom>
                      <a:avLst/>
                      <a:gdLst>
                        <a:gd name="T0" fmla="*/ 1262 w 174"/>
                        <a:gd name="T1" fmla="*/ 900 h 124"/>
                        <a:gd name="T2" fmla="*/ 892 w 174"/>
                        <a:gd name="T3" fmla="*/ 0 h 124"/>
                        <a:gd name="T4" fmla="*/ 0 w 174"/>
                        <a:gd name="T5" fmla="*/ 900 h 124"/>
                        <a:gd name="T6" fmla="*/ 1262 w 174"/>
                        <a:gd name="T7" fmla="*/ 900 h 124"/>
                        <a:gd name="T8" fmla="*/ 0 60000 65536"/>
                        <a:gd name="T9" fmla="*/ 0 60000 65536"/>
                        <a:gd name="T10" fmla="*/ 0 60000 65536"/>
                        <a:gd name="T11" fmla="*/ 0 60000 65536"/>
                        <a:gd name="T12" fmla="*/ 0 w 174"/>
                        <a:gd name="T13" fmla="*/ 0 h 124"/>
                        <a:gd name="T14" fmla="*/ 174 w 174"/>
                        <a:gd name="T15" fmla="*/ 124 h 124"/>
                      </a:gdLst>
                      <a:ahLst/>
                      <a:cxnLst>
                        <a:cxn ang="T8">
                          <a:pos x="T0" y="T1"/>
                        </a:cxn>
                        <a:cxn ang="T9">
                          <a:pos x="T2" y="T3"/>
                        </a:cxn>
                        <a:cxn ang="T10">
                          <a:pos x="T4" y="T5"/>
                        </a:cxn>
                        <a:cxn ang="T11">
                          <a:pos x="T6" y="T7"/>
                        </a:cxn>
                      </a:cxnLst>
                      <a:rect l="T12" t="T13" r="T14" b="T15"/>
                      <a:pathLst>
                        <a:path w="174" h="124">
                          <a:moveTo>
                            <a:pt x="174" y="124"/>
                          </a:moveTo>
                          <a:cubicBezTo>
                            <a:pt x="174" y="77"/>
                            <a:pt x="155" y="33"/>
                            <a:pt x="123" y="0"/>
                          </a:cubicBezTo>
                          <a:lnTo>
                            <a:pt x="0" y="124"/>
                          </a:lnTo>
                          <a:lnTo>
                            <a:pt x="174" y="124"/>
                          </a:lnTo>
                          <a:close/>
                        </a:path>
                      </a:pathLst>
                    </a:custGeom>
                    <a:solidFill>
                      <a:srgbClr val="00B0F0"/>
                    </a:solidFill>
                    <a:ln w="6350">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39" name="未知"/>
                    <p:cNvSpPr>
                      <a:spLocks/>
                    </p:cNvSpPr>
                    <p:nvPr/>
                  </p:nvSpPr>
                  <p:spPr bwMode="auto">
                    <a:xfrm>
                      <a:off x="1262" y="1263"/>
                      <a:ext cx="1262" cy="893"/>
                    </a:xfrm>
                    <a:custGeom>
                      <a:avLst/>
                      <a:gdLst/>
                      <a:ahLst/>
                      <a:cxnLst>
                        <a:cxn ang="0">
                          <a:pos x="123" y="123"/>
                        </a:cxn>
                        <a:cxn ang="0">
                          <a:pos x="174" y="0"/>
                        </a:cxn>
                        <a:cxn ang="0">
                          <a:pos x="0" y="0"/>
                        </a:cxn>
                        <a:cxn ang="0">
                          <a:pos x="123" y="123"/>
                        </a:cxn>
                      </a:cxnLst>
                      <a:rect l="0" t="0" r="r" b="b"/>
                      <a:pathLst>
                        <a:path w="174" h="123">
                          <a:moveTo>
                            <a:pt x="123" y="123"/>
                          </a:moveTo>
                          <a:cubicBezTo>
                            <a:pt x="155" y="90"/>
                            <a:pt x="174" y="46"/>
                            <a:pt x="174" y="0"/>
                          </a:cubicBezTo>
                          <a:lnTo>
                            <a:pt x="0" y="0"/>
                          </a:lnTo>
                          <a:lnTo>
                            <a:pt x="123" y="123"/>
                          </a:lnTo>
                          <a:close/>
                        </a:path>
                      </a:pathLst>
                    </a:custGeom>
                    <a:solidFill>
                      <a:schemeClr val="accent1"/>
                    </a:solidFill>
                    <a:ln w="6350" cmpd="sng">
                      <a:solidFill>
                        <a:srgbClr val="FFFFF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nvGrpSpPr>
                  <p:cNvPr id="129" name="Group 19"/>
                  <p:cNvGrpSpPr>
                    <a:grpSpLocks/>
                  </p:cNvGrpSpPr>
                  <p:nvPr/>
                </p:nvGrpSpPr>
                <p:grpSpPr bwMode="auto">
                  <a:xfrm>
                    <a:off x="593" y="591"/>
                    <a:ext cx="1337" cy="1337"/>
                    <a:chOff x="0" y="0"/>
                    <a:chExt cx="487" cy="487"/>
                  </a:xfrm>
                </p:grpSpPr>
                <p:sp>
                  <p:nvSpPr>
                    <p:cNvPr id="130" name="Oval 20"/>
                    <p:cNvSpPr>
                      <a:spLocks noChangeArrowheads="1"/>
                    </p:cNvSpPr>
                    <p:nvPr/>
                  </p:nvSpPr>
                  <p:spPr bwMode="auto">
                    <a:xfrm>
                      <a:off x="0" y="0"/>
                      <a:ext cx="487" cy="487"/>
                    </a:xfrm>
                    <a:prstGeom prst="ellipse">
                      <a:avLst/>
                    </a:prstGeom>
                    <a:solidFill>
                      <a:srgbClr val="ECECEC"/>
                    </a:solidFill>
                    <a:ln w="63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31" name="Oval 21"/>
                    <p:cNvSpPr>
                      <a:spLocks noChangeArrowheads="1"/>
                    </p:cNvSpPr>
                    <p:nvPr/>
                  </p:nvSpPr>
                  <p:spPr bwMode="auto">
                    <a:xfrm>
                      <a:off x="202" y="202"/>
                      <a:ext cx="82" cy="82"/>
                    </a:xfrm>
                    <a:prstGeom prst="ellipse">
                      <a:avLst/>
                    </a:prstGeom>
                    <a:solidFill>
                      <a:srgbClr val="000000"/>
                    </a:solidFill>
                    <a:ln w="63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grpSp>
            </p:grpSp>
            <p:sp>
              <p:nvSpPr>
                <p:cNvPr id="126" name="Oval 23"/>
                <p:cNvSpPr>
                  <a:spLocks noChangeArrowheads="1"/>
                </p:cNvSpPr>
                <p:nvPr userDrawn="1"/>
              </p:nvSpPr>
              <p:spPr bwMode="auto">
                <a:xfrm>
                  <a:off x="504" y="503"/>
                  <a:ext cx="1052" cy="1050"/>
                </a:xfrm>
                <a:prstGeom prst="ellipse">
                  <a:avLst/>
                </a:prstGeom>
                <a:solidFill>
                  <a:schemeClr val="bg1"/>
                </a:soli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grpSp>
      <p:sp>
        <p:nvSpPr>
          <p:cNvPr id="142" name="文本占位符 37"/>
          <p:cNvSpPr>
            <a:spLocks noGrp="1"/>
          </p:cNvSpPr>
          <p:nvPr>
            <p:ph type="body" sz="quarter" idx="10" hasCustomPrompt="1"/>
          </p:nvPr>
        </p:nvSpPr>
        <p:spPr>
          <a:xfrm>
            <a:off x="2427749" y="2468378"/>
            <a:ext cx="885324" cy="687334"/>
          </a:xfrm>
          <a:prstGeom prst="rect">
            <a:avLst/>
          </a:prstGeom>
        </p:spPr>
        <p:txBody>
          <a:bodyPr/>
          <a:lstStyle>
            <a:lvl1pPr>
              <a:defRPr sz="2000" b="1">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144" name="文本占位符 37"/>
          <p:cNvSpPr>
            <a:spLocks noGrp="1"/>
          </p:cNvSpPr>
          <p:nvPr>
            <p:ph type="body" sz="quarter" idx="11" hasCustomPrompt="1"/>
          </p:nvPr>
        </p:nvSpPr>
        <p:spPr>
          <a:xfrm>
            <a:off x="2251505" y="1706062"/>
            <a:ext cx="530850" cy="432646"/>
          </a:xfrm>
          <a:prstGeom prst="rect">
            <a:avLst/>
          </a:prstGeom>
        </p:spPr>
        <p:txBody>
          <a:bodyPr/>
          <a:lstStyle>
            <a:lvl1pPr>
              <a:defRPr sz="1200" b="0">
                <a:solidFill>
                  <a:schemeClr val="bg1"/>
                </a:solidFill>
                <a:latin typeface="微软雅黑" pitchFamily="34" charset="-122"/>
                <a:ea typeface="微软雅黑" pitchFamily="34" charset="-122"/>
              </a:defRPr>
            </a:lvl1pPr>
          </a:lstStyle>
          <a:p>
            <a:pPr lvl="0"/>
            <a:r>
              <a:rPr lang="zh-CN" altLang="en-US" dirty="0" smtClean="0"/>
              <a:t>单击编辑</a:t>
            </a:r>
            <a:endParaRPr lang="zh-CN" altLang="en-US" dirty="0"/>
          </a:p>
        </p:txBody>
      </p:sp>
      <p:sp>
        <p:nvSpPr>
          <p:cNvPr id="145" name="文本占位符 37"/>
          <p:cNvSpPr>
            <a:spLocks noGrp="1"/>
          </p:cNvSpPr>
          <p:nvPr>
            <p:ph type="body" sz="quarter" idx="12" hasCustomPrompt="1"/>
          </p:nvPr>
        </p:nvSpPr>
        <p:spPr>
          <a:xfrm>
            <a:off x="2983271" y="1706062"/>
            <a:ext cx="530850" cy="432646"/>
          </a:xfrm>
          <a:prstGeom prst="rect">
            <a:avLst/>
          </a:prstGeom>
        </p:spPr>
        <p:txBody>
          <a:bodyPr/>
          <a:lstStyle>
            <a:lvl1pPr>
              <a:defRPr sz="1200" b="0">
                <a:solidFill>
                  <a:schemeClr val="bg1"/>
                </a:solidFill>
                <a:latin typeface="微软雅黑" pitchFamily="34" charset="-122"/>
                <a:ea typeface="微软雅黑" pitchFamily="34" charset="-122"/>
              </a:defRPr>
            </a:lvl1pPr>
          </a:lstStyle>
          <a:p>
            <a:pPr lvl="0"/>
            <a:r>
              <a:rPr lang="zh-CN" altLang="en-US" dirty="0" smtClean="0"/>
              <a:t>单击编辑</a:t>
            </a:r>
            <a:endParaRPr lang="zh-CN" altLang="en-US" dirty="0"/>
          </a:p>
        </p:txBody>
      </p:sp>
      <p:sp>
        <p:nvSpPr>
          <p:cNvPr id="146" name="文本占位符 37"/>
          <p:cNvSpPr>
            <a:spLocks noGrp="1"/>
          </p:cNvSpPr>
          <p:nvPr>
            <p:ph type="body" sz="quarter" idx="13" hasCustomPrompt="1"/>
          </p:nvPr>
        </p:nvSpPr>
        <p:spPr>
          <a:xfrm>
            <a:off x="3500347" y="2252055"/>
            <a:ext cx="530850" cy="432646"/>
          </a:xfrm>
          <a:prstGeom prst="rect">
            <a:avLst/>
          </a:prstGeom>
        </p:spPr>
        <p:txBody>
          <a:bodyPr/>
          <a:lstStyle>
            <a:lvl1pPr>
              <a:defRPr sz="1200" b="0">
                <a:solidFill>
                  <a:schemeClr val="bg1"/>
                </a:solidFill>
                <a:latin typeface="微软雅黑" pitchFamily="34" charset="-122"/>
                <a:ea typeface="微软雅黑" pitchFamily="34" charset="-122"/>
              </a:defRPr>
            </a:lvl1pPr>
          </a:lstStyle>
          <a:p>
            <a:pPr lvl="0"/>
            <a:r>
              <a:rPr lang="zh-CN" altLang="en-US" dirty="0" smtClean="0"/>
              <a:t>单击编辑</a:t>
            </a:r>
            <a:endParaRPr lang="zh-CN" altLang="en-US" dirty="0"/>
          </a:p>
        </p:txBody>
      </p:sp>
      <p:sp>
        <p:nvSpPr>
          <p:cNvPr id="147" name="文本占位符 37"/>
          <p:cNvSpPr>
            <a:spLocks noGrp="1"/>
          </p:cNvSpPr>
          <p:nvPr>
            <p:ph type="body" sz="quarter" idx="14" hasCustomPrompt="1"/>
          </p:nvPr>
        </p:nvSpPr>
        <p:spPr>
          <a:xfrm>
            <a:off x="1720655" y="2255595"/>
            <a:ext cx="530850" cy="432646"/>
          </a:xfrm>
          <a:prstGeom prst="rect">
            <a:avLst/>
          </a:prstGeom>
        </p:spPr>
        <p:txBody>
          <a:bodyPr/>
          <a:lstStyle>
            <a:lvl1pPr>
              <a:defRPr sz="1200" b="0">
                <a:solidFill>
                  <a:schemeClr val="bg1"/>
                </a:solidFill>
                <a:latin typeface="微软雅黑" pitchFamily="34" charset="-122"/>
                <a:ea typeface="微软雅黑" pitchFamily="34" charset="-122"/>
              </a:defRPr>
            </a:lvl1pPr>
          </a:lstStyle>
          <a:p>
            <a:pPr lvl="0"/>
            <a:r>
              <a:rPr lang="zh-CN" altLang="en-US" dirty="0" smtClean="0"/>
              <a:t>单击编辑</a:t>
            </a:r>
            <a:endParaRPr lang="zh-CN" altLang="en-US" dirty="0"/>
          </a:p>
        </p:txBody>
      </p:sp>
      <p:sp>
        <p:nvSpPr>
          <p:cNvPr id="148" name="文本占位符 37"/>
          <p:cNvSpPr>
            <a:spLocks noGrp="1"/>
          </p:cNvSpPr>
          <p:nvPr>
            <p:ph type="body" sz="quarter" idx="15" hasCustomPrompt="1"/>
          </p:nvPr>
        </p:nvSpPr>
        <p:spPr>
          <a:xfrm>
            <a:off x="1720655" y="2939389"/>
            <a:ext cx="530850" cy="432646"/>
          </a:xfrm>
          <a:prstGeom prst="rect">
            <a:avLst/>
          </a:prstGeom>
        </p:spPr>
        <p:txBody>
          <a:bodyPr/>
          <a:lstStyle>
            <a:lvl1pPr>
              <a:defRPr sz="1200" b="0">
                <a:solidFill>
                  <a:schemeClr val="bg1"/>
                </a:solidFill>
                <a:latin typeface="微软雅黑" pitchFamily="34" charset="-122"/>
                <a:ea typeface="微软雅黑" pitchFamily="34" charset="-122"/>
              </a:defRPr>
            </a:lvl1pPr>
          </a:lstStyle>
          <a:p>
            <a:pPr lvl="0"/>
            <a:r>
              <a:rPr lang="zh-CN" altLang="en-US" dirty="0" smtClean="0"/>
              <a:t>单击编辑</a:t>
            </a:r>
            <a:endParaRPr lang="zh-CN" altLang="en-US" dirty="0"/>
          </a:p>
        </p:txBody>
      </p:sp>
      <p:sp>
        <p:nvSpPr>
          <p:cNvPr id="149" name="文本占位符 37"/>
          <p:cNvSpPr>
            <a:spLocks noGrp="1"/>
          </p:cNvSpPr>
          <p:nvPr>
            <p:ph type="body" sz="quarter" idx="16" hasCustomPrompt="1"/>
          </p:nvPr>
        </p:nvSpPr>
        <p:spPr>
          <a:xfrm>
            <a:off x="3495710" y="2939389"/>
            <a:ext cx="530850" cy="432646"/>
          </a:xfrm>
          <a:prstGeom prst="rect">
            <a:avLst/>
          </a:prstGeom>
        </p:spPr>
        <p:txBody>
          <a:bodyPr/>
          <a:lstStyle>
            <a:lvl1pPr>
              <a:defRPr sz="1200" b="0">
                <a:solidFill>
                  <a:schemeClr val="bg1"/>
                </a:solidFill>
                <a:latin typeface="微软雅黑" pitchFamily="34" charset="-122"/>
                <a:ea typeface="微软雅黑" pitchFamily="34" charset="-122"/>
              </a:defRPr>
            </a:lvl1pPr>
          </a:lstStyle>
          <a:p>
            <a:pPr lvl="0"/>
            <a:r>
              <a:rPr lang="zh-CN" altLang="en-US" dirty="0" smtClean="0"/>
              <a:t>单击编辑</a:t>
            </a:r>
            <a:endParaRPr lang="zh-CN" altLang="en-US" dirty="0"/>
          </a:p>
        </p:txBody>
      </p:sp>
      <p:sp>
        <p:nvSpPr>
          <p:cNvPr id="150" name="文本占位符 37"/>
          <p:cNvSpPr>
            <a:spLocks noGrp="1"/>
          </p:cNvSpPr>
          <p:nvPr>
            <p:ph type="body" sz="quarter" idx="17" hasCustomPrompt="1"/>
          </p:nvPr>
        </p:nvSpPr>
        <p:spPr>
          <a:xfrm>
            <a:off x="2251505" y="3490499"/>
            <a:ext cx="530850" cy="432646"/>
          </a:xfrm>
          <a:prstGeom prst="rect">
            <a:avLst/>
          </a:prstGeom>
        </p:spPr>
        <p:txBody>
          <a:bodyPr/>
          <a:lstStyle>
            <a:lvl1pPr>
              <a:defRPr sz="1200" b="0">
                <a:solidFill>
                  <a:schemeClr val="bg1"/>
                </a:solidFill>
                <a:latin typeface="微软雅黑" pitchFamily="34" charset="-122"/>
                <a:ea typeface="微软雅黑" pitchFamily="34" charset="-122"/>
              </a:defRPr>
            </a:lvl1pPr>
          </a:lstStyle>
          <a:p>
            <a:pPr lvl="0"/>
            <a:r>
              <a:rPr lang="zh-CN" altLang="en-US" dirty="0" smtClean="0"/>
              <a:t>单击编辑</a:t>
            </a:r>
            <a:endParaRPr lang="zh-CN" altLang="en-US" dirty="0"/>
          </a:p>
        </p:txBody>
      </p:sp>
      <p:sp>
        <p:nvSpPr>
          <p:cNvPr id="151" name="文本占位符 37"/>
          <p:cNvSpPr>
            <a:spLocks noGrp="1"/>
          </p:cNvSpPr>
          <p:nvPr>
            <p:ph type="body" sz="quarter" idx="18" hasCustomPrompt="1"/>
          </p:nvPr>
        </p:nvSpPr>
        <p:spPr>
          <a:xfrm>
            <a:off x="2983271" y="3490499"/>
            <a:ext cx="530850" cy="432646"/>
          </a:xfrm>
          <a:prstGeom prst="rect">
            <a:avLst/>
          </a:prstGeom>
        </p:spPr>
        <p:txBody>
          <a:bodyPr/>
          <a:lstStyle>
            <a:lvl1pPr>
              <a:defRPr sz="1200" b="0">
                <a:solidFill>
                  <a:schemeClr val="bg1"/>
                </a:solidFill>
                <a:latin typeface="微软雅黑" pitchFamily="34" charset="-122"/>
                <a:ea typeface="微软雅黑" pitchFamily="34" charset="-122"/>
              </a:defRPr>
            </a:lvl1pPr>
          </a:lstStyle>
          <a:p>
            <a:pPr lvl="0"/>
            <a:r>
              <a:rPr lang="zh-CN" altLang="en-US" dirty="0" smtClean="0"/>
              <a:t>单击编辑</a:t>
            </a:r>
            <a:endParaRPr lang="zh-CN" altLang="en-US" dirty="0"/>
          </a:p>
        </p:txBody>
      </p:sp>
      <p:sp>
        <p:nvSpPr>
          <p:cNvPr id="153" name="文本占位符 152"/>
          <p:cNvSpPr>
            <a:spLocks noGrp="1"/>
          </p:cNvSpPr>
          <p:nvPr>
            <p:ph type="body" sz="quarter" idx="19"/>
          </p:nvPr>
        </p:nvSpPr>
        <p:spPr>
          <a:xfrm>
            <a:off x="4627564" y="1750336"/>
            <a:ext cx="2951524" cy="2117575"/>
          </a:xfrm>
          <a:prstGeom prst="rect">
            <a:avLst/>
          </a:prstGeom>
        </p:spPr>
        <p:txBody>
          <a:bodyPr/>
          <a:lstStyle>
            <a:lvl1pPr algn="just">
              <a:defRPr sz="1800">
                <a:latin typeface="微软雅黑" pitchFamily="34" charset="-122"/>
                <a:ea typeface="微软雅黑" pitchFamily="34" charset="-122"/>
              </a:defRPr>
            </a:lvl1pPr>
            <a:lvl2pPr algn="just">
              <a:defRPr sz="1800">
                <a:latin typeface="微软雅黑" pitchFamily="34" charset="-122"/>
                <a:ea typeface="微软雅黑" pitchFamily="34" charset="-122"/>
              </a:defRPr>
            </a:lvl2pPr>
            <a:lvl3pPr algn="just">
              <a:defRPr sz="1800">
                <a:latin typeface="微软雅黑" pitchFamily="34" charset="-122"/>
                <a:ea typeface="微软雅黑" pitchFamily="34" charset="-122"/>
              </a:defRPr>
            </a:lvl3pPr>
            <a:lvl4pPr algn="just">
              <a:defRPr sz="1800">
                <a:latin typeface="微软雅黑" pitchFamily="34" charset="-122"/>
                <a:ea typeface="微软雅黑" pitchFamily="34" charset="-122"/>
              </a:defRPr>
            </a:lvl4pPr>
            <a:lvl5pPr algn="just">
              <a:defRPr sz="18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0" name="文本占位符 19"/>
          <p:cNvSpPr>
            <a:spLocks noGrp="1"/>
          </p:cNvSpPr>
          <p:nvPr>
            <p:ph type="body" sz="quarter" idx="10" hasCustomPrompt="1"/>
          </p:nvPr>
        </p:nvSpPr>
        <p:spPr>
          <a:xfrm>
            <a:off x="540836" y="1379538"/>
            <a:ext cx="4724400" cy="405281"/>
          </a:xfrm>
          <a:prstGeom prst="rect">
            <a:avLst/>
          </a:prstGeom>
        </p:spPr>
        <p:txBody>
          <a:bodyPr/>
          <a:lstStyle>
            <a:lvl1pPr algn="l">
              <a:buFont typeface="Arial" pitchFamily="34" charset="0"/>
              <a:buChar char="•"/>
              <a:defRPr sz="2000" b="1">
                <a:latin typeface="微软雅黑" pitchFamily="34" charset="-122"/>
                <a:ea typeface="微软雅黑" pitchFamily="34" charset="-122"/>
              </a:defRPr>
            </a:lvl1pPr>
          </a:lstStyle>
          <a:p>
            <a:pPr lvl="0"/>
            <a:r>
              <a:rPr lang="zh-CN" altLang="en-US" dirty="0" smtClean="0"/>
              <a:t>  单击此处编辑目录</a:t>
            </a:r>
            <a:endParaRPr lang="zh-CN" altLang="en-US" dirty="0"/>
          </a:p>
        </p:txBody>
      </p:sp>
      <p:sp>
        <p:nvSpPr>
          <p:cNvPr id="21" name="文本占位符 19"/>
          <p:cNvSpPr>
            <a:spLocks noGrp="1"/>
          </p:cNvSpPr>
          <p:nvPr>
            <p:ph type="body" sz="quarter" idx="11" hasCustomPrompt="1"/>
          </p:nvPr>
        </p:nvSpPr>
        <p:spPr>
          <a:xfrm>
            <a:off x="540836" y="1937219"/>
            <a:ext cx="4724400" cy="405281"/>
          </a:xfrm>
          <a:prstGeom prst="rect">
            <a:avLst/>
          </a:prstGeom>
        </p:spPr>
        <p:txBody>
          <a:bodyPr/>
          <a:lstStyle>
            <a:lvl1pPr algn="l">
              <a:buFont typeface="Arial" pitchFamily="34" charset="0"/>
              <a:buChar char="•"/>
              <a:defRPr sz="2000" b="1">
                <a:latin typeface="微软雅黑" pitchFamily="34" charset="-122"/>
                <a:ea typeface="微软雅黑" pitchFamily="34" charset="-122"/>
              </a:defRPr>
            </a:lvl1pPr>
          </a:lstStyle>
          <a:p>
            <a:pPr lvl="0"/>
            <a:r>
              <a:rPr lang="zh-CN" altLang="en-US" dirty="0" smtClean="0"/>
              <a:t>  单击此处编辑目录</a:t>
            </a:r>
            <a:endParaRPr lang="zh-CN" altLang="en-US" dirty="0"/>
          </a:p>
        </p:txBody>
      </p:sp>
      <p:sp>
        <p:nvSpPr>
          <p:cNvPr id="22" name="文本占位符 19"/>
          <p:cNvSpPr>
            <a:spLocks noGrp="1"/>
          </p:cNvSpPr>
          <p:nvPr>
            <p:ph type="body" sz="quarter" idx="12" hasCustomPrompt="1"/>
          </p:nvPr>
        </p:nvSpPr>
        <p:spPr>
          <a:xfrm>
            <a:off x="540836" y="2491340"/>
            <a:ext cx="4724400" cy="405281"/>
          </a:xfrm>
          <a:prstGeom prst="rect">
            <a:avLst/>
          </a:prstGeom>
        </p:spPr>
        <p:txBody>
          <a:bodyPr/>
          <a:lstStyle>
            <a:lvl1pPr algn="l">
              <a:buFont typeface="Arial" pitchFamily="34" charset="0"/>
              <a:buChar char="•"/>
              <a:defRPr sz="2000" b="1">
                <a:latin typeface="微软雅黑" pitchFamily="34" charset="-122"/>
                <a:ea typeface="微软雅黑" pitchFamily="34" charset="-122"/>
              </a:defRPr>
            </a:lvl1pPr>
          </a:lstStyle>
          <a:p>
            <a:pPr lvl="0"/>
            <a:r>
              <a:rPr lang="zh-CN" altLang="en-US" dirty="0" smtClean="0"/>
              <a:t>  单击此处编辑目录</a:t>
            </a:r>
            <a:endParaRPr lang="zh-CN" altLang="en-US" dirty="0"/>
          </a:p>
        </p:txBody>
      </p:sp>
      <p:sp>
        <p:nvSpPr>
          <p:cNvPr id="23" name="文本占位符 19"/>
          <p:cNvSpPr>
            <a:spLocks noGrp="1"/>
          </p:cNvSpPr>
          <p:nvPr>
            <p:ph type="body" sz="quarter" idx="13" hasCustomPrompt="1"/>
          </p:nvPr>
        </p:nvSpPr>
        <p:spPr>
          <a:xfrm>
            <a:off x="540836" y="3049021"/>
            <a:ext cx="4724400" cy="405281"/>
          </a:xfrm>
          <a:prstGeom prst="rect">
            <a:avLst/>
          </a:prstGeom>
        </p:spPr>
        <p:txBody>
          <a:bodyPr/>
          <a:lstStyle>
            <a:lvl1pPr algn="l">
              <a:buFont typeface="Arial" pitchFamily="34" charset="0"/>
              <a:buChar char="•"/>
              <a:defRPr sz="2000" b="1">
                <a:latin typeface="微软雅黑" pitchFamily="34" charset="-122"/>
                <a:ea typeface="微软雅黑" pitchFamily="34" charset="-122"/>
              </a:defRPr>
            </a:lvl1pPr>
          </a:lstStyle>
          <a:p>
            <a:pPr lvl="0"/>
            <a:r>
              <a:rPr lang="zh-CN" altLang="en-US" dirty="0" smtClean="0"/>
              <a:t>  单击此处编辑目录</a:t>
            </a:r>
            <a:endParaRPr lang="zh-CN" altLang="en-US" dirty="0"/>
          </a:p>
        </p:txBody>
      </p:sp>
      <p:sp>
        <p:nvSpPr>
          <p:cNvPr id="24" name="文本占位符 19"/>
          <p:cNvSpPr>
            <a:spLocks noGrp="1"/>
          </p:cNvSpPr>
          <p:nvPr>
            <p:ph type="body" sz="quarter" idx="14" hasCustomPrompt="1"/>
          </p:nvPr>
        </p:nvSpPr>
        <p:spPr>
          <a:xfrm>
            <a:off x="540836" y="3606702"/>
            <a:ext cx="4724400" cy="405281"/>
          </a:xfrm>
          <a:prstGeom prst="rect">
            <a:avLst/>
          </a:prstGeom>
        </p:spPr>
        <p:txBody>
          <a:bodyPr/>
          <a:lstStyle>
            <a:lvl1pPr algn="l">
              <a:buFont typeface="Arial" pitchFamily="34" charset="0"/>
              <a:buChar char="•"/>
              <a:defRPr sz="2000" b="1">
                <a:latin typeface="微软雅黑" pitchFamily="34" charset="-122"/>
                <a:ea typeface="微软雅黑" pitchFamily="34" charset="-122"/>
              </a:defRPr>
            </a:lvl1pPr>
          </a:lstStyle>
          <a:p>
            <a:pPr lvl="0"/>
            <a:r>
              <a:rPr lang="zh-CN" altLang="en-US" dirty="0" smtClean="0"/>
              <a:t>  单击此处编辑目录</a:t>
            </a:r>
            <a:endParaRPr lang="zh-CN" altLang="en-US" dirty="0"/>
          </a:p>
        </p:txBody>
      </p:sp>
      <p:sp>
        <p:nvSpPr>
          <p:cNvPr id="25" name="文本框 1"/>
          <p:cNvSpPr txBox="1">
            <a:spLocks noChangeArrowheads="1"/>
          </p:cNvSpPr>
          <p:nvPr userDrawn="1"/>
        </p:nvSpPr>
        <p:spPr bwMode="auto">
          <a:xfrm>
            <a:off x="7573409" y="1932691"/>
            <a:ext cx="1107996" cy="646331"/>
          </a:xfrm>
          <a:prstGeom prst="rect">
            <a:avLst/>
          </a:prstGeom>
          <a:noFill/>
          <a:ln w="9525">
            <a:noFill/>
            <a:miter lim="800000"/>
            <a:headEnd/>
            <a:tailEnd/>
          </a:ln>
        </p:spPr>
        <p:txBody>
          <a:bodyPr wrap="none">
            <a:spAutoFit/>
          </a:bodyPr>
          <a:lstStyle/>
          <a:p>
            <a:pPr eaLnBrk="1" hangingPunct="1"/>
            <a:r>
              <a:rPr lang="zh-CN" sz="3600" b="1" dirty="0">
                <a:solidFill>
                  <a:schemeClr val="tx1"/>
                </a:solidFill>
                <a:latin typeface="微软雅黑" pitchFamily="34" charset="-122"/>
                <a:ea typeface="微软雅黑" pitchFamily="34" charset="-122"/>
              </a:rPr>
              <a:t>目录</a:t>
            </a:r>
          </a:p>
        </p:txBody>
      </p:sp>
      <p:sp>
        <p:nvSpPr>
          <p:cNvPr id="26" name="矩形 2"/>
          <p:cNvSpPr>
            <a:spLocks noChangeArrowheads="1"/>
          </p:cNvSpPr>
          <p:nvPr userDrawn="1"/>
        </p:nvSpPr>
        <p:spPr bwMode="auto">
          <a:xfrm>
            <a:off x="5906286" y="2574259"/>
            <a:ext cx="2775119" cy="646331"/>
          </a:xfrm>
          <a:prstGeom prst="rect">
            <a:avLst/>
          </a:prstGeom>
          <a:noFill/>
          <a:ln w="9525">
            <a:noFill/>
            <a:miter lim="800000"/>
            <a:headEnd/>
            <a:tailEnd/>
          </a:ln>
        </p:spPr>
        <p:txBody>
          <a:bodyPr wrap="none">
            <a:spAutoFit/>
          </a:bodyPr>
          <a:lstStyle/>
          <a:p>
            <a:pPr eaLnBrk="1" hangingPunct="1"/>
            <a:r>
              <a:rPr lang="en-US" altLang="zh-CN" sz="3600" b="1" dirty="0">
                <a:solidFill>
                  <a:schemeClr val="tx1"/>
                </a:solidFill>
                <a:latin typeface="微软雅黑" pitchFamily="34" charset="-122"/>
                <a:ea typeface="微软雅黑" pitchFamily="34" charset="-122"/>
              </a:rPr>
              <a:t>CONTENTS</a:t>
            </a: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表6">
    <p:spTree>
      <p:nvGrpSpPr>
        <p:cNvPr id="1" name=""/>
        <p:cNvGrpSpPr/>
        <p:nvPr/>
      </p:nvGrpSpPr>
      <p:grpSpPr>
        <a:xfrm>
          <a:off x="0" y="0"/>
          <a:ext cx="0" cy="0"/>
          <a:chOff x="0" y="0"/>
          <a:chExt cx="0" cy="0"/>
        </a:xfrm>
      </p:grpSpPr>
      <p:sp>
        <p:nvSpPr>
          <p:cNvPr id="44"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36" name="Freeform 8"/>
          <p:cNvSpPr>
            <a:spLocks/>
          </p:cNvSpPr>
          <p:nvPr/>
        </p:nvSpPr>
        <p:spPr bwMode="auto">
          <a:xfrm>
            <a:off x="5112066" y="1815455"/>
            <a:ext cx="1148261" cy="1579745"/>
          </a:xfrm>
          <a:custGeom>
            <a:avLst/>
            <a:gdLst>
              <a:gd name="T0" fmla="*/ 550 w 809"/>
              <a:gd name="T1" fmla="*/ 1113 h 1113"/>
              <a:gd name="T2" fmla="*/ 809 w 809"/>
              <a:gd name="T3" fmla="*/ 613 h 1113"/>
              <a:gd name="T4" fmla="*/ 210 w 809"/>
              <a:gd name="T5" fmla="*/ 0 h 1113"/>
              <a:gd name="T6" fmla="*/ 238 w 809"/>
              <a:gd name="T7" fmla="*/ 186 h 1113"/>
              <a:gd name="T8" fmla="*/ 0 w 809"/>
              <a:gd name="T9" fmla="*/ 671 h 1113"/>
              <a:gd name="T10" fmla="*/ 550 w 809"/>
              <a:gd name="T11" fmla="*/ 1113 h 1113"/>
            </a:gdLst>
            <a:ahLst/>
            <a:cxnLst>
              <a:cxn ang="0">
                <a:pos x="T0" y="T1"/>
              </a:cxn>
              <a:cxn ang="0">
                <a:pos x="T2" y="T3"/>
              </a:cxn>
              <a:cxn ang="0">
                <a:pos x="T4" y="T5"/>
              </a:cxn>
              <a:cxn ang="0">
                <a:pos x="T6" y="T7"/>
              </a:cxn>
              <a:cxn ang="0">
                <a:pos x="T8" y="T9"/>
              </a:cxn>
              <a:cxn ang="0">
                <a:pos x="T10" y="T11"/>
              </a:cxn>
            </a:cxnLst>
            <a:rect l="0" t="0" r="r" b="b"/>
            <a:pathLst>
              <a:path w="809" h="1113">
                <a:moveTo>
                  <a:pt x="550" y="1113"/>
                </a:moveTo>
                <a:cubicBezTo>
                  <a:pt x="707" y="1002"/>
                  <a:pt x="809" y="819"/>
                  <a:pt x="809" y="613"/>
                </a:cubicBezTo>
                <a:cubicBezTo>
                  <a:pt x="809" y="279"/>
                  <a:pt x="542" y="8"/>
                  <a:pt x="210" y="0"/>
                </a:cubicBezTo>
                <a:cubicBezTo>
                  <a:pt x="229" y="59"/>
                  <a:pt x="238" y="121"/>
                  <a:pt x="238" y="186"/>
                </a:cubicBezTo>
                <a:cubicBezTo>
                  <a:pt x="238" y="383"/>
                  <a:pt x="145" y="559"/>
                  <a:pt x="0" y="671"/>
                </a:cubicBezTo>
                <a:cubicBezTo>
                  <a:pt x="262" y="687"/>
                  <a:pt x="480" y="869"/>
                  <a:pt x="550" y="1113"/>
                </a:cubicBezTo>
              </a:path>
            </a:pathLst>
          </a:custGeom>
          <a:solidFill>
            <a:srgbClr val="0070C0"/>
          </a:solidFill>
          <a:ln w="3175" cap="flat" cmpd="sng" algn="ctr">
            <a:solidFill>
              <a:srgbClr val="2676FF">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marL="0" marR="0" lvl="0" indent="0" algn="ctr" defTabSz="914400" eaLnBrk="1" fontAlgn="auto" latinLnBrk="0" hangingPunct="1">
              <a:lnSpc>
                <a:spcPct val="120000"/>
              </a:lnSpc>
              <a:spcBef>
                <a:spcPts val="600"/>
              </a:spcBef>
              <a:spcAft>
                <a:spcPts val="600"/>
              </a:spcAft>
              <a:buClrTx/>
              <a:buSzTx/>
              <a:buFontTx/>
              <a:buNone/>
              <a:tabLst/>
              <a:defRPr/>
            </a:pPr>
            <a:endParaRPr kumimoji="0" lang="zh-CN" altLang="en-US" sz="28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cs typeface="+mn-cs"/>
            </a:endParaRPr>
          </a:p>
        </p:txBody>
      </p:sp>
      <p:sp>
        <p:nvSpPr>
          <p:cNvPr id="37" name="Freeform 10"/>
          <p:cNvSpPr>
            <a:spLocks/>
          </p:cNvSpPr>
          <p:nvPr/>
        </p:nvSpPr>
        <p:spPr bwMode="auto">
          <a:xfrm>
            <a:off x="4571290" y="2762167"/>
            <a:ext cx="1329940" cy="786324"/>
          </a:xfrm>
          <a:custGeom>
            <a:avLst/>
            <a:gdLst>
              <a:gd name="T0" fmla="*/ 0 w 937"/>
              <a:gd name="T1" fmla="*/ 127 h 554"/>
              <a:gd name="T2" fmla="*/ 1 w 937"/>
              <a:gd name="T3" fmla="*/ 129 h 554"/>
              <a:gd name="T4" fmla="*/ 208 w 937"/>
              <a:gd name="T5" fmla="*/ 425 h 554"/>
              <a:gd name="T6" fmla="*/ 584 w 937"/>
              <a:gd name="T7" fmla="*/ 554 h 554"/>
              <a:gd name="T8" fmla="*/ 937 w 937"/>
              <a:gd name="T9" fmla="*/ 442 h 554"/>
              <a:gd name="T10" fmla="*/ 387 w 937"/>
              <a:gd name="T11" fmla="*/ 0 h 554"/>
              <a:gd name="T12" fmla="*/ 14 w 937"/>
              <a:gd name="T13" fmla="*/ 127 h 554"/>
              <a:gd name="T14" fmla="*/ 0 w 937"/>
              <a:gd name="T15" fmla="*/ 127 h 5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554">
                <a:moveTo>
                  <a:pt x="0" y="127"/>
                </a:moveTo>
                <a:cubicBezTo>
                  <a:pt x="0" y="128"/>
                  <a:pt x="0" y="128"/>
                  <a:pt x="1" y="129"/>
                </a:cubicBezTo>
                <a:cubicBezTo>
                  <a:pt x="97" y="203"/>
                  <a:pt x="170" y="306"/>
                  <a:pt x="208" y="425"/>
                </a:cubicBezTo>
                <a:cubicBezTo>
                  <a:pt x="312" y="506"/>
                  <a:pt x="442" y="554"/>
                  <a:pt x="584" y="554"/>
                </a:cubicBezTo>
                <a:cubicBezTo>
                  <a:pt x="716" y="554"/>
                  <a:pt x="838" y="513"/>
                  <a:pt x="937" y="442"/>
                </a:cubicBezTo>
                <a:cubicBezTo>
                  <a:pt x="867" y="198"/>
                  <a:pt x="649" y="16"/>
                  <a:pt x="387" y="0"/>
                </a:cubicBezTo>
                <a:cubicBezTo>
                  <a:pt x="283" y="80"/>
                  <a:pt x="154" y="127"/>
                  <a:pt x="14" y="127"/>
                </a:cubicBezTo>
                <a:cubicBezTo>
                  <a:pt x="9" y="127"/>
                  <a:pt x="5" y="127"/>
                  <a:pt x="0" y="127"/>
                </a:cubicBezTo>
              </a:path>
            </a:pathLst>
          </a:custGeom>
          <a:solidFill>
            <a:srgbClr val="2676FF">
              <a:lumMod val="20000"/>
              <a:lumOff val="80000"/>
            </a:srgbClr>
          </a:solidFill>
          <a:ln w="25400" cap="rnd">
            <a:solidFill>
              <a:sysClr val="window" lastClr="FFFF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38" name="Freeform 11"/>
          <p:cNvSpPr>
            <a:spLocks/>
          </p:cNvSpPr>
          <p:nvPr/>
        </p:nvSpPr>
        <p:spPr bwMode="auto">
          <a:xfrm>
            <a:off x="4569871" y="2942426"/>
            <a:ext cx="2839" cy="2839"/>
          </a:xfrm>
          <a:custGeom>
            <a:avLst/>
            <a:gdLst>
              <a:gd name="T0" fmla="*/ 0 w 2"/>
              <a:gd name="T1" fmla="*/ 0 h 2"/>
              <a:gd name="T2" fmla="*/ 2 w 2"/>
              <a:gd name="T3" fmla="*/ 2 h 2"/>
              <a:gd name="T4" fmla="*/ 1 w 2"/>
              <a:gd name="T5" fmla="*/ 0 h 2"/>
              <a:gd name="T6" fmla="*/ 0 w 2"/>
              <a:gd name="T7" fmla="*/ 0 h 2"/>
            </a:gdLst>
            <a:ahLst/>
            <a:cxnLst>
              <a:cxn ang="0">
                <a:pos x="T0" y="T1"/>
              </a:cxn>
              <a:cxn ang="0">
                <a:pos x="T2" y="T3"/>
              </a:cxn>
              <a:cxn ang="0">
                <a:pos x="T4" y="T5"/>
              </a:cxn>
              <a:cxn ang="0">
                <a:pos x="T6" y="T7"/>
              </a:cxn>
            </a:cxnLst>
            <a:rect l="0" t="0" r="r" b="b"/>
            <a:pathLst>
              <a:path w="2" h="2">
                <a:moveTo>
                  <a:pt x="0" y="0"/>
                </a:moveTo>
                <a:cubicBezTo>
                  <a:pt x="1" y="1"/>
                  <a:pt x="1" y="1"/>
                  <a:pt x="2" y="2"/>
                </a:cubicBezTo>
                <a:cubicBezTo>
                  <a:pt x="1" y="1"/>
                  <a:pt x="1" y="1"/>
                  <a:pt x="1" y="0"/>
                </a:cubicBezTo>
                <a:cubicBezTo>
                  <a:pt x="1" y="0"/>
                  <a:pt x="0" y="0"/>
                  <a:pt x="0" y="0"/>
                </a:cubicBezTo>
              </a:path>
            </a:pathLst>
          </a:custGeom>
          <a:solidFill>
            <a:srgbClr val="2676FF">
              <a:lumMod val="75000"/>
            </a:srgbClr>
          </a:solidFill>
          <a:ln w="25400" cap="rnd">
            <a:solidFill>
              <a:sysClr val="window" lastClr="FFFF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39" name="Freeform 13"/>
          <p:cNvSpPr>
            <a:spLocks/>
          </p:cNvSpPr>
          <p:nvPr/>
        </p:nvSpPr>
        <p:spPr bwMode="auto">
          <a:xfrm>
            <a:off x="4552839" y="3365394"/>
            <a:ext cx="1382455" cy="1134067"/>
          </a:xfrm>
          <a:custGeom>
            <a:avLst/>
            <a:gdLst>
              <a:gd name="T0" fmla="*/ 0 w 974"/>
              <a:gd name="T1" fmla="*/ 680 h 799"/>
              <a:gd name="T2" fmla="*/ 362 w 974"/>
              <a:gd name="T3" fmla="*/ 799 h 799"/>
              <a:gd name="T4" fmla="*/ 974 w 974"/>
              <a:gd name="T5" fmla="*/ 187 h 799"/>
              <a:gd name="T6" fmla="*/ 950 w 974"/>
              <a:gd name="T7" fmla="*/ 17 h 799"/>
              <a:gd name="T8" fmla="*/ 597 w 974"/>
              <a:gd name="T9" fmla="*/ 129 h 799"/>
              <a:gd name="T10" fmla="*/ 221 w 974"/>
              <a:gd name="T11" fmla="*/ 0 h 799"/>
              <a:gd name="T12" fmla="*/ 250 w 974"/>
              <a:gd name="T13" fmla="*/ 187 h 799"/>
              <a:gd name="T14" fmla="*/ 0 w 974"/>
              <a:gd name="T15" fmla="*/ 680 h 7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4" h="799">
                <a:moveTo>
                  <a:pt x="0" y="680"/>
                </a:moveTo>
                <a:cubicBezTo>
                  <a:pt x="101" y="755"/>
                  <a:pt x="227" y="799"/>
                  <a:pt x="362" y="799"/>
                </a:cubicBezTo>
                <a:cubicBezTo>
                  <a:pt x="700" y="799"/>
                  <a:pt x="974" y="525"/>
                  <a:pt x="974" y="187"/>
                </a:cubicBezTo>
                <a:cubicBezTo>
                  <a:pt x="974" y="128"/>
                  <a:pt x="966" y="71"/>
                  <a:pt x="950" y="17"/>
                </a:cubicBezTo>
                <a:cubicBezTo>
                  <a:pt x="851" y="88"/>
                  <a:pt x="729" y="129"/>
                  <a:pt x="597" y="129"/>
                </a:cubicBezTo>
                <a:cubicBezTo>
                  <a:pt x="455" y="129"/>
                  <a:pt x="325" y="81"/>
                  <a:pt x="221" y="0"/>
                </a:cubicBezTo>
                <a:cubicBezTo>
                  <a:pt x="239" y="59"/>
                  <a:pt x="250" y="122"/>
                  <a:pt x="250" y="187"/>
                </a:cubicBezTo>
                <a:cubicBezTo>
                  <a:pt x="250" y="389"/>
                  <a:pt x="151" y="569"/>
                  <a:pt x="0" y="680"/>
                </a:cubicBezTo>
              </a:path>
            </a:pathLst>
          </a:custGeom>
          <a:solidFill>
            <a:srgbClr val="0070C0"/>
          </a:solidFill>
          <a:ln w="3175" cap="flat" cmpd="sng" algn="ctr">
            <a:solidFill>
              <a:srgbClr val="2676FF">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marL="0" marR="0" lvl="0" indent="0" algn="ctr" defTabSz="914400" eaLnBrk="1" fontAlgn="auto" latinLnBrk="0" hangingPunct="1">
              <a:lnSpc>
                <a:spcPct val="120000"/>
              </a:lnSpc>
              <a:spcBef>
                <a:spcPts val="600"/>
              </a:spcBef>
              <a:spcAft>
                <a:spcPts val="600"/>
              </a:spcAft>
              <a:buClrTx/>
              <a:buSzTx/>
              <a:buFontTx/>
              <a:buNone/>
              <a:tabLst/>
              <a:defRPr/>
            </a:pPr>
            <a:endParaRPr kumimoji="0" lang="zh-CN" altLang="en-US" sz="28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cs typeface="+mn-cs"/>
            </a:endParaRPr>
          </a:p>
        </p:txBody>
      </p:sp>
      <p:sp>
        <p:nvSpPr>
          <p:cNvPr id="40" name="Freeform 14"/>
          <p:cNvSpPr>
            <a:spLocks/>
          </p:cNvSpPr>
          <p:nvPr/>
        </p:nvSpPr>
        <p:spPr bwMode="auto">
          <a:xfrm>
            <a:off x="3782127" y="1209389"/>
            <a:ext cx="1639360" cy="1186583"/>
          </a:xfrm>
          <a:custGeom>
            <a:avLst/>
            <a:gdLst>
              <a:gd name="T0" fmla="*/ 565 w 1155"/>
              <a:gd name="T1" fmla="*/ 836 h 836"/>
              <a:gd name="T2" fmla="*/ 1142 w 1155"/>
              <a:gd name="T3" fmla="*/ 427 h 836"/>
              <a:gd name="T4" fmla="*/ 1155 w 1155"/>
              <a:gd name="T5" fmla="*/ 427 h 836"/>
              <a:gd name="T6" fmla="*/ 572 w 1155"/>
              <a:gd name="T7" fmla="*/ 0 h 836"/>
              <a:gd name="T8" fmla="*/ 0 w 1155"/>
              <a:gd name="T9" fmla="*/ 394 h 836"/>
              <a:gd name="T10" fmla="*/ 565 w 1155"/>
              <a:gd name="T11" fmla="*/ 836 h 836"/>
            </a:gdLst>
            <a:ahLst/>
            <a:cxnLst>
              <a:cxn ang="0">
                <a:pos x="T0" y="T1"/>
              </a:cxn>
              <a:cxn ang="0">
                <a:pos x="T2" y="T3"/>
              </a:cxn>
              <a:cxn ang="0">
                <a:pos x="T4" y="T5"/>
              </a:cxn>
              <a:cxn ang="0">
                <a:pos x="T6" y="T7"/>
              </a:cxn>
              <a:cxn ang="0">
                <a:pos x="T8" y="T9"/>
              </a:cxn>
              <a:cxn ang="0">
                <a:pos x="T10" y="T11"/>
              </a:cxn>
            </a:cxnLst>
            <a:rect l="0" t="0" r="r" b="b"/>
            <a:pathLst>
              <a:path w="1155" h="836">
                <a:moveTo>
                  <a:pt x="565" y="836"/>
                </a:moveTo>
                <a:cubicBezTo>
                  <a:pt x="649" y="598"/>
                  <a:pt x="876" y="427"/>
                  <a:pt x="1142" y="427"/>
                </a:cubicBezTo>
                <a:cubicBezTo>
                  <a:pt x="1146" y="427"/>
                  <a:pt x="1151" y="427"/>
                  <a:pt x="1155" y="427"/>
                </a:cubicBezTo>
                <a:cubicBezTo>
                  <a:pt x="1077" y="180"/>
                  <a:pt x="845" y="0"/>
                  <a:pt x="572" y="0"/>
                </a:cubicBezTo>
                <a:cubicBezTo>
                  <a:pt x="311" y="0"/>
                  <a:pt x="88" y="164"/>
                  <a:pt x="0" y="394"/>
                </a:cubicBezTo>
                <a:cubicBezTo>
                  <a:pt x="269" y="405"/>
                  <a:pt x="493" y="588"/>
                  <a:pt x="565" y="836"/>
                </a:cubicBezTo>
              </a:path>
            </a:pathLst>
          </a:custGeom>
          <a:solidFill>
            <a:srgbClr val="0070C0"/>
          </a:solidFill>
          <a:ln w="3175" cap="flat" cmpd="sng" algn="ctr">
            <a:solidFill>
              <a:srgbClr val="2676FF">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marL="0" marR="0" lvl="0" indent="0" algn="ctr" defTabSz="914400" eaLnBrk="1" fontAlgn="auto" latinLnBrk="0" hangingPunct="1">
              <a:lnSpc>
                <a:spcPct val="120000"/>
              </a:lnSpc>
              <a:spcBef>
                <a:spcPts val="600"/>
              </a:spcBef>
              <a:spcAft>
                <a:spcPts val="600"/>
              </a:spcAft>
              <a:buClrTx/>
              <a:buSzTx/>
              <a:buFontTx/>
              <a:buNone/>
              <a:tabLst/>
              <a:defRPr/>
            </a:pPr>
            <a:endParaRPr kumimoji="0" lang="zh-CN" altLang="en-US" sz="28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cs typeface="+mn-cs"/>
            </a:endParaRPr>
          </a:p>
        </p:txBody>
      </p:sp>
      <p:sp>
        <p:nvSpPr>
          <p:cNvPr id="41" name="Freeform 18"/>
          <p:cNvSpPr>
            <a:spLocks/>
          </p:cNvSpPr>
          <p:nvPr/>
        </p:nvSpPr>
        <p:spPr bwMode="auto">
          <a:xfrm>
            <a:off x="4559935" y="1809778"/>
            <a:ext cx="898455" cy="1132648"/>
          </a:xfrm>
          <a:custGeom>
            <a:avLst/>
            <a:gdLst>
              <a:gd name="T0" fmla="*/ 0 w 633"/>
              <a:gd name="T1" fmla="*/ 793 h 798"/>
              <a:gd name="T2" fmla="*/ 7 w 633"/>
              <a:gd name="T3" fmla="*/ 798 h 798"/>
              <a:gd name="T4" fmla="*/ 8 w 633"/>
              <a:gd name="T5" fmla="*/ 798 h 798"/>
              <a:gd name="T6" fmla="*/ 4 w 633"/>
              <a:gd name="T7" fmla="*/ 783 h 798"/>
              <a:gd name="T8" fmla="*/ 4 w 633"/>
              <a:gd name="T9" fmla="*/ 784 h 798"/>
              <a:gd name="T10" fmla="*/ 357 w 633"/>
              <a:gd name="T11" fmla="*/ 670 h 798"/>
              <a:gd name="T12" fmla="*/ 395 w 633"/>
              <a:gd name="T13" fmla="*/ 671 h 798"/>
              <a:gd name="T14" fmla="*/ 633 w 633"/>
              <a:gd name="T15" fmla="*/ 186 h 798"/>
              <a:gd name="T16" fmla="*/ 605 w 633"/>
              <a:gd name="T17" fmla="*/ 0 h 798"/>
              <a:gd name="T18" fmla="*/ 592 w 633"/>
              <a:gd name="T19" fmla="*/ 0 h 798"/>
              <a:gd name="T20" fmla="*/ 15 w 633"/>
              <a:gd name="T21" fmla="*/ 409 h 798"/>
              <a:gd name="T22" fmla="*/ 39 w 633"/>
              <a:gd name="T23" fmla="*/ 579 h 798"/>
              <a:gd name="T24" fmla="*/ 4 w 633"/>
              <a:gd name="T25" fmla="*/ 783 h 798"/>
              <a:gd name="T26" fmla="*/ 4 w 633"/>
              <a:gd name="T27" fmla="*/ 783 h 798"/>
              <a:gd name="T28" fmla="*/ 4 w 633"/>
              <a:gd name="T29" fmla="*/ 783 h 798"/>
              <a:gd name="T30" fmla="*/ 0 w 633"/>
              <a:gd name="T31" fmla="*/ 793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3" h="798">
                <a:moveTo>
                  <a:pt x="0" y="793"/>
                </a:moveTo>
                <a:cubicBezTo>
                  <a:pt x="2" y="795"/>
                  <a:pt x="5" y="796"/>
                  <a:pt x="7" y="798"/>
                </a:cubicBezTo>
                <a:cubicBezTo>
                  <a:pt x="7" y="798"/>
                  <a:pt x="8" y="798"/>
                  <a:pt x="8" y="798"/>
                </a:cubicBezTo>
                <a:cubicBezTo>
                  <a:pt x="6" y="793"/>
                  <a:pt x="5" y="788"/>
                  <a:pt x="4" y="783"/>
                </a:cubicBezTo>
                <a:cubicBezTo>
                  <a:pt x="4" y="783"/>
                  <a:pt x="4" y="783"/>
                  <a:pt x="4" y="784"/>
                </a:cubicBezTo>
                <a:cubicBezTo>
                  <a:pt x="104" y="712"/>
                  <a:pt x="226" y="670"/>
                  <a:pt x="357" y="670"/>
                </a:cubicBezTo>
                <a:cubicBezTo>
                  <a:pt x="370" y="670"/>
                  <a:pt x="383" y="671"/>
                  <a:pt x="395" y="671"/>
                </a:cubicBezTo>
                <a:cubicBezTo>
                  <a:pt x="540" y="559"/>
                  <a:pt x="633" y="383"/>
                  <a:pt x="633" y="186"/>
                </a:cubicBezTo>
                <a:cubicBezTo>
                  <a:pt x="633" y="121"/>
                  <a:pt x="624" y="59"/>
                  <a:pt x="605" y="0"/>
                </a:cubicBezTo>
                <a:cubicBezTo>
                  <a:pt x="601" y="0"/>
                  <a:pt x="596" y="0"/>
                  <a:pt x="592" y="0"/>
                </a:cubicBezTo>
                <a:cubicBezTo>
                  <a:pt x="326" y="0"/>
                  <a:pt x="99" y="171"/>
                  <a:pt x="15" y="409"/>
                </a:cubicBezTo>
                <a:cubicBezTo>
                  <a:pt x="30" y="463"/>
                  <a:pt x="39" y="520"/>
                  <a:pt x="39" y="579"/>
                </a:cubicBezTo>
                <a:cubicBezTo>
                  <a:pt x="39" y="650"/>
                  <a:pt x="26" y="719"/>
                  <a:pt x="4" y="783"/>
                </a:cubicBezTo>
                <a:cubicBezTo>
                  <a:pt x="4" y="783"/>
                  <a:pt x="4" y="783"/>
                  <a:pt x="4" y="783"/>
                </a:cubicBezTo>
                <a:cubicBezTo>
                  <a:pt x="4" y="783"/>
                  <a:pt x="4" y="783"/>
                  <a:pt x="4" y="783"/>
                </a:cubicBezTo>
                <a:cubicBezTo>
                  <a:pt x="3" y="787"/>
                  <a:pt x="2" y="790"/>
                  <a:pt x="0" y="793"/>
                </a:cubicBezTo>
              </a:path>
            </a:pathLst>
          </a:custGeom>
          <a:solidFill>
            <a:srgbClr val="2676FF">
              <a:lumMod val="20000"/>
              <a:lumOff val="80000"/>
            </a:srgbClr>
          </a:solidFill>
          <a:ln w="25400" cap="rnd">
            <a:solidFill>
              <a:sysClr val="window" lastClr="FFFF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42" name="Freeform 19"/>
          <p:cNvSpPr>
            <a:spLocks/>
          </p:cNvSpPr>
          <p:nvPr/>
        </p:nvSpPr>
        <p:spPr bwMode="auto">
          <a:xfrm>
            <a:off x="4558516" y="2935328"/>
            <a:ext cx="11355" cy="7097"/>
          </a:xfrm>
          <a:custGeom>
            <a:avLst/>
            <a:gdLst>
              <a:gd name="T0" fmla="*/ 0 w 8"/>
              <a:gd name="T1" fmla="*/ 5 h 5"/>
              <a:gd name="T2" fmla="*/ 8 w 8"/>
              <a:gd name="T3" fmla="*/ 5 h 5"/>
              <a:gd name="T4" fmla="*/ 1 w 8"/>
              <a:gd name="T5" fmla="*/ 0 h 5"/>
              <a:gd name="T6" fmla="*/ 0 w 8"/>
              <a:gd name="T7" fmla="*/ 5 h 5"/>
            </a:gdLst>
            <a:ahLst/>
            <a:cxnLst>
              <a:cxn ang="0">
                <a:pos x="T0" y="T1"/>
              </a:cxn>
              <a:cxn ang="0">
                <a:pos x="T2" y="T3"/>
              </a:cxn>
              <a:cxn ang="0">
                <a:pos x="T4" y="T5"/>
              </a:cxn>
              <a:cxn ang="0">
                <a:pos x="T6" y="T7"/>
              </a:cxn>
            </a:cxnLst>
            <a:rect l="0" t="0" r="r" b="b"/>
            <a:pathLst>
              <a:path w="8" h="5">
                <a:moveTo>
                  <a:pt x="0" y="5"/>
                </a:moveTo>
                <a:cubicBezTo>
                  <a:pt x="2" y="5"/>
                  <a:pt x="5" y="5"/>
                  <a:pt x="8" y="5"/>
                </a:cubicBezTo>
                <a:cubicBezTo>
                  <a:pt x="6" y="3"/>
                  <a:pt x="3" y="2"/>
                  <a:pt x="1" y="0"/>
                </a:cubicBezTo>
                <a:cubicBezTo>
                  <a:pt x="1" y="2"/>
                  <a:pt x="0" y="3"/>
                  <a:pt x="0" y="5"/>
                </a:cubicBezTo>
              </a:path>
            </a:pathLst>
          </a:custGeom>
          <a:solidFill>
            <a:srgbClr val="2676FF">
              <a:lumMod val="75000"/>
            </a:srgbClr>
          </a:solidFill>
          <a:ln w="25400" cap="rnd">
            <a:solidFill>
              <a:sysClr val="window" lastClr="FFFF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43" name="Freeform 20"/>
          <p:cNvSpPr>
            <a:spLocks/>
          </p:cNvSpPr>
          <p:nvPr/>
        </p:nvSpPr>
        <p:spPr bwMode="auto">
          <a:xfrm>
            <a:off x="4538645" y="2929651"/>
            <a:ext cx="21290" cy="12775"/>
          </a:xfrm>
          <a:custGeom>
            <a:avLst/>
            <a:gdLst>
              <a:gd name="T0" fmla="*/ 14 w 15"/>
              <a:gd name="T1" fmla="*/ 9 h 9"/>
              <a:gd name="T2" fmla="*/ 15 w 15"/>
              <a:gd name="T3" fmla="*/ 4 h 9"/>
              <a:gd name="T4" fmla="*/ 10 w 15"/>
              <a:gd name="T5" fmla="*/ 0 h 9"/>
              <a:gd name="T6" fmla="*/ 0 w 15"/>
              <a:gd name="T7" fmla="*/ 8 h 9"/>
              <a:gd name="T8" fmla="*/ 14 w 15"/>
              <a:gd name="T9" fmla="*/ 9 h 9"/>
            </a:gdLst>
            <a:ahLst/>
            <a:cxnLst>
              <a:cxn ang="0">
                <a:pos x="T0" y="T1"/>
              </a:cxn>
              <a:cxn ang="0">
                <a:pos x="T2" y="T3"/>
              </a:cxn>
              <a:cxn ang="0">
                <a:pos x="T4" y="T5"/>
              </a:cxn>
              <a:cxn ang="0">
                <a:pos x="T6" y="T7"/>
              </a:cxn>
              <a:cxn ang="0">
                <a:pos x="T8" y="T9"/>
              </a:cxn>
            </a:cxnLst>
            <a:rect l="0" t="0" r="r" b="b"/>
            <a:pathLst>
              <a:path w="15" h="9">
                <a:moveTo>
                  <a:pt x="14" y="9"/>
                </a:moveTo>
                <a:cubicBezTo>
                  <a:pt x="14" y="7"/>
                  <a:pt x="15" y="6"/>
                  <a:pt x="15" y="4"/>
                </a:cubicBezTo>
                <a:cubicBezTo>
                  <a:pt x="14" y="3"/>
                  <a:pt x="12" y="2"/>
                  <a:pt x="10" y="0"/>
                </a:cubicBezTo>
                <a:cubicBezTo>
                  <a:pt x="6" y="3"/>
                  <a:pt x="3" y="5"/>
                  <a:pt x="0" y="8"/>
                </a:cubicBezTo>
                <a:cubicBezTo>
                  <a:pt x="4" y="8"/>
                  <a:pt x="9" y="8"/>
                  <a:pt x="14" y="9"/>
                </a:cubicBezTo>
              </a:path>
            </a:pathLst>
          </a:custGeom>
          <a:solidFill>
            <a:srgbClr val="2676FF">
              <a:lumMod val="75000"/>
            </a:srgbClr>
          </a:solidFill>
          <a:ln w="25400" cap="rnd">
            <a:solidFill>
              <a:sysClr val="window" lastClr="FFFF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45" name="Freeform 21"/>
          <p:cNvSpPr>
            <a:spLocks/>
          </p:cNvSpPr>
          <p:nvPr/>
        </p:nvSpPr>
        <p:spPr bwMode="auto">
          <a:xfrm>
            <a:off x="2883673" y="1767197"/>
            <a:ext cx="1182325" cy="1562713"/>
          </a:xfrm>
          <a:custGeom>
            <a:avLst/>
            <a:gdLst>
              <a:gd name="T0" fmla="*/ 244 w 833"/>
              <a:gd name="T1" fmla="*/ 1101 h 1101"/>
              <a:gd name="T2" fmla="*/ 817 w 833"/>
              <a:gd name="T3" fmla="*/ 703 h 1101"/>
              <a:gd name="T4" fmla="*/ 833 w 833"/>
              <a:gd name="T5" fmla="*/ 703 h 1101"/>
              <a:gd name="T6" fmla="*/ 595 w 833"/>
              <a:gd name="T7" fmla="*/ 219 h 1101"/>
              <a:gd name="T8" fmla="*/ 635 w 833"/>
              <a:gd name="T9" fmla="*/ 0 h 1101"/>
              <a:gd name="T10" fmla="*/ 612 w 833"/>
              <a:gd name="T11" fmla="*/ 0 h 1101"/>
              <a:gd name="T12" fmla="*/ 0 w 833"/>
              <a:gd name="T13" fmla="*/ 612 h 1101"/>
              <a:gd name="T14" fmla="*/ 244 w 833"/>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3" h="1101">
                <a:moveTo>
                  <a:pt x="244" y="1101"/>
                </a:moveTo>
                <a:cubicBezTo>
                  <a:pt x="331" y="869"/>
                  <a:pt x="555" y="703"/>
                  <a:pt x="817" y="703"/>
                </a:cubicBezTo>
                <a:cubicBezTo>
                  <a:pt x="823" y="703"/>
                  <a:pt x="828" y="703"/>
                  <a:pt x="833" y="703"/>
                </a:cubicBezTo>
                <a:cubicBezTo>
                  <a:pt x="688" y="592"/>
                  <a:pt x="595" y="416"/>
                  <a:pt x="595" y="219"/>
                </a:cubicBezTo>
                <a:cubicBezTo>
                  <a:pt x="595" y="142"/>
                  <a:pt x="609" y="68"/>
                  <a:pt x="635" y="0"/>
                </a:cubicBezTo>
                <a:cubicBezTo>
                  <a:pt x="627" y="0"/>
                  <a:pt x="620" y="0"/>
                  <a:pt x="612" y="0"/>
                </a:cubicBezTo>
                <a:cubicBezTo>
                  <a:pt x="274" y="0"/>
                  <a:pt x="0" y="274"/>
                  <a:pt x="0" y="612"/>
                </a:cubicBezTo>
                <a:cubicBezTo>
                  <a:pt x="0" y="812"/>
                  <a:pt x="96" y="989"/>
                  <a:pt x="244" y="1101"/>
                </a:cubicBezTo>
              </a:path>
            </a:pathLst>
          </a:custGeom>
          <a:solidFill>
            <a:srgbClr val="0070C0"/>
          </a:solidFill>
          <a:ln w="3175" cap="flat" cmpd="sng" algn="ctr">
            <a:solidFill>
              <a:srgbClr val="2676FF">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marL="0" marR="0" lvl="0" indent="0" algn="ctr" defTabSz="914400" eaLnBrk="1" fontAlgn="auto" latinLnBrk="0" hangingPunct="1">
              <a:lnSpc>
                <a:spcPct val="120000"/>
              </a:lnSpc>
              <a:spcBef>
                <a:spcPts val="600"/>
              </a:spcBef>
              <a:spcAft>
                <a:spcPts val="600"/>
              </a:spcAft>
              <a:buClrTx/>
              <a:buSzTx/>
              <a:buFontTx/>
              <a:buNone/>
              <a:tabLst/>
              <a:defRPr/>
            </a:pPr>
            <a:endParaRPr kumimoji="0" lang="zh-CN" altLang="en-US" sz="28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cs typeface="+mn-cs"/>
            </a:endParaRPr>
          </a:p>
        </p:txBody>
      </p:sp>
      <p:sp>
        <p:nvSpPr>
          <p:cNvPr id="46" name="Freeform 22"/>
          <p:cNvSpPr>
            <a:spLocks/>
          </p:cNvSpPr>
          <p:nvPr/>
        </p:nvSpPr>
        <p:spPr bwMode="auto">
          <a:xfrm>
            <a:off x="3224319" y="2760748"/>
            <a:ext cx="1314326" cy="739485"/>
          </a:xfrm>
          <a:custGeom>
            <a:avLst/>
            <a:gdLst>
              <a:gd name="T0" fmla="*/ 721 w 926"/>
              <a:gd name="T1" fmla="*/ 409 h 521"/>
              <a:gd name="T2" fmla="*/ 926 w 926"/>
              <a:gd name="T3" fmla="*/ 127 h 521"/>
              <a:gd name="T4" fmla="*/ 589 w 926"/>
              <a:gd name="T5" fmla="*/ 0 h 521"/>
              <a:gd name="T6" fmla="*/ 573 w 926"/>
              <a:gd name="T7" fmla="*/ 0 h 521"/>
              <a:gd name="T8" fmla="*/ 0 w 926"/>
              <a:gd name="T9" fmla="*/ 398 h 521"/>
              <a:gd name="T10" fmla="*/ 368 w 926"/>
              <a:gd name="T11" fmla="*/ 521 h 521"/>
              <a:gd name="T12" fmla="*/ 721 w 926"/>
              <a:gd name="T13" fmla="*/ 409 h 521"/>
            </a:gdLst>
            <a:ahLst/>
            <a:cxnLst>
              <a:cxn ang="0">
                <a:pos x="T0" y="T1"/>
              </a:cxn>
              <a:cxn ang="0">
                <a:pos x="T2" y="T3"/>
              </a:cxn>
              <a:cxn ang="0">
                <a:pos x="T4" y="T5"/>
              </a:cxn>
              <a:cxn ang="0">
                <a:pos x="T6" y="T7"/>
              </a:cxn>
              <a:cxn ang="0">
                <a:pos x="T8" y="T9"/>
              </a:cxn>
              <a:cxn ang="0">
                <a:pos x="T10" y="T11"/>
              </a:cxn>
              <a:cxn ang="0">
                <a:pos x="T12" y="T13"/>
              </a:cxn>
            </a:cxnLst>
            <a:rect l="0" t="0" r="r" b="b"/>
            <a:pathLst>
              <a:path w="926" h="521">
                <a:moveTo>
                  <a:pt x="721" y="409"/>
                </a:moveTo>
                <a:cubicBezTo>
                  <a:pt x="761" y="296"/>
                  <a:pt x="833" y="199"/>
                  <a:pt x="926" y="127"/>
                </a:cubicBezTo>
                <a:cubicBezTo>
                  <a:pt x="799" y="120"/>
                  <a:pt x="683" y="73"/>
                  <a:pt x="589" y="0"/>
                </a:cubicBezTo>
                <a:cubicBezTo>
                  <a:pt x="584" y="0"/>
                  <a:pt x="579" y="0"/>
                  <a:pt x="573" y="0"/>
                </a:cubicBezTo>
                <a:cubicBezTo>
                  <a:pt x="311" y="0"/>
                  <a:pt x="87" y="166"/>
                  <a:pt x="0" y="398"/>
                </a:cubicBezTo>
                <a:cubicBezTo>
                  <a:pt x="102" y="476"/>
                  <a:pt x="230" y="521"/>
                  <a:pt x="368" y="521"/>
                </a:cubicBezTo>
                <a:cubicBezTo>
                  <a:pt x="500" y="521"/>
                  <a:pt x="622" y="480"/>
                  <a:pt x="721" y="409"/>
                </a:cubicBezTo>
              </a:path>
            </a:pathLst>
          </a:custGeom>
          <a:solidFill>
            <a:srgbClr val="2676FF">
              <a:lumMod val="20000"/>
              <a:lumOff val="80000"/>
            </a:srgbClr>
          </a:solidFill>
          <a:ln w="25400" cap="rnd">
            <a:solidFill>
              <a:sysClr val="window" lastClr="FFFF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47" name="Freeform 23"/>
          <p:cNvSpPr>
            <a:spLocks/>
          </p:cNvSpPr>
          <p:nvPr/>
        </p:nvSpPr>
        <p:spPr bwMode="auto">
          <a:xfrm>
            <a:off x="3171802" y="3319975"/>
            <a:ext cx="1383875" cy="1173809"/>
          </a:xfrm>
          <a:custGeom>
            <a:avLst/>
            <a:gdLst>
              <a:gd name="T0" fmla="*/ 760 w 975"/>
              <a:gd name="T1" fmla="*/ 11 h 827"/>
              <a:gd name="T2" fmla="*/ 407 w 975"/>
              <a:gd name="T3" fmla="*/ 123 h 827"/>
              <a:gd name="T4" fmla="*/ 39 w 975"/>
              <a:gd name="T5" fmla="*/ 0 h 827"/>
              <a:gd name="T6" fmla="*/ 0 w 975"/>
              <a:gd name="T7" fmla="*/ 215 h 827"/>
              <a:gd name="T8" fmla="*/ 612 w 975"/>
              <a:gd name="T9" fmla="*/ 827 h 827"/>
              <a:gd name="T10" fmla="*/ 975 w 975"/>
              <a:gd name="T11" fmla="*/ 708 h 827"/>
              <a:gd name="T12" fmla="*/ 726 w 975"/>
              <a:gd name="T13" fmla="*/ 215 h 827"/>
              <a:gd name="T14" fmla="*/ 760 w 975"/>
              <a:gd name="T15" fmla="*/ 11 h 8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5" h="827">
                <a:moveTo>
                  <a:pt x="760" y="11"/>
                </a:moveTo>
                <a:cubicBezTo>
                  <a:pt x="661" y="82"/>
                  <a:pt x="539" y="123"/>
                  <a:pt x="407" y="123"/>
                </a:cubicBezTo>
                <a:cubicBezTo>
                  <a:pt x="269" y="123"/>
                  <a:pt x="141" y="78"/>
                  <a:pt x="39" y="0"/>
                </a:cubicBezTo>
                <a:cubicBezTo>
                  <a:pt x="14" y="67"/>
                  <a:pt x="0" y="139"/>
                  <a:pt x="0" y="215"/>
                </a:cubicBezTo>
                <a:cubicBezTo>
                  <a:pt x="0" y="553"/>
                  <a:pt x="274" y="827"/>
                  <a:pt x="612" y="827"/>
                </a:cubicBezTo>
                <a:cubicBezTo>
                  <a:pt x="748" y="827"/>
                  <a:pt x="874" y="783"/>
                  <a:pt x="975" y="708"/>
                </a:cubicBezTo>
                <a:cubicBezTo>
                  <a:pt x="824" y="597"/>
                  <a:pt x="726" y="417"/>
                  <a:pt x="726" y="215"/>
                </a:cubicBezTo>
                <a:cubicBezTo>
                  <a:pt x="726" y="143"/>
                  <a:pt x="738" y="75"/>
                  <a:pt x="760" y="11"/>
                </a:cubicBezTo>
              </a:path>
            </a:pathLst>
          </a:custGeom>
          <a:solidFill>
            <a:srgbClr val="0070C0"/>
          </a:solidFill>
          <a:ln w="3175" cap="flat" cmpd="sng" algn="ctr">
            <a:solidFill>
              <a:srgbClr val="2676FF">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marL="0" marR="0" lvl="0" indent="0" algn="ctr" defTabSz="914400" eaLnBrk="1" fontAlgn="auto" latinLnBrk="0" hangingPunct="1">
              <a:lnSpc>
                <a:spcPct val="120000"/>
              </a:lnSpc>
              <a:spcBef>
                <a:spcPts val="600"/>
              </a:spcBef>
              <a:spcAft>
                <a:spcPts val="600"/>
              </a:spcAft>
              <a:buClrTx/>
              <a:buSzTx/>
              <a:buFontTx/>
              <a:buNone/>
              <a:tabLst/>
              <a:defRPr/>
            </a:pPr>
            <a:endParaRPr kumimoji="0" lang="zh-CN" altLang="en-US" sz="28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cs typeface="+mn-cs"/>
            </a:endParaRPr>
          </a:p>
        </p:txBody>
      </p:sp>
      <p:sp>
        <p:nvSpPr>
          <p:cNvPr id="48" name="Freeform 24"/>
          <p:cNvSpPr>
            <a:spLocks/>
          </p:cNvSpPr>
          <p:nvPr/>
        </p:nvSpPr>
        <p:spPr bwMode="auto">
          <a:xfrm>
            <a:off x="4199418" y="2942426"/>
            <a:ext cx="708260" cy="1388132"/>
          </a:xfrm>
          <a:custGeom>
            <a:avLst/>
            <a:gdLst>
              <a:gd name="T0" fmla="*/ 34 w 499"/>
              <a:gd name="T1" fmla="*/ 281 h 978"/>
              <a:gd name="T2" fmla="*/ 0 w 499"/>
              <a:gd name="T3" fmla="*/ 485 h 978"/>
              <a:gd name="T4" fmla="*/ 249 w 499"/>
              <a:gd name="T5" fmla="*/ 978 h 978"/>
              <a:gd name="T6" fmla="*/ 499 w 499"/>
              <a:gd name="T7" fmla="*/ 485 h 978"/>
              <a:gd name="T8" fmla="*/ 470 w 499"/>
              <a:gd name="T9" fmla="*/ 298 h 978"/>
              <a:gd name="T10" fmla="*/ 263 w 499"/>
              <a:gd name="T11" fmla="*/ 2 h 978"/>
              <a:gd name="T12" fmla="*/ 261 w 499"/>
              <a:gd name="T13" fmla="*/ 0 h 978"/>
              <a:gd name="T14" fmla="*/ 253 w 499"/>
              <a:gd name="T15" fmla="*/ 0 h 978"/>
              <a:gd name="T16" fmla="*/ 34 w 499"/>
              <a:gd name="T17" fmla="*/ 281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9" h="978">
                <a:moveTo>
                  <a:pt x="34" y="281"/>
                </a:moveTo>
                <a:cubicBezTo>
                  <a:pt x="12" y="345"/>
                  <a:pt x="0" y="413"/>
                  <a:pt x="0" y="485"/>
                </a:cubicBezTo>
                <a:cubicBezTo>
                  <a:pt x="0" y="687"/>
                  <a:pt x="98" y="867"/>
                  <a:pt x="249" y="978"/>
                </a:cubicBezTo>
                <a:cubicBezTo>
                  <a:pt x="400" y="867"/>
                  <a:pt x="499" y="687"/>
                  <a:pt x="499" y="485"/>
                </a:cubicBezTo>
                <a:cubicBezTo>
                  <a:pt x="499" y="420"/>
                  <a:pt x="488" y="357"/>
                  <a:pt x="470" y="298"/>
                </a:cubicBezTo>
                <a:cubicBezTo>
                  <a:pt x="374" y="223"/>
                  <a:pt x="301" y="120"/>
                  <a:pt x="263" y="2"/>
                </a:cubicBezTo>
                <a:cubicBezTo>
                  <a:pt x="262" y="1"/>
                  <a:pt x="262" y="1"/>
                  <a:pt x="261" y="0"/>
                </a:cubicBezTo>
                <a:cubicBezTo>
                  <a:pt x="258" y="0"/>
                  <a:pt x="255" y="0"/>
                  <a:pt x="253" y="0"/>
                </a:cubicBezTo>
                <a:cubicBezTo>
                  <a:pt x="209" y="114"/>
                  <a:pt x="132" y="211"/>
                  <a:pt x="34" y="281"/>
                </a:cubicBezTo>
              </a:path>
            </a:pathLst>
          </a:custGeom>
          <a:solidFill>
            <a:srgbClr val="2676FF">
              <a:lumMod val="20000"/>
              <a:lumOff val="80000"/>
            </a:srgbClr>
          </a:solidFill>
          <a:ln w="25400" cap="rnd">
            <a:solidFill>
              <a:sysClr val="window" lastClr="FFFF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grpSp>
        <p:nvGrpSpPr>
          <p:cNvPr id="49" name="组合 48"/>
          <p:cNvGrpSpPr/>
          <p:nvPr/>
        </p:nvGrpSpPr>
        <p:grpSpPr>
          <a:xfrm>
            <a:off x="4060188" y="2389822"/>
            <a:ext cx="1060261" cy="975099"/>
            <a:chOff x="3965426" y="3650721"/>
            <a:chExt cx="1185863" cy="1090612"/>
          </a:xfrm>
          <a:solidFill>
            <a:srgbClr val="F9F9F9"/>
          </a:solidFill>
        </p:grpSpPr>
        <p:sp>
          <p:nvSpPr>
            <p:cNvPr id="56" name="Freeform 9"/>
            <p:cNvSpPr>
              <a:spLocks/>
            </p:cNvSpPr>
            <p:nvPr/>
          </p:nvSpPr>
          <p:spPr bwMode="auto">
            <a:xfrm>
              <a:off x="4538514" y="4271433"/>
              <a:ext cx="328612" cy="469900"/>
            </a:xfrm>
            <a:custGeom>
              <a:avLst/>
              <a:gdLst>
                <a:gd name="T0" fmla="*/ 0 w 207"/>
                <a:gd name="T1" fmla="*/ 0 h 296"/>
                <a:gd name="T2" fmla="*/ 207 w 207"/>
                <a:gd name="T3" fmla="*/ 296 h 296"/>
                <a:gd name="T4" fmla="*/ 0 w 207"/>
                <a:gd name="T5" fmla="*/ 0 h 296"/>
              </a:gdLst>
              <a:ahLst/>
              <a:cxnLst>
                <a:cxn ang="0">
                  <a:pos x="T0" y="T1"/>
                </a:cxn>
                <a:cxn ang="0">
                  <a:pos x="T2" y="T3"/>
                </a:cxn>
                <a:cxn ang="0">
                  <a:pos x="T4" y="T5"/>
                </a:cxn>
              </a:cxnLst>
              <a:rect l="0" t="0" r="r" b="b"/>
              <a:pathLst>
                <a:path w="207" h="296">
                  <a:moveTo>
                    <a:pt x="0" y="0"/>
                  </a:moveTo>
                  <a:cubicBezTo>
                    <a:pt x="38" y="118"/>
                    <a:pt x="111" y="221"/>
                    <a:pt x="207" y="296"/>
                  </a:cubicBezTo>
                  <a:cubicBezTo>
                    <a:pt x="169" y="177"/>
                    <a:pt x="96" y="74"/>
                    <a:pt x="0" y="0"/>
                  </a:cubicBezTo>
                </a:path>
              </a:pathLst>
            </a:custGeom>
            <a:grpFill/>
            <a:ln w="25400" cap="rnd">
              <a:solidFill>
                <a:sysClr val="window" lastClr="FFFF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57" name="Freeform 12"/>
            <p:cNvSpPr>
              <a:spLocks/>
            </p:cNvSpPr>
            <p:nvPr/>
          </p:nvSpPr>
          <p:spPr bwMode="auto">
            <a:xfrm>
              <a:off x="3965426" y="4065058"/>
              <a:ext cx="550863" cy="201613"/>
            </a:xfrm>
            <a:custGeom>
              <a:avLst/>
              <a:gdLst>
                <a:gd name="T0" fmla="*/ 347 w 347"/>
                <a:gd name="T1" fmla="*/ 119 h 127"/>
                <a:gd name="T2" fmla="*/ 0 w 347"/>
                <a:gd name="T3" fmla="*/ 0 h 127"/>
                <a:gd name="T4" fmla="*/ 337 w 347"/>
                <a:gd name="T5" fmla="*/ 127 h 127"/>
                <a:gd name="T6" fmla="*/ 347 w 347"/>
                <a:gd name="T7" fmla="*/ 119 h 127"/>
              </a:gdLst>
              <a:ahLst/>
              <a:cxnLst>
                <a:cxn ang="0">
                  <a:pos x="T0" y="T1"/>
                </a:cxn>
                <a:cxn ang="0">
                  <a:pos x="T2" y="T3"/>
                </a:cxn>
                <a:cxn ang="0">
                  <a:pos x="T4" y="T5"/>
                </a:cxn>
                <a:cxn ang="0">
                  <a:pos x="T6" y="T7"/>
                </a:cxn>
              </a:cxnLst>
              <a:rect l="0" t="0" r="r" b="b"/>
              <a:pathLst>
                <a:path w="347" h="127">
                  <a:moveTo>
                    <a:pt x="347" y="119"/>
                  </a:moveTo>
                  <a:cubicBezTo>
                    <a:pt x="249" y="47"/>
                    <a:pt x="129" y="4"/>
                    <a:pt x="0" y="0"/>
                  </a:cubicBezTo>
                  <a:cubicBezTo>
                    <a:pt x="94" y="73"/>
                    <a:pt x="210" y="120"/>
                    <a:pt x="337" y="127"/>
                  </a:cubicBezTo>
                  <a:cubicBezTo>
                    <a:pt x="340" y="124"/>
                    <a:pt x="343" y="122"/>
                    <a:pt x="347" y="119"/>
                  </a:cubicBezTo>
                </a:path>
              </a:pathLst>
            </a:custGeom>
            <a:grpFill/>
            <a:ln w="25400" cap="rnd">
              <a:solidFill>
                <a:sysClr val="window" lastClr="FFFF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58" name="Freeform 16"/>
            <p:cNvSpPr>
              <a:spLocks/>
            </p:cNvSpPr>
            <p:nvPr/>
          </p:nvSpPr>
          <p:spPr bwMode="auto">
            <a:xfrm>
              <a:off x="4530576" y="4065058"/>
              <a:ext cx="620713" cy="203200"/>
            </a:xfrm>
            <a:custGeom>
              <a:avLst/>
              <a:gdLst>
                <a:gd name="T0" fmla="*/ 0 w 391"/>
                <a:gd name="T1" fmla="*/ 113 h 128"/>
                <a:gd name="T2" fmla="*/ 4 w 391"/>
                <a:gd name="T3" fmla="*/ 128 h 128"/>
                <a:gd name="T4" fmla="*/ 18 w 391"/>
                <a:gd name="T5" fmla="*/ 128 h 128"/>
                <a:gd name="T6" fmla="*/ 391 w 391"/>
                <a:gd name="T7" fmla="*/ 1 h 128"/>
                <a:gd name="T8" fmla="*/ 353 w 391"/>
                <a:gd name="T9" fmla="*/ 0 h 128"/>
                <a:gd name="T10" fmla="*/ 0 w 391"/>
                <a:gd name="T11" fmla="*/ 113 h 128"/>
              </a:gdLst>
              <a:ahLst/>
              <a:cxnLst>
                <a:cxn ang="0">
                  <a:pos x="T0" y="T1"/>
                </a:cxn>
                <a:cxn ang="0">
                  <a:pos x="T2" y="T3"/>
                </a:cxn>
                <a:cxn ang="0">
                  <a:pos x="T4" y="T5"/>
                </a:cxn>
                <a:cxn ang="0">
                  <a:pos x="T6" y="T7"/>
                </a:cxn>
                <a:cxn ang="0">
                  <a:pos x="T8" y="T9"/>
                </a:cxn>
                <a:cxn ang="0">
                  <a:pos x="T10" y="T11"/>
                </a:cxn>
              </a:cxnLst>
              <a:rect l="0" t="0" r="r" b="b"/>
              <a:pathLst>
                <a:path w="391" h="128">
                  <a:moveTo>
                    <a:pt x="0" y="113"/>
                  </a:moveTo>
                  <a:cubicBezTo>
                    <a:pt x="1" y="118"/>
                    <a:pt x="2" y="123"/>
                    <a:pt x="4" y="128"/>
                  </a:cubicBezTo>
                  <a:cubicBezTo>
                    <a:pt x="9" y="128"/>
                    <a:pt x="13" y="128"/>
                    <a:pt x="18" y="128"/>
                  </a:cubicBezTo>
                  <a:cubicBezTo>
                    <a:pt x="158" y="128"/>
                    <a:pt x="287" y="81"/>
                    <a:pt x="391" y="1"/>
                  </a:cubicBezTo>
                  <a:cubicBezTo>
                    <a:pt x="379" y="1"/>
                    <a:pt x="366" y="0"/>
                    <a:pt x="353" y="0"/>
                  </a:cubicBezTo>
                  <a:cubicBezTo>
                    <a:pt x="222" y="0"/>
                    <a:pt x="100" y="42"/>
                    <a:pt x="0" y="113"/>
                  </a:cubicBezTo>
                </a:path>
              </a:pathLst>
            </a:custGeom>
            <a:grpFill/>
            <a:ln w="25400" cap="rnd">
              <a:solidFill>
                <a:sysClr val="window" lastClr="FFFF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59" name="Freeform 17"/>
            <p:cNvSpPr>
              <a:spLocks/>
            </p:cNvSpPr>
            <p:nvPr/>
          </p:nvSpPr>
          <p:spPr bwMode="auto">
            <a:xfrm>
              <a:off x="4492476" y="3650721"/>
              <a:ext cx="93663" cy="593725"/>
            </a:xfrm>
            <a:custGeom>
              <a:avLst/>
              <a:gdLst>
                <a:gd name="T0" fmla="*/ 24 w 59"/>
                <a:gd name="T1" fmla="*/ 374 h 374"/>
                <a:gd name="T2" fmla="*/ 24 w 59"/>
                <a:gd name="T3" fmla="*/ 374 h 374"/>
                <a:gd name="T4" fmla="*/ 59 w 59"/>
                <a:gd name="T5" fmla="*/ 170 h 374"/>
                <a:gd name="T6" fmla="*/ 35 w 59"/>
                <a:gd name="T7" fmla="*/ 0 h 374"/>
                <a:gd name="T8" fmla="*/ 0 w 59"/>
                <a:gd name="T9" fmla="*/ 204 h 374"/>
                <a:gd name="T10" fmla="*/ 24 w 59"/>
                <a:gd name="T11" fmla="*/ 374 h 374"/>
              </a:gdLst>
              <a:ahLst/>
              <a:cxnLst>
                <a:cxn ang="0">
                  <a:pos x="T0" y="T1"/>
                </a:cxn>
                <a:cxn ang="0">
                  <a:pos x="T2" y="T3"/>
                </a:cxn>
                <a:cxn ang="0">
                  <a:pos x="T4" y="T5"/>
                </a:cxn>
                <a:cxn ang="0">
                  <a:pos x="T6" y="T7"/>
                </a:cxn>
                <a:cxn ang="0">
                  <a:pos x="T8" y="T9"/>
                </a:cxn>
                <a:cxn ang="0">
                  <a:pos x="T10" y="T11"/>
                </a:cxn>
              </a:cxnLst>
              <a:rect l="0" t="0" r="r" b="b"/>
              <a:pathLst>
                <a:path w="59" h="374">
                  <a:moveTo>
                    <a:pt x="24" y="374"/>
                  </a:moveTo>
                  <a:cubicBezTo>
                    <a:pt x="24" y="374"/>
                    <a:pt x="24" y="374"/>
                    <a:pt x="24" y="374"/>
                  </a:cubicBezTo>
                  <a:cubicBezTo>
                    <a:pt x="46" y="310"/>
                    <a:pt x="59" y="241"/>
                    <a:pt x="59" y="170"/>
                  </a:cubicBezTo>
                  <a:cubicBezTo>
                    <a:pt x="59" y="111"/>
                    <a:pt x="50" y="54"/>
                    <a:pt x="35" y="0"/>
                  </a:cubicBezTo>
                  <a:cubicBezTo>
                    <a:pt x="12" y="63"/>
                    <a:pt x="0" y="132"/>
                    <a:pt x="0" y="204"/>
                  </a:cubicBezTo>
                  <a:cubicBezTo>
                    <a:pt x="0" y="263"/>
                    <a:pt x="8" y="320"/>
                    <a:pt x="24" y="374"/>
                  </a:cubicBezTo>
                </a:path>
              </a:pathLst>
            </a:custGeom>
            <a:grpFill/>
            <a:ln w="25400" cap="rnd">
              <a:solidFill>
                <a:sysClr val="window" lastClr="FFFF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60" name="Freeform 25"/>
            <p:cNvSpPr>
              <a:spLocks/>
            </p:cNvSpPr>
            <p:nvPr/>
          </p:nvSpPr>
          <p:spPr bwMode="auto">
            <a:xfrm>
              <a:off x="4174976" y="4266671"/>
              <a:ext cx="347663" cy="447675"/>
            </a:xfrm>
            <a:custGeom>
              <a:avLst/>
              <a:gdLst>
                <a:gd name="T0" fmla="*/ 0 w 219"/>
                <a:gd name="T1" fmla="*/ 282 h 282"/>
                <a:gd name="T2" fmla="*/ 219 w 219"/>
                <a:gd name="T3" fmla="*/ 1 h 282"/>
                <a:gd name="T4" fmla="*/ 205 w 219"/>
                <a:gd name="T5" fmla="*/ 0 h 282"/>
                <a:gd name="T6" fmla="*/ 0 w 219"/>
                <a:gd name="T7" fmla="*/ 282 h 282"/>
              </a:gdLst>
              <a:ahLst/>
              <a:cxnLst>
                <a:cxn ang="0">
                  <a:pos x="T0" y="T1"/>
                </a:cxn>
                <a:cxn ang="0">
                  <a:pos x="T2" y="T3"/>
                </a:cxn>
                <a:cxn ang="0">
                  <a:pos x="T4" y="T5"/>
                </a:cxn>
                <a:cxn ang="0">
                  <a:pos x="T6" y="T7"/>
                </a:cxn>
              </a:cxnLst>
              <a:rect l="0" t="0" r="r" b="b"/>
              <a:pathLst>
                <a:path w="219" h="282">
                  <a:moveTo>
                    <a:pt x="0" y="282"/>
                  </a:moveTo>
                  <a:cubicBezTo>
                    <a:pt x="98" y="212"/>
                    <a:pt x="175" y="115"/>
                    <a:pt x="219" y="1"/>
                  </a:cubicBezTo>
                  <a:cubicBezTo>
                    <a:pt x="214" y="0"/>
                    <a:pt x="209" y="0"/>
                    <a:pt x="205" y="0"/>
                  </a:cubicBezTo>
                  <a:cubicBezTo>
                    <a:pt x="112" y="72"/>
                    <a:pt x="40" y="169"/>
                    <a:pt x="0" y="282"/>
                  </a:cubicBezTo>
                </a:path>
              </a:pathLst>
            </a:custGeom>
            <a:grpFill/>
            <a:ln w="25400" cap="rnd">
              <a:solidFill>
                <a:sysClr val="window" lastClr="FFFF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grpSp>
      <p:sp>
        <p:nvSpPr>
          <p:cNvPr id="50" name="Freeform 15"/>
          <p:cNvSpPr>
            <a:spLocks noEditPoints="1"/>
          </p:cNvSpPr>
          <p:nvPr/>
        </p:nvSpPr>
        <p:spPr bwMode="auto">
          <a:xfrm>
            <a:off x="3722514" y="1762939"/>
            <a:ext cx="858712" cy="1172390"/>
          </a:xfrm>
          <a:custGeom>
            <a:avLst/>
            <a:gdLst>
              <a:gd name="T0" fmla="*/ 1584 w 1613"/>
              <a:gd name="T1" fmla="*/ 2175 h 2201"/>
              <a:gd name="T2" fmla="*/ 1520 w 1613"/>
              <a:gd name="T3" fmla="*/ 1720 h 2201"/>
              <a:gd name="T4" fmla="*/ 1613 w 1613"/>
              <a:gd name="T5" fmla="*/ 1176 h 2201"/>
              <a:gd name="T6" fmla="*/ 107 w 1613"/>
              <a:gd name="T7" fmla="*/ 0 h 2201"/>
              <a:gd name="T8" fmla="*/ 0 w 1613"/>
              <a:gd name="T9" fmla="*/ 582 h 2201"/>
              <a:gd name="T10" fmla="*/ 634 w 1613"/>
              <a:gd name="T11" fmla="*/ 1874 h 2201"/>
              <a:gd name="T12" fmla="*/ 1561 w 1613"/>
              <a:gd name="T13" fmla="*/ 2191 h 2201"/>
              <a:gd name="T14" fmla="*/ 1584 w 1613"/>
              <a:gd name="T15" fmla="*/ 2175 h 2201"/>
              <a:gd name="T16" fmla="*/ 1575 w 1613"/>
              <a:gd name="T17" fmla="*/ 2201 h 2201"/>
              <a:gd name="T18" fmla="*/ 1584 w 1613"/>
              <a:gd name="T19" fmla="*/ 2176 h 2201"/>
              <a:gd name="T20" fmla="*/ 1561 w 1613"/>
              <a:gd name="T21" fmla="*/ 2191 h 2201"/>
              <a:gd name="T22" fmla="*/ 1575 w 1613"/>
              <a:gd name="T23" fmla="*/ 2201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3" h="2201">
                <a:moveTo>
                  <a:pt x="1584" y="2175"/>
                </a:moveTo>
                <a:cubicBezTo>
                  <a:pt x="1542" y="2030"/>
                  <a:pt x="1520" y="1878"/>
                  <a:pt x="1520" y="1720"/>
                </a:cubicBezTo>
                <a:cubicBezTo>
                  <a:pt x="1520" y="1529"/>
                  <a:pt x="1552" y="1346"/>
                  <a:pt x="1613" y="1176"/>
                </a:cubicBezTo>
                <a:cubicBezTo>
                  <a:pt x="1421" y="515"/>
                  <a:pt x="823" y="27"/>
                  <a:pt x="107" y="0"/>
                </a:cubicBezTo>
                <a:cubicBezTo>
                  <a:pt x="38" y="181"/>
                  <a:pt x="0" y="377"/>
                  <a:pt x="0" y="582"/>
                </a:cubicBezTo>
                <a:cubicBezTo>
                  <a:pt x="0" y="1108"/>
                  <a:pt x="249" y="1576"/>
                  <a:pt x="634" y="1874"/>
                </a:cubicBezTo>
                <a:cubicBezTo>
                  <a:pt x="980" y="1883"/>
                  <a:pt x="1300" y="1999"/>
                  <a:pt x="1561" y="2191"/>
                </a:cubicBezTo>
                <a:cubicBezTo>
                  <a:pt x="1568" y="2186"/>
                  <a:pt x="1576" y="2180"/>
                  <a:pt x="1584" y="2175"/>
                </a:cubicBezTo>
                <a:close/>
                <a:moveTo>
                  <a:pt x="1575" y="2201"/>
                </a:moveTo>
                <a:cubicBezTo>
                  <a:pt x="1578" y="2193"/>
                  <a:pt x="1581" y="2184"/>
                  <a:pt x="1584" y="2176"/>
                </a:cubicBezTo>
                <a:cubicBezTo>
                  <a:pt x="1576" y="2180"/>
                  <a:pt x="1568" y="2186"/>
                  <a:pt x="1561" y="2191"/>
                </a:cubicBezTo>
                <a:cubicBezTo>
                  <a:pt x="1565" y="2195"/>
                  <a:pt x="1570" y="2198"/>
                  <a:pt x="1575" y="2201"/>
                </a:cubicBezTo>
                <a:close/>
              </a:path>
            </a:pathLst>
          </a:custGeom>
          <a:solidFill>
            <a:srgbClr val="2676FF">
              <a:lumMod val="20000"/>
              <a:lumOff val="80000"/>
            </a:srgbClr>
          </a:solidFill>
          <a:ln w="25400" cap="rnd">
            <a:solidFill>
              <a:sysClr val="window" lastClr="FFFF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61" name="文本占位符 37"/>
          <p:cNvSpPr>
            <a:spLocks noGrp="1"/>
          </p:cNvSpPr>
          <p:nvPr>
            <p:ph type="body" sz="quarter" idx="10" hasCustomPrompt="1"/>
          </p:nvPr>
        </p:nvSpPr>
        <p:spPr>
          <a:xfrm>
            <a:off x="4144185" y="1337847"/>
            <a:ext cx="885324" cy="508293"/>
          </a:xfrm>
          <a:prstGeom prst="rect">
            <a:avLst/>
          </a:prstGeom>
        </p:spPr>
        <p:txBody>
          <a:bodyPr/>
          <a:lstStyle>
            <a:lvl1pPr>
              <a:defRPr sz="16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62" name="文本占位符 37"/>
          <p:cNvSpPr>
            <a:spLocks noGrp="1"/>
          </p:cNvSpPr>
          <p:nvPr>
            <p:ph type="body" sz="quarter" idx="11" hasCustomPrompt="1"/>
          </p:nvPr>
        </p:nvSpPr>
        <p:spPr>
          <a:xfrm>
            <a:off x="5492536" y="2184741"/>
            <a:ext cx="613692" cy="670416"/>
          </a:xfrm>
          <a:prstGeom prst="rect">
            <a:avLst/>
          </a:prstGeom>
        </p:spPr>
        <p:txBody>
          <a:bodyPr/>
          <a:lstStyle>
            <a:lvl1pPr>
              <a:defRPr sz="16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63" name="文本占位符 37"/>
          <p:cNvSpPr>
            <a:spLocks noGrp="1"/>
          </p:cNvSpPr>
          <p:nvPr>
            <p:ph type="body" sz="quarter" idx="12" hasCustomPrompt="1"/>
          </p:nvPr>
        </p:nvSpPr>
        <p:spPr>
          <a:xfrm>
            <a:off x="4866384" y="3683218"/>
            <a:ext cx="885324" cy="508293"/>
          </a:xfrm>
          <a:prstGeom prst="rect">
            <a:avLst/>
          </a:prstGeom>
        </p:spPr>
        <p:txBody>
          <a:bodyPr/>
          <a:lstStyle>
            <a:lvl1pPr>
              <a:defRPr sz="16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64" name="文本占位符 37"/>
          <p:cNvSpPr>
            <a:spLocks noGrp="1"/>
          </p:cNvSpPr>
          <p:nvPr>
            <p:ph type="body" sz="quarter" idx="13" hasCustomPrompt="1"/>
          </p:nvPr>
        </p:nvSpPr>
        <p:spPr>
          <a:xfrm>
            <a:off x="3314094" y="3548491"/>
            <a:ext cx="885324" cy="508293"/>
          </a:xfrm>
          <a:prstGeom prst="rect">
            <a:avLst/>
          </a:prstGeom>
        </p:spPr>
        <p:txBody>
          <a:bodyPr/>
          <a:lstStyle>
            <a:lvl1pPr>
              <a:defRPr sz="16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65" name="文本占位符 37"/>
          <p:cNvSpPr>
            <a:spLocks noGrp="1"/>
          </p:cNvSpPr>
          <p:nvPr>
            <p:ph type="body" sz="quarter" idx="14" hasCustomPrompt="1"/>
          </p:nvPr>
        </p:nvSpPr>
        <p:spPr>
          <a:xfrm>
            <a:off x="3068618" y="2172467"/>
            <a:ext cx="613692" cy="670416"/>
          </a:xfrm>
          <a:prstGeom prst="rect">
            <a:avLst/>
          </a:prstGeom>
        </p:spPr>
        <p:txBody>
          <a:bodyPr/>
          <a:lstStyle>
            <a:lvl1pPr>
              <a:defRPr sz="16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66" name="文本占位符 37"/>
          <p:cNvSpPr>
            <a:spLocks noGrp="1"/>
          </p:cNvSpPr>
          <p:nvPr>
            <p:ph type="body" sz="quarter" idx="15" hasCustomPrompt="1"/>
          </p:nvPr>
        </p:nvSpPr>
        <p:spPr>
          <a:xfrm>
            <a:off x="5573738" y="1137826"/>
            <a:ext cx="2833832" cy="629371"/>
          </a:xfrm>
          <a:prstGeom prst="rect">
            <a:avLst/>
          </a:prstGeom>
        </p:spPr>
        <p:txBody>
          <a:bodyPr/>
          <a:lstStyle>
            <a:lvl1pPr algn="just">
              <a:defRPr sz="16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67" name="文本占位符 37"/>
          <p:cNvSpPr>
            <a:spLocks noGrp="1"/>
          </p:cNvSpPr>
          <p:nvPr>
            <p:ph type="body" sz="quarter" idx="16" hasCustomPrompt="1"/>
          </p:nvPr>
        </p:nvSpPr>
        <p:spPr>
          <a:xfrm>
            <a:off x="6438020" y="2305958"/>
            <a:ext cx="2110699" cy="1014017"/>
          </a:xfrm>
          <a:prstGeom prst="rect">
            <a:avLst/>
          </a:prstGeom>
        </p:spPr>
        <p:txBody>
          <a:bodyPr/>
          <a:lstStyle>
            <a:lvl1pPr algn="just">
              <a:defRPr sz="16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68" name="文本占位符 37"/>
          <p:cNvSpPr>
            <a:spLocks noGrp="1"/>
          </p:cNvSpPr>
          <p:nvPr>
            <p:ph type="body" sz="quarter" idx="17" hasCustomPrompt="1"/>
          </p:nvPr>
        </p:nvSpPr>
        <p:spPr>
          <a:xfrm>
            <a:off x="6026847" y="3864413"/>
            <a:ext cx="2521872" cy="629371"/>
          </a:xfrm>
          <a:prstGeom prst="rect">
            <a:avLst/>
          </a:prstGeom>
        </p:spPr>
        <p:txBody>
          <a:bodyPr/>
          <a:lstStyle>
            <a:lvl1pPr algn="just">
              <a:defRPr sz="16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69" name="文本占位符 37"/>
          <p:cNvSpPr>
            <a:spLocks noGrp="1"/>
          </p:cNvSpPr>
          <p:nvPr>
            <p:ph type="body" sz="quarter" idx="18" hasCustomPrompt="1"/>
          </p:nvPr>
        </p:nvSpPr>
        <p:spPr>
          <a:xfrm>
            <a:off x="447994" y="3500233"/>
            <a:ext cx="2620623" cy="629371"/>
          </a:xfrm>
          <a:prstGeom prst="rect">
            <a:avLst/>
          </a:prstGeom>
        </p:spPr>
        <p:txBody>
          <a:bodyPr/>
          <a:lstStyle>
            <a:lvl1pPr algn="just">
              <a:defRPr sz="16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70" name="文本占位符 37"/>
          <p:cNvSpPr>
            <a:spLocks noGrp="1"/>
          </p:cNvSpPr>
          <p:nvPr>
            <p:ph type="body" sz="quarter" idx="19" hasCustomPrompt="1"/>
          </p:nvPr>
        </p:nvSpPr>
        <p:spPr>
          <a:xfrm>
            <a:off x="447995" y="1665458"/>
            <a:ext cx="2343277" cy="1014017"/>
          </a:xfrm>
          <a:prstGeom prst="rect">
            <a:avLst/>
          </a:prstGeom>
        </p:spPr>
        <p:txBody>
          <a:bodyPr/>
          <a:lstStyle>
            <a:lvl1pPr algn="just">
              <a:defRPr sz="16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图表7">
    <p:spTree>
      <p:nvGrpSpPr>
        <p:cNvPr id="1" name=""/>
        <p:cNvGrpSpPr/>
        <p:nvPr/>
      </p:nvGrpSpPr>
      <p:grpSpPr>
        <a:xfrm>
          <a:off x="0" y="0"/>
          <a:ext cx="0" cy="0"/>
          <a:chOff x="0" y="0"/>
          <a:chExt cx="0" cy="0"/>
        </a:xfrm>
      </p:grpSpPr>
      <p:sp>
        <p:nvSpPr>
          <p:cNvPr id="3"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grpSp>
        <p:nvGrpSpPr>
          <p:cNvPr id="4" name="组合 3"/>
          <p:cNvGrpSpPr/>
          <p:nvPr userDrawn="1"/>
        </p:nvGrpSpPr>
        <p:grpSpPr>
          <a:xfrm>
            <a:off x="3087838" y="1481825"/>
            <a:ext cx="3114554" cy="3055811"/>
            <a:chOff x="2657255" y="1566640"/>
            <a:chExt cx="3956050" cy="3881437"/>
          </a:xfrm>
        </p:grpSpPr>
        <p:sp>
          <p:nvSpPr>
            <p:cNvPr id="5" name="Oval 4"/>
            <p:cNvSpPr>
              <a:spLocks noChangeArrowheads="1"/>
            </p:cNvSpPr>
            <p:nvPr/>
          </p:nvSpPr>
          <p:spPr bwMode="gray">
            <a:xfrm>
              <a:off x="2657255" y="1566640"/>
              <a:ext cx="3956050" cy="3881437"/>
            </a:xfrm>
            <a:prstGeom prst="ellipse">
              <a:avLst/>
            </a:prstGeom>
            <a:noFill/>
            <a:ln w="12700">
              <a:solidFill>
                <a:sysClr val="window" lastClr="FFFFFF">
                  <a:lumMod val="50000"/>
                </a:sysClr>
              </a:solidFill>
              <a:prstDash val="sysDot"/>
              <a:round/>
              <a:headEnd/>
              <a:tailE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6" name="Oval 5"/>
            <p:cNvSpPr>
              <a:spLocks noChangeArrowheads="1"/>
            </p:cNvSpPr>
            <p:nvPr/>
          </p:nvSpPr>
          <p:spPr bwMode="gray">
            <a:xfrm>
              <a:off x="2874742" y="1773015"/>
              <a:ext cx="3490913" cy="3490912"/>
            </a:xfrm>
            <a:prstGeom prst="ellipse">
              <a:avLst/>
            </a:prstGeom>
            <a:noFill/>
            <a:ln w="12700">
              <a:solidFill>
                <a:sysClr val="window" lastClr="FFFFFF">
                  <a:lumMod val="50000"/>
                </a:sysClr>
              </a:solidFill>
              <a:prstDash val="sysDot"/>
              <a:round/>
              <a:headEnd/>
              <a:tailE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7" name="Oval 6"/>
            <p:cNvSpPr>
              <a:spLocks noChangeArrowheads="1"/>
            </p:cNvSpPr>
            <p:nvPr/>
          </p:nvSpPr>
          <p:spPr bwMode="gray">
            <a:xfrm>
              <a:off x="3090642" y="2100040"/>
              <a:ext cx="2973388" cy="2973387"/>
            </a:xfrm>
            <a:prstGeom prst="ellipse">
              <a:avLst/>
            </a:prstGeom>
            <a:noFill/>
            <a:ln w="12700">
              <a:solidFill>
                <a:sysClr val="window" lastClr="FFFFFF">
                  <a:lumMod val="50000"/>
                </a:sysClr>
              </a:solidFill>
              <a:prstDash val="sysDot"/>
              <a:round/>
              <a:headEnd/>
              <a:tailE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grpSp>
      <p:sp>
        <p:nvSpPr>
          <p:cNvPr id="10" name="AutoShape 8"/>
          <p:cNvSpPr>
            <a:spLocks noChangeArrowheads="1"/>
          </p:cNvSpPr>
          <p:nvPr/>
        </p:nvSpPr>
        <p:spPr bwMode="gray">
          <a:xfrm rot="16200000">
            <a:off x="3838980" y="1196865"/>
            <a:ext cx="1473539" cy="1461040"/>
          </a:xfrm>
          <a:prstGeom prst="chevron">
            <a:avLst>
              <a:gd name="adj" fmla="val 28655"/>
            </a:avLst>
          </a:prstGeom>
          <a:solidFill>
            <a:schemeClr val="accent1"/>
          </a:solidFill>
          <a:ln w="25400" cap="flat" cmpd="sng" algn="ctr">
            <a:noFill/>
            <a:prstDash val="solid"/>
          </a:ln>
          <a:effectLst/>
          <a:extLst>
            <a:ext uri="{91240B29-F687-4F45-9708-019B960494DF}">
              <a14:hiddenLine xmlns:a14="http://schemas.microsoft.com/office/drawing/2010/main" w="9525">
                <a:noFill/>
                <a:miter lim="800000"/>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3" name="AutoShape 7"/>
          <p:cNvSpPr>
            <a:spLocks noChangeArrowheads="1"/>
          </p:cNvSpPr>
          <p:nvPr userDrawn="1"/>
        </p:nvSpPr>
        <p:spPr bwMode="gray">
          <a:xfrm rot="9044363">
            <a:off x="2832875" y="2924118"/>
            <a:ext cx="1473538" cy="1461040"/>
          </a:xfrm>
          <a:prstGeom prst="chevron">
            <a:avLst>
              <a:gd name="adj" fmla="val 28655"/>
            </a:avLst>
          </a:prstGeom>
          <a:solidFill>
            <a:schemeClr val="bg1">
              <a:lumMod val="65000"/>
            </a:schemeClr>
          </a:solidFill>
          <a:ln w="25400" cap="flat" cmpd="sng" algn="ctr">
            <a:noFill/>
            <a:prstDash val="solid"/>
          </a:ln>
          <a:effectLst/>
          <a:extLst>
            <a:ext uri="{91240B29-F687-4F45-9708-019B960494DF}">
              <a14:hiddenLine xmlns:a14="http://schemas.microsoft.com/office/drawing/2010/main" w="9525">
                <a:noFill/>
                <a:miter lim="800000"/>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6" name="AutoShape 9"/>
          <p:cNvSpPr>
            <a:spLocks noChangeArrowheads="1"/>
          </p:cNvSpPr>
          <p:nvPr userDrawn="1"/>
        </p:nvSpPr>
        <p:spPr bwMode="gray">
          <a:xfrm rot="1788254">
            <a:off x="4837588" y="2934116"/>
            <a:ext cx="1473538" cy="1461040"/>
          </a:xfrm>
          <a:prstGeom prst="chevron">
            <a:avLst>
              <a:gd name="adj" fmla="val 28655"/>
            </a:avLst>
          </a:prstGeom>
          <a:solidFill>
            <a:srgbClr val="00B0F0"/>
          </a:solidFill>
          <a:ln w="25400" cap="flat" cmpd="sng" algn="ctr">
            <a:noFill/>
            <a:prstDash val="solid"/>
          </a:ln>
          <a:effectLst/>
          <a:extLst>
            <a:ext uri="{91240B29-F687-4F45-9708-019B960494DF}">
              <a14:hiddenLine xmlns:a14="http://schemas.microsoft.com/office/drawing/2010/main" w="9525">
                <a:noFill/>
                <a:miter lim="800000"/>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9" name="文本占位符 37"/>
          <p:cNvSpPr>
            <a:spLocks noGrp="1"/>
          </p:cNvSpPr>
          <p:nvPr>
            <p:ph type="body" sz="quarter" idx="10" hasCustomPrompt="1"/>
          </p:nvPr>
        </p:nvSpPr>
        <p:spPr>
          <a:xfrm>
            <a:off x="4129338" y="1500236"/>
            <a:ext cx="885324" cy="687334"/>
          </a:xfrm>
          <a:prstGeom prst="rect">
            <a:avLst/>
          </a:prstGeom>
        </p:spPr>
        <p:txBody>
          <a:bodyPr/>
          <a:lstStyle>
            <a:lvl1pPr>
              <a:defRPr sz="20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20" name="文本占位符 37"/>
          <p:cNvSpPr>
            <a:spLocks noGrp="1"/>
          </p:cNvSpPr>
          <p:nvPr>
            <p:ph type="body" sz="quarter" idx="11" hasCustomPrompt="1"/>
          </p:nvPr>
        </p:nvSpPr>
        <p:spPr>
          <a:xfrm>
            <a:off x="3064849" y="3203470"/>
            <a:ext cx="728380" cy="810072"/>
          </a:xfrm>
          <a:prstGeom prst="rect">
            <a:avLst/>
          </a:prstGeom>
        </p:spPr>
        <p:txBody>
          <a:bodyPr/>
          <a:lstStyle>
            <a:lvl1pPr>
              <a:defRPr sz="20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21" name="文本占位符 37"/>
          <p:cNvSpPr>
            <a:spLocks noGrp="1"/>
          </p:cNvSpPr>
          <p:nvPr>
            <p:ph type="body" sz="quarter" idx="12" hasCustomPrompt="1"/>
          </p:nvPr>
        </p:nvSpPr>
        <p:spPr>
          <a:xfrm>
            <a:off x="5381216" y="3203470"/>
            <a:ext cx="728380" cy="810072"/>
          </a:xfrm>
          <a:prstGeom prst="rect">
            <a:avLst/>
          </a:prstGeom>
        </p:spPr>
        <p:txBody>
          <a:bodyPr/>
          <a:lstStyle>
            <a:lvl1pPr>
              <a:defRPr sz="20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22" name="文本占位符 37"/>
          <p:cNvSpPr>
            <a:spLocks noGrp="1"/>
          </p:cNvSpPr>
          <p:nvPr>
            <p:ph type="body" sz="quarter" idx="15" hasCustomPrompt="1"/>
          </p:nvPr>
        </p:nvSpPr>
        <p:spPr>
          <a:xfrm>
            <a:off x="5891436" y="1329616"/>
            <a:ext cx="2804570" cy="629371"/>
          </a:xfrm>
          <a:prstGeom prst="rect">
            <a:avLst/>
          </a:prstGeom>
        </p:spPr>
        <p:txBody>
          <a:bodyPr/>
          <a:lstStyle>
            <a:lvl1pPr algn="just">
              <a:defRPr sz="14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23" name="文本占位符 37"/>
          <p:cNvSpPr>
            <a:spLocks noGrp="1"/>
          </p:cNvSpPr>
          <p:nvPr>
            <p:ph type="body" sz="quarter" idx="16" hasCustomPrompt="1"/>
          </p:nvPr>
        </p:nvSpPr>
        <p:spPr>
          <a:xfrm>
            <a:off x="6339430" y="3301850"/>
            <a:ext cx="2356576" cy="629371"/>
          </a:xfrm>
          <a:prstGeom prst="rect">
            <a:avLst/>
          </a:prstGeom>
        </p:spPr>
        <p:txBody>
          <a:bodyPr/>
          <a:lstStyle>
            <a:lvl1pPr algn="just">
              <a:defRPr sz="14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24" name="文本占位符 37"/>
          <p:cNvSpPr>
            <a:spLocks noGrp="1"/>
          </p:cNvSpPr>
          <p:nvPr>
            <p:ph type="body" sz="quarter" idx="17" hasCustomPrompt="1"/>
          </p:nvPr>
        </p:nvSpPr>
        <p:spPr>
          <a:xfrm>
            <a:off x="447995" y="3301850"/>
            <a:ext cx="2356576" cy="629371"/>
          </a:xfrm>
          <a:prstGeom prst="rect">
            <a:avLst/>
          </a:prstGeom>
        </p:spPr>
        <p:txBody>
          <a:bodyPr/>
          <a:lstStyle>
            <a:lvl1pPr algn="just">
              <a:defRPr sz="14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25" name="文本占位符 37"/>
          <p:cNvSpPr>
            <a:spLocks noGrp="1"/>
          </p:cNvSpPr>
          <p:nvPr>
            <p:ph type="body" sz="quarter" idx="18" hasCustomPrompt="1"/>
          </p:nvPr>
        </p:nvSpPr>
        <p:spPr>
          <a:xfrm>
            <a:off x="4019678" y="2664539"/>
            <a:ext cx="1098507" cy="851911"/>
          </a:xfrm>
          <a:prstGeom prst="rect">
            <a:avLst/>
          </a:prstGeom>
        </p:spPr>
        <p:txBody>
          <a:bodyPr/>
          <a:lstStyle>
            <a:lvl1pPr>
              <a:defRPr sz="2000" b="1">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图表8">
    <p:spTree>
      <p:nvGrpSpPr>
        <p:cNvPr id="1" name=""/>
        <p:cNvGrpSpPr/>
        <p:nvPr/>
      </p:nvGrpSpPr>
      <p:grpSpPr>
        <a:xfrm>
          <a:off x="0" y="0"/>
          <a:ext cx="0" cy="0"/>
          <a:chOff x="0" y="0"/>
          <a:chExt cx="0" cy="0"/>
        </a:xfrm>
      </p:grpSpPr>
      <p:sp>
        <p:nvSpPr>
          <p:cNvPr id="4" name="Freeform 10"/>
          <p:cNvSpPr>
            <a:spLocks/>
          </p:cNvSpPr>
          <p:nvPr/>
        </p:nvSpPr>
        <p:spPr bwMode="auto">
          <a:xfrm>
            <a:off x="4570605" y="1197036"/>
            <a:ext cx="1676990" cy="1852672"/>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0070C0"/>
          </a:solidFill>
          <a:ln w="3175" cap="flat" cmpd="sng" algn="ctr">
            <a:noFill/>
            <a:prstDash val="solid"/>
          </a:ln>
          <a:effectLst/>
        </p:spPr>
        <p:txBody>
          <a:bodyPr lIns="0" rIns="0" anchor="b"/>
          <a:lstStyle/>
          <a:p>
            <a:pPr marL="0" marR="0" lvl="0" indent="0" defTabSz="914400" eaLnBrk="1" fontAlgn="auto" latinLnBrk="0" hangingPunct="1">
              <a:lnSpc>
                <a:spcPct val="120000"/>
              </a:lnSpc>
              <a:spcBef>
                <a:spcPts val="600"/>
              </a:spcBef>
              <a:spcAft>
                <a:spcPts val="600"/>
              </a:spcAft>
              <a:buClrTx/>
              <a:buSzTx/>
              <a:buFontTx/>
              <a:buNone/>
              <a:tabLst/>
              <a:defRPr/>
            </a:pPr>
            <a:endParaRPr kumimoji="0" lang="zh-CN" altLang="en-US" sz="2800" b="1" i="0" u="none" strike="noStrike" kern="0" cap="none" spc="0" normalizeH="0" baseline="0" noProof="0">
              <a:ln>
                <a:noFill/>
              </a:ln>
              <a:solidFill>
                <a:sysClr val="window" lastClr="FFFFFF"/>
              </a:solidFill>
              <a:effectLst/>
              <a:uLnTx/>
              <a:uFillTx/>
              <a:latin typeface="Impact" pitchFamily="34" charset="0"/>
              <a:ea typeface="微软雅黑" pitchFamily="34" charset="-122"/>
              <a:cs typeface="+mn-cs"/>
            </a:endParaRPr>
          </a:p>
        </p:txBody>
      </p:sp>
      <p:sp>
        <p:nvSpPr>
          <p:cNvPr id="7" name="Freeform 7"/>
          <p:cNvSpPr>
            <a:spLocks/>
          </p:cNvSpPr>
          <p:nvPr/>
        </p:nvSpPr>
        <p:spPr bwMode="auto">
          <a:xfrm>
            <a:off x="2888034" y="1204013"/>
            <a:ext cx="1852781" cy="1678287"/>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00B0F0"/>
          </a:solidFill>
          <a:ln w="3175" cap="flat" cmpd="sng" algn="ctr">
            <a:noFill/>
            <a:prstDash val="solid"/>
          </a:ln>
          <a:effectLst/>
          <a:ex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10" name="Freeform 8"/>
          <p:cNvSpPr>
            <a:spLocks/>
          </p:cNvSpPr>
          <p:nvPr/>
        </p:nvSpPr>
        <p:spPr bwMode="auto">
          <a:xfrm>
            <a:off x="2895009" y="2714888"/>
            <a:ext cx="1678385" cy="1849882"/>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0070C0"/>
          </a:solidFill>
          <a:ln w="3175" cap="flat" cmpd="sng" algn="ctr">
            <a:noFill/>
            <a:prstDash val="solid"/>
          </a:ln>
          <a:effec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13" name="Freeform 12"/>
          <p:cNvSpPr>
            <a:spLocks/>
          </p:cNvSpPr>
          <p:nvPr/>
        </p:nvSpPr>
        <p:spPr bwMode="auto">
          <a:xfrm>
            <a:off x="4405975" y="2879508"/>
            <a:ext cx="1849991" cy="1678287"/>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00B0F0"/>
          </a:solidFill>
          <a:ln w="25400" cap="flat" cmpd="sng" algn="ctr">
            <a:noFill/>
            <a:prstDash val="solid"/>
          </a:ln>
          <a:effectLst/>
        </p:spPr>
        <p:txBody>
          <a:bodyPr lIns="0" tIns="44806" rIns="0" bIns="44806" anchor="ctr"/>
          <a:lstStyle/>
          <a:p>
            <a:pPr marL="182544" marR="0" lvl="0" indent="-182544" defTabSz="914400" eaLnBrk="1" fontAlgn="auto" latinLnBrk="0" hangingPunct="1">
              <a:lnSpc>
                <a:spcPct val="120000"/>
              </a:lnSpc>
              <a:spcBef>
                <a:spcPts val="600"/>
              </a:spcBef>
              <a:spcAft>
                <a:spcPts val="600"/>
              </a:spcAft>
              <a:buClrTx/>
              <a:buSzTx/>
              <a:buFont typeface="Arial" pitchFamily="34" charset="0"/>
              <a:buChar char="•"/>
              <a:tabLst/>
              <a:defRPr/>
            </a:pPr>
            <a:endParaRPr kumimoji="0" lang="zh-CN" altLang="en-US" sz="1400" b="0" i="0" u="none" strike="noStrike" kern="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16" name="文本占位符 37"/>
          <p:cNvSpPr>
            <a:spLocks noGrp="1"/>
          </p:cNvSpPr>
          <p:nvPr>
            <p:ph type="body" sz="quarter" idx="18" hasCustomPrompt="1"/>
          </p:nvPr>
        </p:nvSpPr>
        <p:spPr>
          <a:xfrm>
            <a:off x="4019678" y="2413385"/>
            <a:ext cx="1098507" cy="939943"/>
          </a:xfrm>
          <a:prstGeom prst="rect">
            <a:avLst/>
          </a:prstGeom>
        </p:spPr>
        <p:txBody>
          <a:bodyPr/>
          <a:lstStyle>
            <a:lvl1pPr>
              <a:defRPr sz="2000" b="1">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17" name="文本占位符 37"/>
          <p:cNvSpPr>
            <a:spLocks noGrp="1"/>
          </p:cNvSpPr>
          <p:nvPr>
            <p:ph type="body" sz="quarter" idx="10" hasCustomPrompt="1"/>
          </p:nvPr>
        </p:nvSpPr>
        <p:spPr>
          <a:xfrm>
            <a:off x="5076032" y="1699192"/>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18" name="文本占位符 37"/>
          <p:cNvSpPr>
            <a:spLocks noGrp="1"/>
          </p:cNvSpPr>
          <p:nvPr>
            <p:ph type="body" sz="quarter" idx="19" hasCustomPrompt="1"/>
          </p:nvPr>
        </p:nvSpPr>
        <p:spPr>
          <a:xfrm>
            <a:off x="4949857" y="3494478"/>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19" name="文本占位符 37"/>
          <p:cNvSpPr>
            <a:spLocks noGrp="1"/>
          </p:cNvSpPr>
          <p:nvPr>
            <p:ph type="body" sz="quarter" idx="20" hasCustomPrompt="1"/>
          </p:nvPr>
        </p:nvSpPr>
        <p:spPr>
          <a:xfrm>
            <a:off x="3329711" y="1573624"/>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20" name="文本占位符 37"/>
          <p:cNvSpPr>
            <a:spLocks noGrp="1"/>
          </p:cNvSpPr>
          <p:nvPr>
            <p:ph type="body" sz="quarter" idx="21" hasCustomPrompt="1"/>
          </p:nvPr>
        </p:nvSpPr>
        <p:spPr>
          <a:xfrm>
            <a:off x="3203536" y="3368910"/>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21"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图表9">
    <p:spTree>
      <p:nvGrpSpPr>
        <p:cNvPr id="1" name=""/>
        <p:cNvGrpSpPr/>
        <p:nvPr/>
      </p:nvGrpSpPr>
      <p:grpSpPr>
        <a:xfrm>
          <a:off x="0" y="0"/>
          <a:ext cx="0" cy="0"/>
          <a:chOff x="0" y="0"/>
          <a:chExt cx="0" cy="0"/>
        </a:xfrm>
      </p:grpSpPr>
      <p:sp>
        <p:nvSpPr>
          <p:cNvPr id="21"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14" name="Freeform 8"/>
          <p:cNvSpPr>
            <a:spLocks/>
          </p:cNvSpPr>
          <p:nvPr/>
        </p:nvSpPr>
        <p:spPr bwMode="auto">
          <a:xfrm>
            <a:off x="4570647" y="1258568"/>
            <a:ext cx="1634699" cy="2381539"/>
          </a:xfrm>
          <a:custGeom>
            <a:avLst/>
            <a:gdLst>
              <a:gd name="T0" fmla="*/ 1414 w 3222"/>
              <a:gd name="T1" fmla="*/ 3989 h 4693"/>
              <a:gd name="T2" fmla="*/ 1910 w 3222"/>
              <a:gd name="T3" fmla="*/ 4693 h 4693"/>
              <a:gd name="T4" fmla="*/ 2934 w 3222"/>
              <a:gd name="T5" fmla="*/ 4565 h 4693"/>
              <a:gd name="T6" fmla="*/ 2929 w 3222"/>
              <a:gd name="T7" fmla="*/ 4561 h 4693"/>
              <a:gd name="T8" fmla="*/ 3222 w 3222"/>
              <a:gd name="T9" fmla="*/ 3221 h 4693"/>
              <a:gd name="T10" fmla="*/ 3220 w 3222"/>
              <a:gd name="T11" fmla="*/ 3219 h 4693"/>
              <a:gd name="T12" fmla="*/ 6 w 3222"/>
              <a:gd name="T13" fmla="*/ 5 h 4693"/>
              <a:gd name="T14" fmla="*/ 3 w 3222"/>
              <a:gd name="T15" fmla="*/ 0 h 4693"/>
              <a:gd name="T16" fmla="*/ 6 w 3222"/>
              <a:gd name="T17" fmla="*/ 5 h 4693"/>
              <a:gd name="T18" fmla="*/ 598 w 3222"/>
              <a:gd name="T19" fmla="*/ 805 h 4693"/>
              <a:gd name="T20" fmla="*/ 230 w 3222"/>
              <a:gd name="T21" fmla="*/ 1621 h 4693"/>
              <a:gd name="T22" fmla="*/ 231 w 3222"/>
              <a:gd name="T23" fmla="*/ 1625 h 4693"/>
              <a:gd name="T24" fmla="*/ 1606 w 3222"/>
              <a:gd name="T25" fmla="*/ 3221 h 4693"/>
              <a:gd name="T26" fmla="*/ 1612 w 3222"/>
              <a:gd name="T27" fmla="*/ 3219 h 4693"/>
              <a:gd name="T28" fmla="*/ 1414 w 3222"/>
              <a:gd name="T29" fmla="*/ 3989 h 4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2" h="4693">
                <a:moveTo>
                  <a:pt x="1414" y="3989"/>
                </a:moveTo>
                <a:lnTo>
                  <a:pt x="1910" y="4693"/>
                </a:lnTo>
                <a:lnTo>
                  <a:pt x="2934" y="4565"/>
                </a:lnTo>
                <a:lnTo>
                  <a:pt x="2929" y="4561"/>
                </a:lnTo>
                <a:cubicBezTo>
                  <a:pt x="3116" y="4152"/>
                  <a:pt x="3220" y="3698"/>
                  <a:pt x="3222" y="3221"/>
                </a:cubicBezTo>
                <a:lnTo>
                  <a:pt x="3220" y="3219"/>
                </a:lnTo>
                <a:cubicBezTo>
                  <a:pt x="3220" y="1441"/>
                  <a:pt x="1780" y="0"/>
                  <a:pt x="6" y="5"/>
                </a:cubicBezTo>
                <a:lnTo>
                  <a:pt x="3" y="0"/>
                </a:lnTo>
                <a:cubicBezTo>
                  <a:pt x="2" y="0"/>
                  <a:pt x="0" y="0"/>
                  <a:pt x="6" y="5"/>
                </a:cubicBezTo>
                <a:lnTo>
                  <a:pt x="598" y="805"/>
                </a:lnTo>
                <a:lnTo>
                  <a:pt x="230" y="1621"/>
                </a:lnTo>
                <a:lnTo>
                  <a:pt x="231" y="1625"/>
                </a:lnTo>
                <a:cubicBezTo>
                  <a:pt x="1011" y="1736"/>
                  <a:pt x="1612" y="2407"/>
                  <a:pt x="1606" y="3221"/>
                </a:cubicBezTo>
                <a:lnTo>
                  <a:pt x="1612" y="3219"/>
                </a:lnTo>
                <a:cubicBezTo>
                  <a:pt x="1612" y="3500"/>
                  <a:pt x="1540" y="3764"/>
                  <a:pt x="1414" y="3989"/>
                </a:cubicBezTo>
                <a:close/>
              </a:path>
            </a:pathLst>
          </a:custGeom>
          <a:solidFill>
            <a:schemeClr val="accent1"/>
          </a:solidFill>
          <a:ln w="3175" cap="flat" cmpd="sng" algn="ctr">
            <a:noFill/>
            <a:prstDash val="solid"/>
          </a:ln>
          <a:effectLst/>
        </p:spPr>
        <p:txBody>
          <a:bodyPr lIns="0" rIns="0" anchor="b"/>
          <a:lstStyle/>
          <a:p>
            <a:pPr marL="0" marR="0" lvl="0" indent="0" defTabSz="914400" eaLnBrk="1" fontAlgn="auto" latinLnBrk="0" hangingPunct="1">
              <a:lnSpc>
                <a:spcPct val="120000"/>
              </a:lnSpc>
              <a:spcBef>
                <a:spcPts val="600"/>
              </a:spcBef>
              <a:spcAft>
                <a:spcPts val="600"/>
              </a:spcAft>
              <a:buClrTx/>
              <a:buSzTx/>
              <a:buFontTx/>
              <a:buNone/>
              <a:tabLst/>
              <a:defRPr/>
            </a:pPr>
            <a:endParaRPr kumimoji="0" lang="zh-CN" altLang="en-US" sz="2800" b="1" i="0" u="none" strike="noStrike" kern="0" cap="none" spc="0" normalizeH="0" baseline="0" noProof="0">
              <a:ln>
                <a:noFill/>
              </a:ln>
              <a:solidFill>
                <a:sysClr val="window" lastClr="FFFFFF"/>
              </a:solidFill>
              <a:effectLst/>
              <a:uLnTx/>
              <a:uFillTx/>
              <a:latin typeface="Impact" pitchFamily="34" charset="0"/>
              <a:ea typeface="微软雅黑" pitchFamily="34" charset="-122"/>
              <a:cs typeface="+mn-cs"/>
            </a:endParaRPr>
          </a:p>
        </p:txBody>
      </p:sp>
      <p:sp>
        <p:nvSpPr>
          <p:cNvPr id="23" name="Freeform 6"/>
          <p:cNvSpPr>
            <a:spLocks/>
          </p:cNvSpPr>
          <p:nvPr/>
        </p:nvSpPr>
        <p:spPr bwMode="auto">
          <a:xfrm>
            <a:off x="2938655" y="1265335"/>
            <a:ext cx="1797086" cy="2447844"/>
          </a:xfrm>
          <a:custGeom>
            <a:avLst/>
            <a:gdLst>
              <a:gd name="T0" fmla="*/ 1724 w 3541"/>
              <a:gd name="T1" fmla="*/ 3805 h 4823"/>
              <a:gd name="T2" fmla="*/ 1605 w 3541"/>
              <a:gd name="T3" fmla="*/ 3207 h 4823"/>
              <a:gd name="T4" fmla="*/ 1609 w 3541"/>
              <a:gd name="T5" fmla="*/ 3205 h 4823"/>
              <a:gd name="T6" fmla="*/ 3189 w 3541"/>
              <a:gd name="T7" fmla="*/ 1591 h 4823"/>
              <a:gd name="T8" fmla="*/ 3541 w 3541"/>
              <a:gd name="T9" fmla="*/ 823 h 4823"/>
              <a:gd name="T10" fmla="*/ 2917 w 3541"/>
              <a:gd name="T11" fmla="*/ 7 h 4823"/>
              <a:gd name="T12" fmla="*/ 2916 w 3541"/>
              <a:gd name="T13" fmla="*/ 0 h 4823"/>
              <a:gd name="T14" fmla="*/ 5 w 3541"/>
              <a:gd name="T15" fmla="*/ 3207 h 4823"/>
              <a:gd name="T16" fmla="*/ 0 w 3541"/>
              <a:gd name="T17" fmla="*/ 3205 h 4823"/>
              <a:gd name="T18" fmla="*/ 437 w 3541"/>
              <a:gd name="T19" fmla="*/ 4823 h 4823"/>
              <a:gd name="T20" fmla="*/ 821 w 3541"/>
              <a:gd name="T21" fmla="*/ 3895 h 4823"/>
              <a:gd name="T22" fmla="*/ 1717 w 3541"/>
              <a:gd name="T23" fmla="*/ 3799 h 4823"/>
              <a:gd name="T24" fmla="*/ 1724 w 3541"/>
              <a:gd name="T25" fmla="*/ 3805 h 4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1" h="4823">
                <a:moveTo>
                  <a:pt x="1724" y="3805"/>
                </a:moveTo>
                <a:cubicBezTo>
                  <a:pt x="1650" y="3619"/>
                  <a:pt x="1609" y="3417"/>
                  <a:pt x="1605" y="3207"/>
                </a:cubicBezTo>
                <a:lnTo>
                  <a:pt x="1609" y="3205"/>
                </a:lnTo>
                <a:cubicBezTo>
                  <a:pt x="1609" y="2328"/>
                  <a:pt x="2311" y="1614"/>
                  <a:pt x="3189" y="1591"/>
                </a:cubicBezTo>
                <a:lnTo>
                  <a:pt x="3541" y="823"/>
                </a:lnTo>
                <a:lnTo>
                  <a:pt x="2917" y="7"/>
                </a:lnTo>
                <a:lnTo>
                  <a:pt x="2916" y="0"/>
                </a:lnTo>
                <a:cubicBezTo>
                  <a:pt x="1281" y="152"/>
                  <a:pt x="0" y="1529"/>
                  <a:pt x="5" y="3207"/>
                </a:cubicBezTo>
                <a:lnTo>
                  <a:pt x="0" y="3205"/>
                </a:lnTo>
                <a:cubicBezTo>
                  <a:pt x="0" y="3793"/>
                  <a:pt x="157" y="4343"/>
                  <a:pt x="437" y="4823"/>
                </a:cubicBezTo>
                <a:lnTo>
                  <a:pt x="821" y="3895"/>
                </a:lnTo>
                <a:lnTo>
                  <a:pt x="1717" y="3799"/>
                </a:lnTo>
                <a:lnTo>
                  <a:pt x="1724" y="3805"/>
                </a:lnTo>
                <a:close/>
              </a:path>
            </a:pathLst>
          </a:custGeom>
          <a:solidFill>
            <a:schemeClr val="bg1">
              <a:lumMod val="65000"/>
            </a:schemeClr>
          </a:solidFill>
          <a:ln w="3175" cap="flat" cmpd="sng" algn="ctr">
            <a:noFill/>
            <a:prstDash val="solid"/>
          </a:ln>
          <a:effec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26" name="Freeform 10"/>
          <p:cNvSpPr>
            <a:spLocks/>
          </p:cNvSpPr>
          <p:nvPr userDrawn="1"/>
        </p:nvSpPr>
        <p:spPr bwMode="auto">
          <a:xfrm>
            <a:off x="3240424" y="3315352"/>
            <a:ext cx="2745698" cy="1209713"/>
          </a:xfrm>
          <a:custGeom>
            <a:avLst/>
            <a:gdLst>
              <a:gd name="T0" fmla="*/ 3890 w 5411"/>
              <a:gd name="T1" fmla="*/ 160 h 2385"/>
              <a:gd name="T2" fmla="*/ 2627 w 5411"/>
              <a:gd name="T3" fmla="*/ 768 h 2385"/>
              <a:gd name="T4" fmla="*/ 2624 w 5411"/>
              <a:gd name="T5" fmla="*/ 776 h 2385"/>
              <a:gd name="T6" fmla="*/ 1251 w 5411"/>
              <a:gd name="T7" fmla="*/ 0 h 2385"/>
              <a:gd name="T8" fmla="*/ 403 w 5411"/>
              <a:gd name="T9" fmla="*/ 80 h 2385"/>
              <a:gd name="T10" fmla="*/ 3 w 5411"/>
              <a:gd name="T11" fmla="*/ 1024 h 2385"/>
              <a:gd name="T12" fmla="*/ 0 w 5411"/>
              <a:gd name="T13" fmla="*/ 1029 h 2385"/>
              <a:gd name="T14" fmla="*/ 2627 w 5411"/>
              <a:gd name="T15" fmla="*/ 2384 h 2385"/>
              <a:gd name="T16" fmla="*/ 2624 w 5411"/>
              <a:gd name="T17" fmla="*/ 2385 h 2385"/>
              <a:gd name="T18" fmla="*/ 5411 w 5411"/>
              <a:gd name="T19" fmla="*/ 768 h 2385"/>
              <a:gd name="T20" fmla="*/ 4419 w 5411"/>
              <a:gd name="T21" fmla="*/ 896 h 2385"/>
              <a:gd name="T22" fmla="*/ 3891 w 5411"/>
              <a:gd name="T23" fmla="*/ 160 h 2385"/>
              <a:gd name="T24" fmla="*/ 3890 w 5411"/>
              <a:gd name="T25" fmla="*/ 160 h 2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1" h="2385">
                <a:moveTo>
                  <a:pt x="3890" y="160"/>
                </a:moveTo>
                <a:cubicBezTo>
                  <a:pt x="3595" y="535"/>
                  <a:pt x="3138" y="776"/>
                  <a:pt x="2627" y="768"/>
                </a:cubicBezTo>
                <a:lnTo>
                  <a:pt x="2624" y="776"/>
                </a:lnTo>
                <a:cubicBezTo>
                  <a:pt x="2041" y="776"/>
                  <a:pt x="1530" y="466"/>
                  <a:pt x="1251" y="0"/>
                </a:cubicBezTo>
                <a:lnTo>
                  <a:pt x="403" y="80"/>
                </a:lnTo>
                <a:lnTo>
                  <a:pt x="3" y="1024"/>
                </a:lnTo>
                <a:lnTo>
                  <a:pt x="0" y="1029"/>
                </a:lnTo>
                <a:cubicBezTo>
                  <a:pt x="583" y="1850"/>
                  <a:pt x="1541" y="2385"/>
                  <a:pt x="2627" y="2384"/>
                </a:cubicBezTo>
                <a:lnTo>
                  <a:pt x="2624" y="2385"/>
                </a:lnTo>
                <a:cubicBezTo>
                  <a:pt x="3816" y="2385"/>
                  <a:pt x="4857" y="1736"/>
                  <a:pt x="5411" y="768"/>
                </a:cubicBezTo>
                <a:lnTo>
                  <a:pt x="4419" y="896"/>
                </a:lnTo>
                <a:lnTo>
                  <a:pt x="3891" y="160"/>
                </a:lnTo>
                <a:lnTo>
                  <a:pt x="3890" y="160"/>
                </a:lnTo>
                <a:close/>
              </a:path>
            </a:pathLst>
          </a:custGeom>
          <a:solidFill>
            <a:srgbClr val="00B0F0"/>
          </a:solidFill>
          <a:ln w="25400" cap="flat" cmpd="sng" algn="ctr">
            <a:noFill/>
            <a:prstDash val="solid"/>
          </a:ln>
          <a:effectLst/>
        </p:spPr>
        <p:txBody>
          <a:bodyPr lIns="0" tIns="44806" rIns="0" bIns="44806" anchor="ctr"/>
          <a:lstStyle/>
          <a:p>
            <a:pPr marL="182544" marR="0" lvl="0" indent="-182544" defTabSz="914400" eaLnBrk="1" fontAlgn="auto" latinLnBrk="0" hangingPunct="1">
              <a:lnSpc>
                <a:spcPct val="120000"/>
              </a:lnSpc>
              <a:spcBef>
                <a:spcPts val="600"/>
              </a:spcBef>
              <a:spcAft>
                <a:spcPts val="600"/>
              </a:spcAft>
              <a:buClrTx/>
              <a:buSzTx/>
              <a:buFont typeface="Arial" pitchFamily="34" charset="0"/>
              <a:buChar char="•"/>
              <a:tabLst/>
              <a:defRPr/>
            </a:pPr>
            <a:endParaRPr kumimoji="0" lang="zh-CN" altLang="en-US" sz="1400" b="0" i="0" u="none" strike="noStrike" kern="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29" name="文本占位符 37"/>
          <p:cNvSpPr>
            <a:spLocks noGrp="1"/>
          </p:cNvSpPr>
          <p:nvPr>
            <p:ph type="body" sz="quarter" idx="18" hasCustomPrompt="1"/>
          </p:nvPr>
        </p:nvSpPr>
        <p:spPr>
          <a:xfrm>
            <a:off x="4019678" y="2463441"/>
            <a:ext cx="1098507" cy="851911"/>
          </a:xfrm>
          <a:prstGeom prst="rect">
            <a:avLst/>
          </a:prstGeom>
        </p:spPr>
        <p:txBody>
          <a:bodyPr/>
          <a:lstStyle>
            <a:lvl1pPr>
              <a:defRPr sz="2000" b="1">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30" name="文本占位符 37"/>
          <p:cNvSpPr>
            <a:spLocks noGrp="1"/>
          </p:cNvSpPr>
          <p:nvPr>
            <p:ph type="body" sz="quarter" idx="10" hasCustomPrompt="1"/>
          </p:nvPr>
        </p:nvSpPr>
        <p:spPr>
          <a:xfrm>
            <a:off x="5290825" y="2203152"/>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31" name="文本占位符 37"/>
          <p:cNvSpPr>
            <a:spLocks noGrp="1"/>
          </p:cNvSpPr>
          <p:nvPr>
            <p:ph type="body" sz="quarter" idx="19" hasCustomPrompt="1"/>
          </p:nvPr>
        </p:nvSpPr>
        <p:spPr>
          <a:xfrm>
            <a:off x="3935073" y="3743864"/>
            <a:ext cx="1271147"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32" name="文本占位符 37"/>
          <p:cNvSpPr>
            <a:spLocks noGrp="1"/>
          </p:cNvSpPr>
          <p:nvPr>
            <p:ph type="body" sz="quarter" idx="20" hasCustomPrompt="1"/>
          </p:nvPr>
        </p:nvSpPr>
        <p:spPr>
          <a:xfrm>
            <a:off x="3134354" y="1859485"/>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图表10">
    <p:spTree>
      <p:nvGrpSpPr>
        <p:cNvPr id="1" name=""/>
        <p:cNvGrpSpPr/>
        <p:nvPr/>
      </p:nvGrpSpPr>
      <p:grpSpPr>
        <a:xfrm>
          <a:off x="0" y="0"/>
          <a:ext cx="0" cy="0"/>
          <a:chOff x="0" y="0"/>
          <a:chExt cx="0" cy="0"/>
        </a:xfrm>
      </p:grpSpPr>
      <p:sp>
        <p:nvSpPr>
          <p:cNvPr id="21"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11" name="Freeform 42"/>
          <p:cNvSpPr>
            <a:spLocks/>
          </p:cNvSpPr>
          <p:nvPr/>
        </p:nvSpPr>
        <p:spPr bwMode="auto">
          <a:xfrm>
            <a:off x="4415815" y="1268884"/>
            <a:ext cx="1740362" cy="3161603"/>
          </a:xfrm>
          <a:custGeom>
            <a:avLst/>
            <a:gdLst>
              <a:gd name="T0" fmla="*/ 352 w 3536"/>
              <a:gd name="T1" fmla="*/ 4821 h 6424"/>
              <a:gd name="T2" fmla="*/ 0 w 3536"/>
              <a:gd name="T3" fmla="*/ 5605 h 6424"/>
              <a:gd name="T4" fmla="*/ 624 w 3536"/>
              <a:gd name="T5" fmla="*/ 6421 h 6424"/>
              <a:gd name="T6" fmla="*/ 618 w 3536"/>
              <a:gd name="T7" fmla="*/ 6424 h 6424"/>
              <a:gd name="T8" fmla="*/ 3536 w 3536"/>
              <a:gd name="T9" fmla="*/ 3221 h 6424"/>
              <a:gd name="T10" fmla="*/ 3534 w 3536"/>
              <a:gd name="T11" fmla="*/ 3219 h 6424"/>
              <a:gd name="T12" fmla="*/ 320 w 3536"/>
              <a:gd name="T13" fmla="*/ 5 h 6424"/>
              <a:gd name="T14" fmla="*/ 317 w 3536"/>
              <a:gd name="T15" fmla="*/ 0 h 6424"/>
              <a:gd name="T16" fmla="*/ 320 w 3536"/>
              <a:gd name="T17" fmla="*/ 5 h 6424"/>
              <a:gd name="T18" fmla="*/ 912 w 3536"/>
              <a:gd name="T19" fmla="*/ 805 h 6424"/>
              <a:gd name="T20" fmla="*/ 544 w 3536"/>
              <a:gd name="T21" fmla="*/ 1621 h 6424"/>
              <a:gd name="T22" fmla="*/ 545 w 3536"/>
              <a:gd name="T23" fmla="*/ 1625 h 6424"/>
              <a:gd name="T24" fmla="*/ 1920 w 3536"/>
              <a:gd name="T25" fmla="*/ 3221 h 6424"/>
              <a:gd name="T26" fmla="*/ 1926 w 3536"/>
              <a:gd name="T27" fmla="*/ 3219 h 6424"/>
              <a:gd name="T28" fmla="*/ 352 w 3536"/>
              <a:gd name="T29" fmla="*/ 4821 h 6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36" h="6424">
                <a:moveTo>
                  <a:pt x="352" y="4821"/>
                </a:moveTo>
                <a:lnTo>
                  <a:pt x="0" y="5605"/>
                </a:lnTo>
                <a:lnTo>
                  <a:pt x="624" y="6421"/>
                </a:lnTo>
                <a:lnTo>
                  <a:pt x="618" y="6424"/>
                </a:lnTo>
                <a:cubicBezTo>
                  <a:pt x="2254" y="6272"/>
                  <a:pt x="3534" y="4895"/>
                  <a:pt x="3536" y="3221"/>
                </a:cubicBezTo>
                <a:lnTo>
                  <a:pt x="3534" y="3219"/>
                </a:lnTo>
                <a:cubicBezTo>
                  <a:pt x="3534" y="1441"/>
                  <a:pt x="2094" y="0"/>
                  <a:pt x="320" y="5"/>
                </a:cubicBezTo>
                <a:lnTo>
                  <a:pt x="317" y="0"/>
                </a:lnTo>
                <a:cubicBezTo>
                  <a:pt x="316" y="0"/>
                  <a:pt x="314" y="0"/>
                  <a:pt x="320" y="5"/>
                </a:cubicBezTo>
                <a:lnTo>
                  <a:pt x="912" y="805"/>
                </a:lnTo>
                <a:lnTo>
                  <a:pt x="544" y="1621"/>
                </a:lnTo>
                <a:lnTo>
                  <a:pt x="545" y="1625"/>
                </a:lnTo>
                <a:cubicBezTo>
                  <a:pt x="1325" y="1736"/>
                  <a:pt x="1926" y="2407"/>
                  <a:pt x="1920" y="3221"/>
                </a:cubicBezTo>
                <a:lnTo>
                  <a:pt x="1926" y="3219"/>
                </a:lnTo>
                <a:cubicBezTo>
                  <a:pt x="1926" y="4097"/>
                  <a:pt x="1224" y="4811"/>
                  <a:pt x="352" y="4821"/>
                </a:cubicBezTo>
                <a:close/>
              </a:path>
            </a:pathLst>
          </a:custGeom>
          <a:solidFill>
            <a:srgbClr val="0070C0"/>
          </a:solidFill>
          <a:ln w="3175" cap="flat" cmpd="sng" algn="ctr">
            <a:noFill/>
            <a:prstDash val="solid"/>
          </a:ln>
          <a:effectLst/>
        </p:spPr>
        <p:txBody>
          <a:bodyPr lIns="0" rIns="0" anchor="b"/>
          <a:lstStyle/>
          <a:p>
            <a:pPr marL="0" marR="0" lvl="0" indent="0" defTabSz="914400" eaLnBrk="1" fontAlgn="auto" latinLnBrk="0" hangingPunct="1">
              <a:lnSpc>
                <a:spcPct val="120000"/>
              </a:lnSpc>
              <a:spcBef>
                <a:spcPts val="600"/>
              </a:spcBef>
              <a:spcAft>
                <a:spcPts val="600"/>
              </a:spcAft>
              <a:buClrTx/>
              <a:buSzTx/>
              <a:buFontTx/>
              <a:buNone/>
              <a:tabLst/>
              <a:defRPr/>
            </a:pPr>
            <a:endParaRPr kumimoji="0" lang="zh-CN" altLang="en-US" sz="2800" b="1" i="0" u="none" strike="noStrike" kern="0" cap="none" spc="0" normalizeH="0" baseline="0" noProof="0">
              <a:ln>
                <a:noFill/>
              </a:ln>
              <a:solidFill>
                <a:sysClr val="window" lastClr="FFFFFF"/>
              </a:solidFill>
              <a:effectLst/>
              <a:uLnTx/>
              <a:uFillTx/>
              <a:latin typeface="Impact" pitchFamily="34" charset="0"/>
              <a:ea typeface="微软雅黑" pitchFamily="34" charset="-122"/>
              <a:cs typeface="+mn-cs"/>
            </a:endParaRPr>
          </a:p>
        </p:txBody>
      </p:sp>
      <p:sp>
        <p:nvSpPr>
          <p:cNvPr id="15" name="Freeform 44"/>
          <p:cNvSpPr>
            <a:spLocks/>
          </p:cNvSpPr>
          <p:nvPr/>
        </p:nvSpPr>
        <p:spPr bwMode="auto">
          <a:xfrm>
            <a:off x="2987825" y="1275447"/>
            <a:ext cx="1742988" cy="3161603"/>
          </a:xfrm>
          <a:custGeom>
            <a:avLst/>
            <a:gdLst>
              <a:gd name="T0" fmla="*/ 2990 w 3541"/>
              <a:gd name="T1" fmla="*/ 4799 h 6424"/>
              <a:gd name="T2" fmla="*/ 1605 w 3541"/>
              <a:gd name="T3" fmla="*/ 3207 h 6424"/>
              <a:gd name="T4" fmla="*/ 1609 w 3541"/>
              <a:gd name="T5" fmla="*/ 3205 h 6424"/>
              <a:gd name="T6" fmla="*/ 3189 w 3541"/>
              <a:gd name="T7" fmla="*/ 1591 h 6424"/>
              <a:gd name="T8" fmla="*/ 3541 w 3541"/>
              <a:gd name="T9" fmla="*/ 823 h 6424"/>
              <a:gd name="T10" fmla="*/ 2917 w 3541"/>
              <a:gd name="T11" fmla="*/ 7 h 6424"/>
              <a:gd name="T12" fmla="*/ 2916 w 3541"/>
              <a:gd name="T13" fmla="*/ 0 h 6424"/>
              <a:gd name="T14" fmla="*/ 5 w 3541"/>
              <a:gd name="T15" fmla="*/ 3207 h 6424"/>
              <a:gd name="T16" fmla="*/ 0 w 3541"/>
              <a:gd name="T17" fmla="*/ 3205 h 6424"/>
              <a:gd name="T18" fmla="*/ 3221 w 3541"/>
              <a:gd name="T19" fmla="*/ 6423 h 6424"/>
              <a:gd name="T20" fmla="*/ 3218 w 3541"/>
              <a:gd name="T21" fmla="*/ 6424 h 6424"/>
              <a:gd name="T22" fmla="*/ 3221 w 3541"/>
              <a:gd name="T23" fmla="*/ 6423 h 6424"/>
              <a:gd name="T24" fmla="*/ 2613 w 3541"/>
              <a:gd name="T25" fmla="*/ 5623 h 6424"/>
              <a:gd name="T26" fmla="*/ 2997 w 3541"/>
              <a:gd name="T27" fmla="*/ 4791 h 6424"/>
              <a:gd name="T28" fmla="*/ 2990 w 3541"/>
              <a:gd name="T29" fmla="*/ 4799 h 6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41" h="6424">
                <a:moveTo>
                  <a:pt x="2990" y="4799"/>
                </a:moveTo>
                <a:cubicBezTo>
                  <a:pt x="2209" y="4689"/>
                  <a:pt x="1609" y="4017"/>
                  <a:pt x="1605" y="3207"/>
                </a:cubicBezTo>
                <a:lnTo>
                  <a:pt x="1609" y="3205"/>
                </a:lnTo>
                <a:cubicBezTo>
                  <a:pt x="1609" y="2328"/>
                  <a:pt x="2311" y="1614"/>
                  <a:pt x="3189" y="1591"/>
                </a:cubicBezTo>
                <a:lnTo>
                  <a:pt x="3541" y="823"/>
                </a:lnTo>
                <a:lnTo>
                  <a:pt x="2917" y="7"/>
                </a:lnTo>
                <a:lnTo>
                  <a:pt x="2916" y="0"/>
                </a:lnTo>
                <a:cubicBezTo>
                  <a:pt x="1281" y="152"/>
                  <a:pt x="0" y="1529"/>
                  <a:pt x="5" y="3207"/>
                </a:cubicBezTo>
                <a:lnTo>
                  <a:pt x="0" y="3205"/>
                </a:lnTo>
                <a:cubicBezTo>
                  <a:pt x="0" y="4983"/>
                  <a:pt x="1441" y="6424"/>
                  <a:pt x="3221" y="6423"/>
                </a:cubicBezTo>
                <a:lnTo>
                  <a:pt x="3218" y="6424"/>
                </a:lnTo>
                <a:cubicBezTo>
                  <a:pt x="3219" y="6424"/>
                  <a:pt x="3220" y="6424"/>
                  <a:pt x="3221" y="6423"/>
                </a:cubicBezTo>
                <a:lnTo>
                  <a:pt x="2613" y="5623"/>
                </a:lnTo>
                <a:lnTo>
                  <a:pt x="2997" y="4791"/>
                </a:lnTo>
                <a:lnTo>
                  <a:pt x="2990" y="4799"/>
                </a:lnTo>
                <a:close/>
              </a:path>
            </a:pathLst>
          </a:custGeom>
          <a:solidFill>
            <a:srgbClr val="00B0F0"/>
          </a:solidFill>
          <a:ln w="3175" cap="flat" cmpd="sng" algn="ctr">
            <a:noFill/>
            <a:prstDash val="solid"/>
          </a:ln>
          <a:effec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18" name="文本占位符 37"/>
          <p:cNvSpPr>
            <a:spLocks noGrp="1"/>
          </p:cNvSpPr>
          <p:nvPr>
            <p:ph type="body" sz="quarter" idx="18" hasCustomPrompt="1"/>
          </p:nvPr>
        </p:nvSpPr>
        <p:spPr>
          <a:xfrm>
            <a:off x="4019678" y="2432756"/>
            <a:ext cx="1098507" cy="851911"/>
          </a:xfrm>
          <a:prstGeom prst="rect">
            <a:avLst/>
          </a:prstGeom>
        </p:spPr>
        <p:txBody>
          <a:bodyPr/>
          <a:lstStyle>
            <a:lvl1pPr>
              <a:defRPr sz="2000" b="1">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19" name="文本占位符 37"/>
          <p:cNvSpPr>
            <a:spLocks noGrp="1"/>
          </p:cNvSpPr>
          <p:nvPr>
            <p:ph type="body" sz="quarter" idx="10" hasCustomPrompt="1"/>
          </p:nvPr>
        </p:nvSpPr>
        <p:spPr>
          <a:xfrm>
            <a:off x="5301538" y="2609607"/>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20" name="文本占位符 37"/>
          <p:cNvSpPr>
            <a:spLocks noGrp="1"/>
          </p:cNvSpPr>
          <p:nvPr>
            <p:ph type="body" sz="quarter" idx="19" hasCustomPrompt="1"/>
          </p:nvPr>
        </p:nvSpPr>
        <p:spPr>
          <a:xfrm>
            <a:off x="2963277" y="2432756"/>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图表11">
    <p:spTree>
      <p:nvGrpSpPr>
        <p:cNvPr id="1" name=""/>
        <p:cNvGrpSpPr/>
        <p:nvPr/>
      </p:nvGrpSpPr>
      <p:grpSpPr>
        <a:xfrm>
          <a:off x="0" y="0"/>
          <a:ext cx="0" cy="0"/>
          <a:chOff x="0" y="0"/>
          <a:chExt cx="0" cy="0"/>
        </a:xfrm>
      </p:grpSpPr>
      <p:sp>
        <p:nvSpPr>
          <p:cNvPr id="21"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9" name="Freeform 6"/>
          <p:cNvSpPr>
            <a:spLocks/>
          </p:cNvSpPr>
          <p:nvPr/>
        </p:nvSpPr>
        <p:spPr bwMode="auto">
          <a:xfrm>
            <a:off x="4570650" y="1241672"/>
            <a:ext cx="1331810" cy="1210173"/>
          </a:xfrm>
          <a:custGeom>
            <a:avLst/>
            <a:gdLst>
              <a:gd name="T0" fmla="*/ 1382 w 2630"/>
              <a:gd name="T1" fmla="*/ 2389 h 2389"/>
              <a:gd name="T2" fmla="*/ 2230 w 2630"/>
              <a:gd name="T3" fmla="*/ 2293 h 2389"/>
              <a:gd name="T4" fmla="*/ 2630 w 2630"/>
              <a:gd name="T5" fmla="*/ 1349 h 2389"/>
              <a:gd name="T6" fmla="*/ 2627 w 2630"/>
              <a:gd name="T7" fmla="*/ 1356 h 2389"/>
              <a:gd name="T8" fmla="*/ 6 w 2630"/>
              <a:gd name="T9" fmla="*/ 5 h 2389"/>
              <a:gd name="T10" fmla="*/ 3 w 2630"/>
              <a:gd name="T11" fmla="*/ 0 h 2389"/>
              <a:gd name="T12" fmla="*/ 6 w 2630"/>
              <a:gd name="T13" fmla="*/ 5 h 2389"/>
              <a:gd name="T14" fmla="*/ 598 w 2630"/>
              <a:gd name="T15" fmla="*/ 805 h 2389"/>
              <a:gd name="T16" fmla="*/ 230 w 2630"/>
              <a:gd name="T17" fmla="*/ 1621 h 2389"/>
              <a:gd name="T18" fmla="*/ 231 w 2630"/>
              <a:gd name="T19" fmla="*/ 1625 h 2389"/>
              <a:gd name="T20" fmla="*/ 1382 w 2630"/>
              <a:gd name="T21" fmla="*/ 2389 h 2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0" h="2389">
                <a:moveTo>
                  <a:pt x="1382" y="2389"/>
                </a:moveTo>
                <a:lnTo>
                  <a:pt x="2230" y="2293"/>
                </a:lnTo>
                <a:lnTo>
                  <a:pt x="2630" y="1349"/>
                </a:lnTo>
                <a:lnTo>
                  <a:pt x="2627" y="1356"/>
                </a:lnTo>
                <a:cubicBezTo>
                  <a:pt x="2044" y="536"/>
                  <a:pt x="1086" y="0"/>
                  <a:pt x="6" y="5"/>
                </a:cubicBezTo>
                <a:lnTo>
                  <a:pt x="3" y="0"/>
                </a:lnTo>
                <a:cubicBezTo>
                  <a:pt x="2" y="0"/>
                  <a:pt x="0" y="0"/>
                  <a:pt x="6" y="5"/>
                </a:cubicBezTo>
                <a:lnTo>
                  <a:pt x="598" y="805"/>
                </a:lnTo>
                <a:lnTo>
                  <a:pt x="230" y="1621"/>
                </a:lnTo>
                <a:lnTo>
                  <a:pt x="231" y="1625"/>
                </a:lnTo>
                <a:cubicBezTo>
                  <a:pt x="717" y="1694"/>
                  <a:pt x="1134" y="1981"/>
                  <a:pt x="1382" y="2389"/>
                </a:cubicBezTo>
                <a:close/>
              </a:path>
            </a:pathLst>
          </a:custGeom>
          <a:solidFill>
            <a:schemeClr val="accent1"/>
          </a:solidFill>
          <a:ln w="3175" cap="flat" cmpd="sng" algn="ctr">
            <a:noFill/>
            <a:prstDash val="solid"/>
          </a:ln>
          <a:effectLst/>
        </p:spPr>
        <p:txBody>
          <a:bodyPr lIns="0" tIns="46648" rIns="0" bIns="46648" anchor="b"/>
          <a:lstStyle/>
          <a:p>
            <a:pPr marL="0" marR="0" lvl="0" indent="0" defTabSz="914400" eaLnBrk="1" fontAlgn="auto" latinLnBrk="0" hangingPunct="1">
              <a:lnSpc>
                <a:spcPct val="120000"/>
              </a:lnSpc>
              <a:spcBef>
                <a:spcPts val="600"/>
              </a:spcBef>
              <a:spcAft>
                <a:spcPts val="600"/>
              </a:spcAft>
              <a:buClrTx/>
              <a:buSzTx/>
              <a:buFontTx/>
              <a:buNone/>
              <a:tabLst/>
              <a:defRPr/>
            </a:pPr>
            <a:endParaRPr kumimoji="0" lang="zh-CN" altLang="en-US" sz="2800" b="1" i="0" u="none" strike="noStrike" kern="0" cap="none" spc="0" normalizeH="0" baseline="0" noProof="0">
              <a:ln>
                <a:noFill/>
              </a:ln>
              <a:solidFill>
                <a:sysClr val="window" lastClr="FFFFFF"/>
              </a:solidFill>
              <a:effectLst/>
              <a:uLnTx/>
              <a:uFillTx/>
              <a:latin typeface="Impact" pitchFamily="34" charset="0"/>
              <a:ea typeface="微软雅黑" pitchFamily="34" charset="-122"/>
              <a:cs typeface="+mn-cs"/>
            </a:endParaRPr>
          </a:p>
        </p:txBody>
      </p:sp>
      <p:sp>
        <p:nvSpPr>
          <p:cNvPr id="13" name="Freeform 16"/>
          <p:cNvSpPr>
            <a:spLocks/>
          </p:cNvSpPr>
          <p:nvPr/>
        </p:nvSpPr>
        <p:spPr bwMode="auto">
          <a:xfrm>
            <a:off x="3155095" y="1248425"/>
            <a:ext cx="1580342" cy="1122382"/>
          </a:xfrm>
          <a:custGeom>
            <a:avLst/>
            <a:gdLst>
              <a:gd name="T0" fmla="*/ 1531 w 3120"/>
              <a:gd name="T1" fmla="*/ 2212 h 2215"/>
              <a:gd name="T2" fmla="*/ 2768 w 3120"/>
              <a:gd name="T3" fmla="*/ 1591 h 2215"/>
              <a:gd name="T4" fmla="*/ 3120 w 3120"/>
              <a:gd name="T5" fmla="*/ 823 h 2215"/>
              <a:gd name="T6" fmla="*/ 2496 w 3120"/>
              <a:gd name="T7" fmla="*/ 7 h 2215"/>
              <a:gd name="T8" fmla="*/ 2495 w 3120"/>
              <a:gd name="T9" fmla="*/ 0 h 2215"/>
              <a:gd name="T10" fmla="*/ 0 w 3120"/>
              <a:gd name="T11" fmla="*/ 1591 h 2215"/>
              <a:gd name="T12" fmla="*/ 1008 w 3120"/>
              <a:gd name="T13" fmla="*/ 1479 h 2215"/>
              <a:gd name="T14" fmla="*/ 1536 w 3120"/>
              <a:gd name="T15" fmla="*/ 2215 h 2215"/>
              <a:gd name="T16" fmla="*/ 1531 w 3120"/>
              <a:gd name="T17" fmla="*/ 2212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0" h="2215">
                <a:moveTo>
                  <a:pt x="1531" y="2212"/>
                </a:moveTo>
                <a:cubicBezTo>
                  <a:pt x="1819" y="1845"/>
                  <a:pt x="2262" y="1606"/>
                  <a:pt x="2768" y="1591"/>
                </a:cubicBezTo>
                <a:lnTo>
                  <a:pt x="3120" y="823"/>
                </a:lnTo>
                <a:lnTo>
                  <a:pt x="2496" y="7"/>
                </a:lnTo>
                <a:lnTo>
                  <a:pt x="2495" y="0"/>
                </a:lnTo>
                <a:cubicBezTo>
                  <a:pt x="1431" y="99"/>
                  <a:pt x="516" y="717"/>
                  <a:pt x="0" y="1591"/>
                </a:cubicBezTo>
                <a:lnTo>
                  <a:pt x="1008" y="1479"/>
                </a:lnTo>
                <a:lnTo>
                  <a:pt x="1536" y="2215"/>
                </a:lnTo>
                <a:lnTo>
                  <a:pt x="1531" y="2212"/>
                </a:lnTo>
                <a:close/>
              </a:path>
            </a:pathLst>
          </a:custGeom>
          <a:solidFill>
            <a:srgbClr val="00B0F0"/>
          </a:solidFill>
          <a:ln w="3175" cap="flat" cmpd="sng" algn="ctr">
            <a:noFill/>
            <a:prstDash val="solid"/>
          </a:ln>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17" name="Freeform 14"/>
          <p:cNvSpPr>
            <a:spLocks/>
          </p:cNvSpPr>
          <p:nvPr/>
        </p:nvSpPr>
        <p:spPr bwMode="auto">
          <a:xfrm>
            <a:off x="2941681" y="2127691"/>
            <a:ext cx="918490" cy="1564041"/>
          </a:xfrm>
          <a:custGeom>
            <a:avLst/>
            <a:gdLst>
              <a:gd name="T0" fmla="*/ 1813 w 1813"/>
              <a:gd name="T1" fmla="*/ 688 h 3088"/>
              <a:gd name="T2" fmla="*/ 1301 w 1813"/>
              <a:gd name="T3" fmla="*/ 0 h 3088"/>
              <a:gd name="T4" fmla="*/ 293 w 1813"/>
              <a:gd name="T5" fmla="*/ 128 h 3088"/>
              <a:gd name="T6" fmla="*/ 292 w 1813"/>
              <a:gd name="T7" fmla="*/ 129 h 3088"/>
              <a:gd name="T8" fmla="*/ 5 w 1813"/>
              <a:gd name="T9" fmla="*/ 1472 h 3088"/>
              <a:gd name="T10" fmla="*/ 0 w 1813"/>
              <a:gd name="T11" fmla="*/ 1470 h 3088"/>
              <a:gd name="T12" fmla="*/ 437 w 1813"/>
              <a:gd name="T13" fmla="*/ 3088 h 3088"/>
              <a:gd name="T14" fmla="*/ 821 w 1813"/>
              <a:gd name="T15" fmla="*/ 2160 h 3088"/>
              <a:gd name="T16" fmla="*/ 1717 w 1813"/>
              <a:gd name="T17" fmla="*/ 2064 h 3088"/>
              <a:gd name="T18" fmla="*/ 1724 w 1813"/>
              <a:gd name="T19" fmla="*/ 2070 h 3088"/>
              <a:gd name="T20" fmla="*/ 1605 w 1813"/>
              <a:gd name="T21" fmla="*/ 1472 h 3088"/>
              <a:gd name="T22" fmla="*/ 1609 w 1813"/>
              <a:gd name="T23" fmla="*/ 1470 h 3088"/>
              <a:gd name="T24" fmla="*/ 1813 w 1813"/>
              <a:gd name="T25" fmla="*/ 688 h 3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3" h="3088">
                <a:moveTo>
                  <a:pt x="1813" y="688"/>
                </a:moveTo>
                <a:lnTo>
                  <a:pt x="1301" y="0"/>
                </a:lnTo>
                <a:lnTo>
                  <a:pt x="293" y="128"/>
                </a:lnTo>
                <a:lnTo>
                  <a:pt x="292" y="129"/>
                </a:lnTo>
                <a:cubicBezTo>
                  <a:pt x="105" y="537"/>
                  <a:pt x="0" y="992"/>
                  <a:pt x="5" y="1472"/>
                </a:cubicBezTo>
                <a:lnTo>
                  <a:pt x="0" y="1470"/>
                </a:lnTo>
                <a:cubicBezTo>
                  <a:pt x="0" y="2058"/>
                  <a:pt x="157" y="2608"/>
                  <a:pt x="437" y="3088"/>
                </a:cubicBezTo>
                <a:lnTo>
                  <a:pt x="821" y="2160"/>
                </a:lnTo>
                <a:lnTo>
                  <a:pt x="1717" y="2064"/>
                </a:lnTo>
                <a:lnTo>
                  <a:pt x="1724" y="2070"/>
                </a:lnTo>
                <a:cubicBezTo>
                  <a:pt x="1650" y="1884"/>
                  <a:pt x="1609" y="1682"/>
                  <a:pt x="1605" y="1472"/>
                </a:cubicBezTo>
                <a:lnTo>
                  <a:pt x="1609" y="1470"/>
                </a:lnTo>
                <a:cubicBezTo>
                  <a:pt x="1609" y="1190"/>
                  <a:pt x="1681" y="926"/>
                  <a:pt x="1813" y="688"/>
                </a:cubicBezTo>
                <a:close/>
              </a:path>
            </a:pathLst>
          </a:custGeom>
          <a:solidFill>
            <a:srgbClr val="0070C0"/>
          </a:solidFill>
          <a:ln w="3175" cap="flat" cmpd="sng" algn="ctr">
            <a:noFill/>
            <a:prstDash val="solid"/>
          </a:ln>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24" name="Freeform 12"/>
          <p:cNvSpPr>
            <a:spLocks/>
          </p:cNvSpPr>
          <p:nvPr/>
        </p:nvSpPr>
        <p:spPr bwMode="auto">
          <a:xfrm>
            <a:off x="3242891" y="3294644"/>
            <a:ext cx="1330459" cy="1207472"/>
          </a:xfrm>
          <a:custGeom>
            <a:avLst/>
            <a:gdLst>
              <a:gd name="T0" fmla="*/ 1251 w 2627"/>
              <a:gd name="T1" fmla="*/ 0 h 2385"/>
              <a:gd name="T2" fmla="*/ 403 w 2627"/>
              <a:gd name="T3" fmla="*/ 80 h 2385"/>
              <a:gd name="T4" fmla="*/ 3 w 2627"/>
              <a:gd name="T5" fmla="*/ 1024 h 2385"/>
              <a:gd name="T6" fmla="*/ 0 w 2627"/>
              <a:gd name="T7" fmla="*/ 1029 h 2385"/>
              <a:gd name="T8" fmla="*/ 2627 w 2627"/>
              <a:gd name="T9" fmla="*/ 2384 h 2385"/>
              <a:gd name="T10" fmla="*/ 2624 w 2627"/>
              <a:gd name="T11" fmla="*/ 2385 h 2385"/>
              <a:gd name="T12" fmla="*/ 2627 w 2627"/>
              <a:gd name="T13" fmla="*/ 2384 h 2385"/>
              <a:gd name="T14" fmla="*/ 2019 w 2627"/>
              <a:gd name="T15" fmla="*/ 1584 h 2385"/>
              <a:gd name="T16" fmla="*/ 2403 w 2627"/>
              <a:gd name="T17" fmla="*/ 752 h 2385"/>
              <a:gd name="T18" fmla="*/ 2396 w 2627"/>
              <a:gd name="T19" fmla="*/ 760 h 2385"/>
              <a:gd name="T20" fmla="*/ 1251 w 2627"/>
              <a:gd name="T21" fmla="*/ 0 h 2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7" h="2385">
                <a:moveTo>
                  <a:pt x="1251" y="0"/>
                </a:moveTo>
                <a:lnTo>
                  <a:pt x="403" y="80"/>
                </a:lnTo>
                <a:lnTo>
                  <a:pt x="3" y="1024"/>
                </a:lnTo>
                <a:lnTo>
                  <a:pt x="0" y="1029"/>
                </a:lnTo>
                <a:cubicBezTo>
                  <a:pt x="583" y="1850"/>
                  <a:pt x="1541" y="2385"/>
                  <a:pt x="2627" y="2384"/>
                </a:cubicBezTo>
                <a:lnTo>
                  <a:pt x="2624" y="2385"/>
                </a:lnTo>
                <a:cubicBezTo>
                  <a:pt x="2625" y="2385"/>
                  <a:pt x="2626" y="2385"/>
                  <a:pt x="2627" y="2384"/>
                </a:cubicBezTo>
                <a:lnTo>
                  <a:pt x="2019" y="1584"/>
                </a:lnTo>
                <a:lnTo>
                  <a:pt x="2403" y="752"/>
                </a:lnTo>
                <a:lnTo>
                  <a:pt x="2396" y="760"/>
                </a:lnTo>
                <a:cubicBezTo>
                  <a:pt x="1909" y="691"/>
                  <a:pt x="1493" y="404"/>
                  <a:pt x="1251" y="0"/>
                </a:cubicBezTo>
                <a:close/>
              </a:path>
            </a:pathLst>
          </a:custGeom>
          <a:solidFill>
            <a:srgbClr val="00B0F0"/>
          </a:solidFill>
          <a:ln w="3175" cap="flat" cmpd="sng" algn="ctr">
            <a:noFill/>
            <a:prstDash val="solid"/>
          </a:ln>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27" name="Freeform 10"/>
          <p:cNvSpPr>
            <a:spLocks/>
          </p:cNvSpPr>
          <p:nvPr/>
        </p:nvSpPr>
        <p:spPr bwMode="auto">
          <a:xfrm>
            <a:off x="4411264" y="3375681"/>
            <a:ext cx="1572238" cy="1119681"/>
          </a:xfrm>
          <a:custGeom>
            <a:avLst/>
            <a:gdLst>
              <a:gd name="T0" fmla="*/ 352 w 3104"/>
              <a:gd name="T1" fmla="*/ 608 h 2211"/>
              <a:gd name="T2" fmla="*/ 0 w 3104"/>
              <a:gd name="T3" fmla="*/ 1392 h 2211"/>
              <a:gd name="T4" fmla="*/ 624 w 3104"/>
              <a:gd name="T5" fmla="*/ 2208 h 2211"/>
              <a:gd name="T6" fmla="*/ 618 w 3104"/>
              <a:gd name="T7" fmla="*/ 2211 h 2211"/>
              <a:gd name="T8" fmla="*/ 3104 w 3104"/>
              <a:gd name="T9" fmla="*/ 608 h 2211"/>
              <a:gd name="T10" fmla="*/ 2112 w 3104"/>
              <a:gd name="T11" fmla="*/ 736 h 2211"/>
              <a:gd name="T12" fmla="*/ 1584 w 3104"/>
              <a:gd name="T13" fmla="*/ 0 h 2211"/>
              <a:gd name="T14" fmla="*/ 1583 w 3104"/>
              <a:gd name="T15" fmla="*/ 0 h 2211"/>
              <a:gd name="T16" fmla="*/ 352 w 3104"/>
              <a:gd name="T17" fmla="*/ 608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4" h="2211">
                <a:moveTo>
                  <a:pt x="352" y="608"/>
                </a:moveTo>
                <a:lnTo>
                  <a:pt x="0" y="1392"/>
                </a:lnTo>
                <a:lnTo>
                  <a:pt x="624" y="2208"/>
                </a:lnTo>
                <a:lnTo>
                  <a:pt x="618" y="2211"/>
                </a:lnTo>
                <a:cubicBezTo>
                  <a:pt x="1683" y="2112"/>
                  <a:pt x="2598" y="1494"/>
                  <a:pt x="3104" y="608"/>
                </a:cubicBezTo>
                <a:lnTo>
                  <a:pt x="2112" y="736"/>
                </a:lnTo>
                <a:lnTo>
                  <a:pt x="1584" y="0"/>
                </a:lnTo>
                <a:lnTo>
                  <a:pt x="1583" y="0"/>
                </a:lnTo>
                <a:cubicBezTo>
                  <a:pt x="1295" y="367"/>
                  <a:pt x="851" y="605"/>
                  <a:pt x="352" y="608"/>
                </a:cubicBezTo>
                <a:close/>
              </a:path>
            </a:pathLst>
          </a:custGeom>
          <a:solidFill>
            <a:srgbClr val="0070C0"/>
          </a:solidFill>
          <a:ln w="3175" cap="flat" cmpd="sng" algn="ctr">
            <a:noFill/>
            <a:prstDash val="solid"/>
          </a:ln>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30" name="Freeform 8"/>
          <p:cNvSpPr>
            <a:spLocks/>
          </p:cNvSpPr>
          <p:nvPr/>
        </p:nvSpPr>
        <p:spPr bwMode="auto">
          <a:xfrm>
            <a:off x="5286531" y="2054756"/>
            <a:ext cx="915788" cy="1564041"/>
          </a:xfrm>
          <a:custGeom>
            <a:avLst/>
            <a:gdLst>
              <a:gd name="T0" fmla="*/ 0 w 1808"/>
              <a:gd name="T1" fmla="*/ 2384 h 3088"/>
              <a:gd name="T2" fmla="*/ 496 w 1808"/>
              <a:gd name="T3" fmla="*/ 3088 h 3088"/>
              <a:gd name="T4" fmla="*/ 1520 w 1808"/>
              <a:gd name="T5" fmla="*/ 2960 h 3088"/>
              <a:gd name="T6" fmla="*/ 1515 w 1808"/>
              <a:gd name="T7" fmla="*/ 2956 h 3088"/>
              <a:gd name="T8" fmla="*/ 1808 w 1808"/>
              <a:gd name="T9" fmla="*/ 1616 h 3088"/>
              <a:gd name="T10" fmla="*/ 1806 w 1808"/>
              <a:gd name="T11" fmla="*/ 1614 h 3088"/>
              <a:gd name="T12" fmla="*/ 1376 w 1808"/>
              <a:gd name="T13" fmla="*/ 0 h 3088"/>
              <a:gd name="T14" fmla="*/ 992 w 1808"/>
              <a:gd name="T15" fmla="*/ 928 h 3088"/>
              <a:gd name="T16" fmla="*/ 80 w 1808"/>
              <a:gd name="T17" fmla="*/ 1008 h 3088"/>
              <a:gd name="T18" fmla="*/ 82 w 1808"/>
              <a:gd name="T19" fmla="*/ 1015 h 3088"/>
              <a:gd name="T20" fmla="*/ 192 w 1808"/>
              <a:gd name="T21" fmla="*/ 1616 h 3088"/>
              <a:gd name="T22" fmla="*/ 198 w 1808"/>
              <a:gd name="T23" fmla="*/ 1614 h 3088"/>
              <a:gd name="T24" fmla="*/ 0 w 1808"/>
              <a:gd name="T25" fmla="*/ 2384 h 3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8" h="3088">
                <a:moveTo>
                  <a:pt x="0" y="2384"/>
                </a:moveTo>
                <a:lnTo>
                  <a:pt x="496" y="3088"/>
                </a:lnTo>
                <a:lnTo>
                  <a:pt x="1520" y="2960"/>
                </a:lnTo>
                <a:lnTo>
                  <a:pt x="1515" y="2956"/>
                </a:lnTo>
                <a:cubicBezTo>
                  <a:pt x="1702" y="2547"/>
                  <a:pt x="1806" y="2093"/>
                  <a:pt x="1808" y="1616"/>
                </a:cubicBezTo>
                <a:lnTo>
                  <a:pt x="1806" y="1614"/>
                </a:lnTo>
                <a:cubicBezTo>
                  <a:pt x="1806" y="1027"/>
                  <a:pt x="1649" y="476"/>
                  <a:pt x="1376" y="0"/>
                </a:cubicBezTo>
                <a:lnTo>
                  <a:pt x="992" y="928"/>
                </a:lnTo>
                <a:lnTo>
                  <a:pt x="80" y="1008"/>
                </a:lnTo>
                <a:lnTo>
                  <a:pt x="82" y="1015"/>
                </a:lnTo>
                <a:cubicBezTo>
                  <a:pt x="157" y="1200"/>
                  <a:pt x="198" y="1402"/>
                  <a:pt x="192" y="1616"/>
                </a:cubicBezTo>
                <a:lnTo>
                  <a:pt x="198" y="1614"/>
                </a:lnTo>
                <a:cubicBezTo>
                  <a:pt x="198" y="1895"/>
                  <a:pt x="126" y="2159"/>
                  <a:pt x="0" y="2384"/>
                </a:cubicBezTo>
                <a:close/>
              </a:path>
            </a:pathLst>
          </a:custGeom>
          <a:solidFill>
            <a:srgbClr val="00B0F0"/>
          </a:solidFill>
          <a:ln w="25400" cap="flat" cmpd="sng" algn="ctr">
            <a:noFill/>
            <a:prstDash val="solid"/>
          </a:ln>
          <a:effectLst/>
        </p:spPr>
        <p:txBody>
          <a:bodyPr lIns="0" tIns="45716" rIns="0" bIns="45716" anchor="ctr"/>
          <a:lstStyle/>
          <a:p>
            <a:pPr marL="182544" marR="0" lvl="0" indent="-182544" defTabSz="914400" eaLnBrk="1" fontAlgn="auto" latinLnBrk="0" hangingPunct="1">
              <a:lnSpc>
                <a:spcPct val="120000"/>
              </a:lnSpc>
              <a:spcBef>
                <a:spcPts val="600"/>
              </a:spcBef>
              <a:spcAft>
                <a:spcPts val="600"/>
              </a:spcAft>
              <a:buClrTx/>
              <a:buSzTx/>
              <a:buFont typeface="Arial" pitchFamily="34" charset="0"/>
              <a:buChar char="•"/>
              <a:tabLst/>
              <a:defRPr/>
            </a:pPr>
            <a:endParaRPr kumimoji="0" lang="zh-CN" altLang="en-US" sz="1400" b="0" i="0" u="none" strike="noStrike" kern="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33" name="文本占位符 37"/>
          <p:cNvSpPr>
            <a:spLocks noGrp="1"/>
          </p:cNvSpPr>
          <p:nvPr>
            <p:ph type="body" sz="quarter" idx="18" hasCustomPrompt="1"/>
          </p:nvPr>
        </p:nvSpPr>
        <p:spPr>
          <a:xfrm>
            <a:off x="4019678" y="2463441"/>
            <a:ext cx="1098507" cy="851911"/>
          </a:xfrm>
          <a:prstGeom prst="rect">
            <a:avLst/>
          </a:prstGeom>
        </p:spPr>
        <p:txBody>
          <a:bodyPr/>
          <a:lstStyle>
            <a:lvl1pPr>
              <a:defRPr sz="2000" b="1">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34" name="文本占位符 37"/>
          <p:cNvSpPr>
            <a:spLocks noGrp="1"/>
          </p:cNvSpPr>
          <p:nvPr>
            <p:ph type="body" sz="quarter" idx="10" hasCustomPrompt="1"/>
          </p:nvPr>
        </p:nvSpPr>
        <p:spPr>
          <a:xfrm>
            <a:off x="5332223" y="2634155"/>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35" name="文本占位符 37"/>
          <p:cNvSpPr>
            <a:spLocks noGrp="1"/>
          </p:cNvSpPr>
          <p:nvPr>
            <p:ph type="body" sz="quarter" idx="19" hasCustomPrompt="1"/>
          </p:nvPr>
        </p:nvSpPr>
        <p:spPr>
          <a:xfrm>
            <a:off x="4856143" y="1552638"/>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36" name="文本占位符 37"/>
          <p:cNvSpPr>
            <a:spLocks noGrp="1"/>
          </p:cNvSpPr>
          <p:nvPr>
            <p:ph type="body" sz="quarter" idx="20" hasCustomPrompt="1"/>
          </p:nvPr>
        </p:nvSpPr>
        <p:spPr>
          <a:xfrm>
            <a:off x="4573350" y="3624225"/>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37" name="文本占位符 37"/>
          <p:cNvSpPr>
            <a:spLocks noGrp="1"/>
          </p:cNvSpPr>
          <p:nvPr>
            <p:ph type="body" sz="quarter" idx="21" hasCustomPrompt="1"/>
          </p:nvPr>
        </p:nvSpPr>
        <p:spPr>
          <a:xfrm>
            <a:off x="2912931" y="2376401"/>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38" name="文本占位符 37"/>
          <p:cNvSpPr>
            <a:spLocks noGrp="1"/>
          </p:cNvSpPr>
          <p:nvPr>
            <p:ph type="body" sz="quarter" idx="22" hasCustomPrompt="1"/>
          </p:nvPr>
        </p:nvSpPr>
        <p:spPr>
          <a:xfrm>
            <a:off x="3638386" y="1368528"/>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39" name="文本占位符 37"/>
          <p:cNvSpPr>
            <a:spLocks noGrp="1"/>
          </p:cNvSpPr>
          <p:nvPr>
            <p:ph type="body" sz="quarter" idx="23" hasCustomPrompt="1"/>
          </p:nvPr>
        </p:nvSpPr>
        <p:spPr>
          <a:xfrm>
            <a:off x="3355593" y="3440115"/>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表12">
    <p:spTree>
      <p:nvGrpSpPr>
        <p:cNvPr id="1" name=""/>
        <p:cNvGrpSpPr/>
        <p:nvPr/>
      </p:nvGrpSpPr>
      <p:grpSpPr>
        <a:xfrm>
          <a:off x="0" y="0"/>
          <a:ext cx="0" cy="0"/>
          <a:chOff x="0" y="0"/>
          <a:chExt cx="0" cy="0"/>
        </a:xfrm>
      </p:grpSpPr>
      <p:sp>
        <p:nvSpPr>
          <p:cNvPr id="21"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18" name="Freeform 8"/>
          <p:cNvSpPr>
            <a:spLocks/>
          </p:cNvSpPr>
          <p:nvPr/>
        </p:nvSpPr>
        <p:spPr bwMode="auto">
          <a:xfrm>
            <a:off x="2944457" y="2407289"/>
            <a:ext cx="1049601" cy="1822042"/>
          </a:xfrm>
          <a:custGeom>
            <a:avLst/>
            <a:gdLst>
              <a:gd name="T0" fmla="*/ 2097 w 2101"/>
              <a:gd name="T1" fmla="*/ 2194 h 3648"/>
              <a:gd name="T2" fmla="*/ 1605 w 2101"/>
              <a:gd name="T3" fmla="*/ 1040 h 3648"/>
              <a:gd name="T4" fmla="*/ 1609 w 2101"/>
              <a:gd name="T5" fmla="*/ 1038 h 3648"/>
              <a:gd name="T6" fmla="*/ 1669 w 2101"/>
              <a:gd name="T7" fmla="*/ 576 h 3648"/>
              <a:gd name="T8" fmla="*/ 1045 w 2101"/>
              <a:gd name="T9" fmla="*/ 0 h 3648"/>
              <a:gd name="T10" fmla="*/ 69 w 2101"/>
              <a:gd name="T11" fmla="*/ 336 h 3648"/>
              <a:gd name="T12" fmla="*/ 77 w 2101"/>
              <a:gd name="T13" fmla="*/ 334 h 3648"/>
              <a:gd name="T14" fmla="*/ 5 w 2101"/>
              <a:gd name="T15" fmla="*/ 1040 h 3648"/>
              <a:gd name="T16" fmla="*/ 0 w 2101"/>
              <a:gd name="T17" fmla="*/ 1038 h 3648"/>
              <a:gd name="T18" fmla="*/ 1333 w 2101"/>
              <a:gd name="T19" fmla="*/ 3648 h 3648"/>
              <a:gd name="T20" fmla="*/ 1301 w 2101"/>
              <a:gd name="T21" fmla="*/ 2640 h 3648"/>
              <a:gd name="T22" fmla="*/ 2101 w 2101"/>
              <a:gd name="T23" fmla="*/ 2192 h 3648"/>
              <a:gd name="T24" fmla="*/ 2097 w 2101"/>
              <a:gd name="T25" fmla="*/ 2194 h 3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1" h="3648">
                <a:moveTo>
                  <a:pt x="2097" y="2194"/>
                </a:moveTo>
                <a:cubicBezTo>
                  <a:pt x="1796" y="1901"/>
                  <a:pt x="1609" y="1492"/>
                  <a:pt x="1605" y="1040"/>
                </a:cubicBezTo>
                <a:lnTo>
                  <a:pt x="1609" y="1038"/>
                </a:lnTo>
                <a:cubicBezTo>
                  <a:pt x="1609" y="877"/>
                  <a:pt x="1633" y="721"/>
                  <a:pt x="1669" y="576"/>
                </a:cubicBezTo>
                <a:lnTo>
                  <a:pt x="1045" y="0"/>
                </a:lnTo>
                <a:lnTo>
                  <a:pt x="69" y="336"/>
                </a:lnTo>
                <a:lnTo>
                  <a:pt x="77" y="334"/>
                </a:lnTo>
                <a:cubicBezTo>
                  <a:pt x="27" y="561"/>
                  <a:pt x="0" y="796"/>
                  <a:pt x="5" y="1040"/>
                </a:cubicBezTo>
                <a:lnTo>
                  <a:pt x="0" y="1038"/>
                </a:lnTo>
                <a:cubicBezTo>
                  <a:pt x="0" y="2110"/>
                  <a:pt x="524" y="3059"/>
                  <a:pt x="1333" y="3648"/>
                </a:cubicBezTo>
                <a:lnTo>
                  <a:pt x="1301" y="2640"/>
                </a:lnTo>
                <a:lnTo>
                  <a:pt x="2101" y="2192"/>
                </a:lnTo>
                <a:lnTo>
                  <a:pt x="2097" y="2194"/>
                </a:lnTo>
                <a:close/>
              </a:path>
            </a:pathLst>
          </a:custGeom>
          <a:solidFill>
            <a:schemeClr val="accent5"/>
          </a:solidFill>
          <a:ln w="3175" cap="flat" cmpd="sng" algn="ctr">
            <a:noFill/>
            <a:prstDash val="solid"/>
          </a:ln>
          <a:effec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22" name="Freeform 12"/>
          <p:cNvSpPr>
            <a:spLocks/>
          </p:cNvSpPr>
          <p:nvPr/>
        </p:nvSpPr>
        <p:spPr bwMode="auto">
          <a:xfrm>
            <a:off x="4590510" y="1278109"/>
            <a:ext cx="1475836" cy="1393170"/>
          </a:xfrm>
          <a:custGeom>
            <a:avLst/>
            <a:gdLst>
              <a:gd name="T0" fmla="*/ 1526 w 2957"/>
              <a:gd name="T1" fmla="*/ 2693 h 2789"/>
              <a:gd name="T2" fmla="*/ 2374 w 2957"/>
              <a:gd name="T3" fmla="*/ 2789 h 2789"/>
              <a:gd name="T4" fmla="*/ 2950 w 2957"/>
              <a:gd name="T5" fmla="*/ 1941 h 2789"/>
              <a:gd name="T6" fmla="*/ 2957 w 2957"/>
              <a:gd name="T7" fmla="*/ 1942 h 2789"/>
              <a:gd name="T8" fmla="*/ 6 w 2957"/>
              <a:gd name="T9" fmla="*/ 5 h 2789"/>
              <a:gd name="T10" fmla="*/ 3 w 2957"/>
              <a:gd name="T11" fmla="*/ 0 h 2789"/>
              <a:gd name="T12" fmla="*/ 6 w 2957"/>
              <a:gd name="T13" fmla="*/ 5 h 2789"/>
              <a:gd name="T14" fmla="*/ 598 w 2957"/>
              <a:gd name="T15" fmla="*/ 805 h 2789"/>
              <a:gd name="T16" fmla="*/ 230 w 2957"/>
              <a:gd name="T17" fmla="*/ 1621 h 2789"/>
              <a:gd name="T18" fmla="*/ 231 w 2957"/>
              <a:gd name="T19" fmla="*/ 1625 h 2789"/>
              <a:gd name="T20" fmla="*/ 1526 w 2957"/>
              <a:gd name="T21" fmla="*/ 2693 h 2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7" h="2789">
                <a:moveTo>
                  <a:pt x="1526" y="2693"/>
                </a:moveTo>
                <a:lnTo>
                  <a:pt x="2374" y="2789"/>
                </a:lnTo>
                <a:lnTo>
                  <a:pt x="2950" y="1941"/>
                </a:lnTo>
                <a:lnTo>
                  <a:pt x="2957" y="1942"/>
                </a:lnTo>
                <a:cubicBezTo>
                  <a:pt x="2463" y="800"/>
                  <a:pt x="1326" y="0"/>
                  <a:pt x="6" y="5"/>
                </a:cubicBezTo>
                <a:lnTo>
                  <a:pt x="3" y="0"/>
                </a:lnTo>
                <a:cubicBezTo>
                  <a:pt x="2" y="0"/>
                  <a:pt x="0" y="0"/>
                  <a:pt x="6" y="5"/>
                </a:cubicBezTo>
                <a:lnTo>
                  <a:pt x="598" y="805"/>
                </a:lnTo>
                <a:lnTo>
                  <a:pt x="230" y="1621"/>
                </a:lnTo>
                <a:lnTo>
                  <a:pt x="231" y="1625"/>
                </a:lnTo>
                <a:cubicBezTo>
                  <a:pt x="833" y="1711"/>
                  <a:pt x="1327" y="2129"/>
                  <a:pt x="1526" y="2693"/>
                </a:cubicBezTo>
                <a:close/>
              </a:path>
            </a:pathLst>
          </a:custGeom>
          <a:solidFill>
            <a:srgbClr val="0070C0"/>
          </a:solidFill>
          <a:ln w="3175" cap="flat" cmpd="sng" algn="ctr">
            <a:noFill/>
            <a:prstDash val="solid"/>
          </a:ln>
          <a:effectLst/>
        </p:spPr>
        <p:txBody>
          <a:bodyPr lIns="0" rIns="0" anchor="b"/>
          <a:lstStyle/>
          <a:p>
            <a:pPr marL="0" marR="0" lvl="0" indent="0" defTabSz="914400" eaLnBrk="1" fontAlgn="auto" latinLnBrk="0" hangingPunct="1">
              <a:lnSpc>
                <a:spcPct val="120000"/>
              </a:lnSpc>
              <a:spcBef>
                <a:spcPts val="600"/>
              </a:spcBef>
              <a:spcAft>
                <a:spcPts val="600"/>
              </a:spcAft>
              <a:buClrTx/>
              <a:buSzTx/>
              <a:buFontTx/>
              <a:buNone/>
              <a:tabLst/>
              <a:defRPr/>
            </a:pPr>
            <a:endParaRPr kumimoji="0" lang="zh-CN" altLang="en-US" sz="2800" b="1" i="0" u="none" strike="noStrike" kern="0" cap="none" spc="0" normalizeH="0" baseline="0" noProof="0">
              <a:ln>
                <a:noFill/>
              </a:ln>
              <a:solidFill>
                <a:sysClr val="window" lastClr="FFFFFF"/>
              </a:solidFill>
              <a:effectLst/>
              <a:uLnTx/>
              <a:uFillTx/>
              <a:latin typeface="Impact" pitchFamily="34" charset="0"/>
              <a:ea typeface="微软雅黑" pitchFamily="34" charset="-122"/>
              <a:cs typeface="+mn-cs"/>
            </a:endParaRPr>
          </a:p>
        </p:txBody>
      </p:sp>
      <p:sp>
        <p:nvSpPr>
          <p:cNvPr id="26" name="Freeform 10"/>
          <p:cNvSpPr>
            <a:spLocks/>
          </p:cNvSpPr>
          <p:nvPr/>
        </p:nvSpPr>
        <p:spPr bwMode="auto">
          <a:xfrm>
            <a:off x="3762019" y="3550334"/>
            <a:ext cx="1774199" cy="942987"/>
          </a:xfrm>
          <a:custGeom>
            <a:avLst/>
            <a:gdLst>
              <a:gd name="T0" fmla="*/ 2413 w 3552"/>
              <a:gd name="T1" fmla="*/ 94 h 1889"/>
              <a:gd name="T2" fmla="*/ 1664 w 3552"/>
              <a:gd name="T3" fmla="*/ 272 h 1889"/>
              <a:gd name="T4" fmla="*/ 1661 w 3552"/>
              <a:gd name="T5" fmla="*/ 280 h 1889"/>
              <a:gd name="T6" fmla="*/ 736 w 3552"/>
              <a:gd name="T7" fmla="*/ 0 h 1889"/>
              <a:gd name="T8" fmla="*/ 0 w 3552"/>
              <a:gd name="T9" fmla="*/ 416 h 1889"/>
              <a:gd name="T10" fmla="*/ 16 w 3552"/>
              <a:gd name="T11" fmla="*/ 1440 h 1889"/>
              <a:gd name="T12" fmla="*/ 21 w 3552"/>
              <a:gd name="T13" fmla="*/ 1440 h 1889"/>
              <a:gd name="T14" fmla="*/ 1664 w 3552"/>
              <a:gd name="T15" fmla="*/ 1888 h 1889"/>
              <a:gd name="T16" fmla="*/ 1661 w 3552"/>
              <a:gd name="T17" fmla="*/ 1889 h 1889"/>
              <a:gd name="T18" fmla="*/ 3552 w 3552"/>
              <a:gd name="T19" fmla="*/ 1264 h 1889"/>
              <a:gd name="T20" fmla="*/ 2592 w 3552"/>
              <a:gd name="T21" fmla="*/ 976 h 1889"/>
              <a:gd name="T22" fmla="*/ 2416 w 3552"/>
              <a:gd name="T23" fmla="*/ 96 h 1889"/>
              <a:gd name="T24" fmla="*/ 2413 w 3552"/>
              <a:gd name="T25" fmla="*/ 94 h 1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2" h="1889">
                <a:moveTo>
                  <a:pt x="2413" y="94"/>
                </a:moveTo>
                <a:cubicBezTo>
                  <a:pt x="2189" y="213"/>
                  <a:pt x="1933" y="280"/>
                  <a:pt x="1664" y="272"/>
                </a:cubicBezTo>
                <a:lnTo>
                  <a:pt x="1661" y="280"/>
                </a:lnTo>
                <a:cubicBezTo>
                  <a:pt x="1320" y="280"/>
                  <a:pt x="1003" y="174"/>
                  <a:pt x="736" y="0"/>
                </a:cubicBezTo>
                <a:lnTo>
                  <a:pt x="0" y="416"/>
                </a:lnTo>
                <a:lnTo>
                  <a:pt x="16" y="1440"/>
                </a:lnTo>
                <a:lnTo>
                  <a:pt x="21" y="1440"/>
                </a:lnTo>
                <a:cubicBezTo>
                  <a:pt x="501" y="1726"/>
                  <a:pt x="1062" y="1889"/>
                  <a:pt x="1664" y="1888"/>
                </a:cubicBezTo>
                <a:lnTo>
                  <a:pt x="1661" y="1889"/>
                </a:lnTo>
                <a:cubicBezTo>
                  <a:pt x="2369" y="1889"/>
                  <a:pt x="3024" y="1660"/>
                  <a:pt x="3552" y="1264"/>
                </a:cubicBezTo>
                <a:lnTo>
                  <a:pt x="2592" y="976"/>
                </a:lnTo>
                <a:lnTo>
                  <a:pt x="2416" y="96"/>
                </a:lnTo>
                <a:lnTo>
                  <a:pt x="2413" y="94"/>
                </a:lnTo>
                <a:close/>
              </a:path>
            </a:pathLst>
          </a:custGeom>
          <a:solidFill>
            <a:schemeClr val="accent4"/>
          </a:solidFill>
          <a:ln w="3175" cap="flat" cmpd="sng" algn="ctr">
            <a:noFill/>
            <a:prstDash val="solid"/>
          </a:ln>
          <a:effec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31" name="Freeform 6"/>
          <p:cNvSpPr>
            <a:spLocks/>
          </p:cNvSpPr>
          <p:nvPr/>
        </p:nvSpPr>
        <p:spPr bwMode="auto">
          <a:xfrm>
            <a:off x="3058733" y="1284769"/>
            <a:ext cx="1694280" cy="1250657"/>
          </a:xfrm>
          <a:custGeom>
            <a:avLst/>
            <a:gdLst>
              <a:gd name="T0" fmla="*/ 1624 w 3392"/>
              <a:gd name="T1" fmla="*/ 2496 h 2503"/>
              <a:gd name="T2" fmla="*/ 3040 w 3392"/>
              <a:gd name="T3" fmla="*/ 1591 h 2503"/>
              <a:gd name="T4" fmla="*/ 3392 w 3392"/>
              <a:gd name="T5" fmla="*/ 823 h 2503"/>
              <a:gd name="T6" fmla="*/ 2768 w 3392"/>
              <a:gd name="T7" fmla="*/ 7 h 2503"/>
              <a:gd name="T8" fmla="*/ 2767 w 3392"/>
              <a:gd name="T9" fmla="*/ 0 h 2503"/>
              <a:gd name="T10" fmla="*/ 0 w 3392"/>
              <a:gd name="T11" fmla="*/ 2215 h 2503"/>
              <a:gd name="T12" fmla="*/ 960 w 3392"/>
              <a:gd name="T13" fmla="*/ 1879 h 2503"/>
              <a:gd name="T14" fmla="*/ 1616 w 3392"/>
              <a:gd name="T15" fmla="*/ 2503 h 2503"/>
              <a:gd name="T16" fmla="*/ 1624 w 3392"/>
              <a:gd name="T17" fmla="*/ 2496 h 2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2" h="2503">
                <a:moveTo>
                  <a:pt x="1624" y="2496"/>
                </a:moveTo>
                <a:cubicBezTo>
                  <a:pt x="1881" y="1972"/>
                  <a:pt x="2415" y="1609"/>
                  <a:pt x="3040" y="1591"/>
                </a:cubicBezTo>
                <a:lnTo>
                  <a:pt x="3392" y="823"/>
                </a:lnTo>
                <a:lnTo>
                  <a:pt x="2768" y="7"/>
                </a:lnTo>
                <a:lnTo>
                  <a:pt x="2767" y="0"/>
                </a:lnTo>
                <a:cubicBezTo>
                  <a:pt x="1469" y="121"/>
                  <a:pt x="395" y="1013"/>
                  <a:pt x="0" y="2215"/>
                </a:cubicBezTo>
                <a:lnTo>
                  <a:pt x="960" y="1879"/>
                </a:lnTo>
                <a:lnTo>
                  <a:pt x="1616" y="2503"/>
                </a:lnTo>
                <a:lnTo>
                  <a:pt x="1624" y="2496"/>
                </a:lnTo>
                <a:close/>
              </a:path>
            </a:pathLst>
          </a:custGeom>
          <a:solidFill>
            <a:schemeClr val="accent1">
              <a:lumMod val="40000"/>
              <a:lumOff val="60000"/>
            </a:schemeClr>
          </a:solidFill>
          <a:ln w="3175" cap="flat" cmpd="sng" algn="ctr">
            <a:noFill/>
            <a:prstDash val="solid"/>
          </a:ln>
          <a:effec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41" name="Freeform 14"/>
          <p:cNvSpPr>
            <a:spLocks/>
          </p:cNvSpPr>
          <p:nvPr/>
        </p:nvSpPr>
        <p:spPr bwMode="auto">
          <a:xfrm>
            <a:off x="5080680" y="2383589"/>
            <a:ext cx="1118864" cy="1710163"/>
          </a:xfrm>
          <a:custGeom>
            <a:avLst/>
            <a:gdLst>
              <a:gd name="T0" fmla="*/ 606 w 2240"/>
              <a:gd name="T1" fmla="*/ 730 h 3424"/>
              <a:gd name="T2" fmla="*/ 624 w 2240"/>
              <a:gd name="T3" fmla="*/ 1008 h 3424"/>
              <a:gd name="T4" fmla="*/ 630 w 2240"/>
              <a:gd name="T5" fmla="*/ 1006 h 3424"/>
              <a:gd name="T6" fmla="*/ 0 w 2240"/>
              <a:gd name="T7" fmla="*/ 2288 h 3424"/>
              <a:gd name="T8" fmla="*/ 160 w 2240"/>
              <a:gd name="T9" fmla="*/ 3120 h 3424"/>
              <a:gd name="T10" fmla="*/ 1152 w 2240"/>
              <a:gd name="T11" fmla="*/ 3424 h 3424"/>
              <a:gd name="T12" fmla="*/ 1148 w 2240"/>
              <a:gd name="T13" fmla="*/ 3422 h 3424"/>
              <a:gd name="T14" fmla="*/ 2240 w 2240"/>
              <a:gd name="T15" fmla="*/ 1008 h 3424"/>
              <a:gd name="T16" fmla="*/ 2238 w 2240"/>
              <a:gd name="T17" fmla="*/ 1006 h 3424"/>
              <a:gd name="T18" fmla="*/ 2080 w 2240"/>
              <a:gd name="T19" fmla="*/ 0 h 3424"/>
              <a:gd name="T20" fmla="*/ 1504 w 2240"/>
              <a:gd name="T21" fmla="*/ 832 h 3424"/>
              <a:gd name="T22" fmla="*/ 608 w 2240"/>
              <a:gd name="T23" fmla="*/ 736 h 3424"/>
              <a:gd name="T24" fmla="*/ 606 w 2240"/>
              <a:gd name="T25" fmla="*/ 7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0" h="3424">
                <a:moveTo>
                  <a:pt x="606" y="730"/>
                </a:moveTo>
                <a:cubicBezTo>
                  <a:pt x="622" y="820"/>
                  <a:pt x="630" y="912"/>
                  <a:pt x="624" y="1008"/>
                </a:cubicBezTo>
                <a:lnTo>
                  <a:pt x="630" y="1006"/>
                </a:lnTo>
                <a:cubicBezTo>
                  <a:pt x="630" y="1529"/>
                  <a:pt x="381" y="1994"/>
                  <a:pt x="0" y="2288"/>
                </a:cubicBezTo>
                <a:lnTo>
                  <a:pt x="160" y="3120"/>
                </a:lnTo>
                <a:lnTo>
                  <a:pt x="1152" y="3424"/>
                </a:lnTo>
                <a:lnTo>
                  <a:pt x="1148" y="3422"/>
                </a:lnTo>
                <a:cubicBezTo>
                  <a:pt x="1817" y="2832"/>
                  <a:pt x="2238" y="1968"/>
                  <a:pt x="2240" y="1008"/>
                </a:cubicBezTo>
                <a:lnTo>
                  <a:pt x="2238" y="1006"/>
                </a:lnTo>
                <a:cubicBezTo>
                  <a:pt x="2238" y="658"/>
                  <a:pt x="2183" y="322"/>
                  <a:pt x="2080" y="0"/>
                </a:cubicBezTo>
                <a:lnTo>
                  <a:pt x="1504" y="832"/>
                </a:lnTo>
                <a:lnTo>
                  <a:pt x="608" y="736"/>
                </a:lnTo>
                <a:lnTo>
                  <a:pt x="606" y="730"/>
                </a:lnTo>
                <a:close/>
              </a:path>
            </a:pathLst>
          </a:custGeom>
          <a:solidFill>
            <a:srgbClr val="00B0F0"/>
          </a:solidFill>
          <a:ln w="25400" cap="flat" cmpd="sng" algn="ctr">
            <a:noFill/>
            <a:prstDash val="solid"/>
          </a:ln>
          <a:effectLst/>
        </p:spPr>
        <p:txBody>
          <a:bodyPr lIns="0" tIns="44806" rIns="0" bIns="44806" anchor="ctr"/>
          <a:lstStyle/>
          <a:p>
            <a:pPr marL="182544" marR="0" lvl="0" indent="-182544" defTabSz="914400" eaLnBrk="1" fontAlgn="auto" latinLnBrk="0" hangingPunct="1">
              <a:lnSpc>
                <a:spcPct val="120000"/>
              </a:lnSpc>
              <a:spcBef>
                <a:spcPts val="600"/>
              </a:spcBef>
              <a:spcAft>
                <a:spcPts val="600"/>
              </a:spcAft>
              <a:buClrTx/>
              <a:buSzTx/>
              <a:buFont typeface="Arial" pitchFamily="34" charset="0"/>
              <a:buChar char="•"/>
              <a:tabLst/>
              <a:defRPr/>
            </a:pPr>
            <a:endParaRPr kumimoji="0" lang="zh-CN" altLang="en-US" sz="1400" b="0" i="0" u="none" strike="noStrike" kern="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44" name="文本占位符 37"/>
          <p:cNvSpPr>
            <a:spLocks noGrp="1"/>
          </p:cNvSpPr>
          <p:nvPr>
            <p:ph type="body" sz="quarter" idx="18" hasCustomPrompt="1"/>
          </p:nvPr>
        </p:nvSpPr>
        <p:spPr>
          <a:xfrm>
            <a:off x="4019678" y="2500263"/>
            <a:ext cx="1098507" cy="851911"/>
          </a:xfrm>
          <a:prstGeom prst="rect">
            <a:avLst/>
          </a:prstGeom>
        </p:spPr>
        <p:txBody>
          <a:bodyPr/>
          <a:lstStyle>
            <a:lvl1pPr>
              <a:defRPr sz="2000" b="1">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45" name="文本占位符 37"/>
          <p:cNvSpPr>
            <a:spLocks noGrp="1"/>
          </p:cNvSpPr>
          <p:nvPr>
            <p:ph type="body" sz="quarter" idx="19" hasCustomPrompt="1"/>
          </p:nvPr>
        </p:nvSpPr>
        <p:spPr>
          <a:xfrm>
            <a:off x="4948196" y="1641022"/>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46" name="文本占位符 37"/>
          <p:cNvSpPr>
            <a:spLocks noGrp="1"/>
          </p:cNvSpPr>
          <p:nvPr>
            <p:ph type="body" sz="quarter" idx="20" hasCustomPrompt="1"/>
          </p:nvPr>
        </p:nvSpPr>
        <p:spPr>
          <a:xfrm>
            <a:off x="5252850" y="3008507"/>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47" name="文本占位符 37"/>
          <p:cNvSpPr>
            <a:spLocks noGrp="1"/>
          </p:cNvSpPr>
          <p:nvPr>
            <p:ph type="body" sz="quarter" idx="21" hasCustomPrompt="1"/>
          </p:nvPr>
        </p:nvSpPr>
        <p:spPr>
          <a:xfrm>
            <a:off x="3994058" y="3677430"/>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48" name="文本占位符 37"/>
          <p:cNvSpPr>
            <a:spLocks noGrp="1"/>
          </p:cNvSpPr>
          <p:nvPr>
            <p:ph type="body" sz="quarter" idx="22" hasCustomPrompt="1"/>
          </p:nvPr>
        </p:nvSpPr>
        <p:spPr>
          <a:xfrm>
            <a:off x="2932183" y="2783219"/>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49" name="文本占位符 37"/>
          <p:cNvSpPr>
            <a:spLocks noGrp="1"/>
          </p:cNvSpPr>
          <p:nvPr>
            <p:ph type="body" sz="quarter" idx="23" hasCustomPrompt="1"/>
          </p:nvPr>
        </p:nvSpPr>
        <p:spPr>
          <a:xfrm>
            <a:off x="3551396" y="1485133"/>
            <a:ext cx="885324" cy="687334"/>
          </a:xfrm>
          <a:prstGeom prst="rect">
            <a:avLst/>
          </a:prstGeom>
        </p:spPr>
        <p:txBody>
          <a:bodyPr/>
          <a:lstStyle>
            <a:lvl1pPr>
              <a:defRPr sz="16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图表13">
    <p:spTree>
      <p:nvGrpSpPr>
        <p:cNvPr id="1" name=""/>
        <p:cNvGrpSpPr/>
        <p:nvPr/>
      </p:nvGrpSpPr>
      <p:grpSpPr>
        <a:xfrm>
          <a:off x="0" y="0"/>
          <a:ext cx="0" cy="0"/>
          <a:chOff x="0" y="0"/>
          <a:chExt cx="0" cy="0"/>
        </a:xfrm>
      </p:grpSpPr>
      <p:sp>
        <p:nvSpPr>
          <p:cNvPr id="21"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14" name="Line 19"/>
          <p:cNvSpPr>
            <a:spLocks noChangeShapeType="1"/>
          </p:cNvSpPr>
          <p:nvPr userDrawn="1"/>
        </p:nvSpPr>
        <p:spPr bwMode="gray">
          <a:xfrm>
            <a:off x="4572001" y="1236768"/>
            <a:ext cx="0" cy="3357734"/>
          </a:xfrm>
          <a:prstGeom prst="line">
            <a:avLst/>
          </a:prstGeom>
          <a:noFill/>
          <a:ln w="9525">
            <a:solidFill>
              <a:srgbClr val="1C1C1C"/>
            </a:solidFill>
            <a:prstDash val="lgDash"/>
            <a:round/>
            <a:headEnd type="stealth" w="med" len="med"/>
            <a:tailEnd/>
          </a:ln>
          <a:extLst>
            <a:ext uri="{909E8E84-426E-40DD-AFC4-6F175D3DCCD1}">
              <a14:hiddenFill xmlns:a14="http://schemas.microsoft.com/office/drawing/2010/main">
                <a:noFill/>
              </a14:hiddenFill>
            </a:ext>
          </a:extLst>
        </p:spPr>
        <p:txBody>
          <a:bodyPr wrap="none" anchor="ctr"/>
          <a:lstStyle/>
          <a:p>
            <a:endParaRPr lang="zh-CN" altLang="en-US" dirty="0">
              <a:latin typeface="Impact" pitchFamily="34" charset="0"/>
              <a:ea typeface="微软雅黑" pitchFamily="34" charset="-122"/>
            </a:endParaRPr>
          </a:p>
        </p:txBody>
      </p:sp>
      <p:sp>
        <p:nvSpPr>
          <p:cNvPr id="15" name="Line 23"/>
          <p:cNvSpPr>
            <a:spLocks noChangeShapeType="1"/>
          </p:cNvSpPr>
          <p:nvPr userDrawn="1"/>
        </p:nvSpPr>
        <p:spPr bwMode="gray">
          <a:xfrm>
            <a:off x="2714474" y="2878852"/>
            <a:ext cx="3715053" cy="0"/>
          </a:xfrm>
          <a:prstGeom prst="line">
            <a:avLst/>
          </a:prstGeom>
          <a:noFill/>
          <a:ln w="9525">
            <a:solidFill>
              <a:srgbClr val="1C1C1C"/>
            </a:solidFill>
            <a:prstDash val="lgDash"/>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dirty="0">
              <a:latin typeface="Impact" pitchFamily="34" charset="0"/>
              <a:ea typeface="微软雅黑" pitchFamily="34" charset="-122"/>
            </a:endParaRPr>
          </a:p>
        </p:txBody>
      </p:sp>
      <p:sp>
        <p:nvSpPr>
          <p:cNvPr id="17" name="AutoShape 18"/>
          <p:cNvSpPr>
            <a:spLocks noChangeArrowheads="1"/>
          </p:cNvSpPr>
          <p:nvPr/>
        </p:nvSpPr>
        <p:spPr bwMode="blackGray">
          <a:xfrm flipH="1">
            <a:off x="3155847" y="1456563"/>
            <a:ext cx="1372782" cy="1370155"/>
          </a:xfrm>
          <a:prstGeom prst="rtTriangle">
            <a:avLst/>
          </a:prstGeom>
          <a:solidFill>
            <a:schemeClr val="accent1"/>
          </a:solidFill>
          <a:ln w="3175" cap="flat" cmpd="sng" algn="ctr">
            <a:noFill/>
            <a:prstDash val="solid"/>
          </a:ln>
          <a:effectLst/>
        </p:spPr>
        <p:txBody>
          <a:bodyPr wrap="none" lIns="0" tIns="0" rIns="0" bIns="90000" anchor="b"/>
          <a:lstStyle/>
          <a:p>
            <a:pPr marL="0" marR="0" lvl="0" indent="0" algn="r" defTabSz="914400" eaLnBrk="0" fontAlgn="auto" latinLnBrk="0" hangingPunct="0">
              <a:lnSpc>
                <a:spcPct val="150000"/>
              </a:lnSpc>
              <a:spcBef>
                <a:spcPts val="588"/>
              </a:spcBef>
              <a:spcAft>
                <a:spcPts val="588"/>
              </a:spcAft>
              <a:buClrTx/>
              <a:buSzTx/>
              <a:buFontTx/>
              <a:buNone/>
              <a:tabLst/>
              <a:defRPr/>
            </a:pPr>
            <a:endParaRPr kumimoji="0" lang="en-US" altLang="zh-CN" sz="1200" b="1" i="0" u="none" strike="noStrike" kern="0" cap="none" spc="0" normalizeH="0" baseline="0" noProof="0" dirty="0">
              <a:ln>
                <a:noFill/>
              </a:ln>
              <a:solidFill>
                <a:sysClr val="window" lastClr="FFFFFF"/>
              </a:solidFill>
              <a:effectLst/>
              <a:uLnTx/>
              <a:uFillTx/>
              <a:latin typeface="Impact" pitchFamily="34" charset="0"/>
              <a:ea typeface="微软雅黑" pitchFamily="34" charset="-122"/>
              <a:cs typeface="+mn-cs"/>
            </a:endParaRPr>
          </a:p>
        </p:txBody>
      </p:sp>
      <p:sp>
        <p:nvSpPr>
          <p:cNvPr id="25" name="AutoShape 20"/>
          <p:cNvSpPr>
            <a:spLocks noChangeArrowheads="1"/>
          </p:cNvSpPr>
          <p:nvPr/>
        </p:nvSpPr>
        <p:spPr bwMode="gray">
          <a:xfrm>
            <a:off x="4613626" y="1456562"/>
            <a:ext cx="1374096" cy="1370156"/>
          </a:xfrm>
          <a:prstGeom prst="rtTriangle">
            <a:avLst/>
          </a:prstGeom>
          <a:solidFill>
            <a:srgbClr val="00B0F0"/>
          </a:solidFill>
          <a:ln w="3175" cap="flat" cmpd="sng" algn="ctr">
            <a:noFill/>
            <a:prstDash val="solid"/>
          </a:ln>
          <a:effectLst/>
        </p:spPr>
        <p:txBody>
          <a:bodyPr wrap="none" bIns="90000" anchor="b"/>
          <a:lstStyle/>
          <a:p>
            <a:pPr marL="0" marR="0" lvl="0" indent="0" defTabSz="914400" eaLnBrk="1" fontAlgn="auto" latinLnBrk="0" hangingPunct="1">
              <a:lnSpc>
                <a:spcPct val="12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sp>
        <p:nvSpPr>
          <p:cNvPr id="33" name="矩形 1"/>
          <p:cNvSpPr/>
          <p:nvPr userDrawn="1"/>
        </p:nvSpPr>
        <p:spPr>
          <a:xfrm flipH="1">
            <a:off x="4608335" y="2915635"/>
            <a:ext cx="1372783" cy="1371469"/>
          </a:xfrm>
          <a:custGeom>
            <a:avLst/>
            <a:gdLst/>
            <a:ahLst/>
            <a:cxnLst/>
            <a:rect l="l" t="t" r="r" b="b"/>
            <a:pathLst>
              <a:path w="1658938" h="1657350">
                <a:moveTo>
                  <a:pt x="0" y="0"/>
                </a:moveTo>
                <a:lnTo>
                  <a:pt x="1658938" y="0"/>
                </a:lnTo>
                <a:lnTo>
                  <a:pt x="1658938" y="1657350"/>
                </a:lnTo>
                <a:close/>
              </a:path>
            </a:pathLst>
          </a:custGeom>
          <a:solidFill>
            <a:schemeClr val="accent1"/>
          </a:solidFill>
          <a:ln w="3175" cap="flat" cmpd="sng" algn="ctr">
            <a:noFill/>
            <a:prstDash val="solid"/>
          </a:ln>
          <a:effectLst/>
        </p:spPr>
        <p:txBody>
          <a:bodyPr wrap="none" lIns="180000" tIns="180000" bIns="90000" anchor="t"/>
          <a:lstStyle/>
          <a:p>
            <a:pPr marL="0" marR="0" lvl="0" indent="0" defTabSz="914400" eaLnBrk="1" fontAlgn="auto" latinLnBrk="0" hangingPunct="1">
              <a:lnSpc>
                <a:spcPct val="12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sp>
        <p:nvSpPr>
          <p:cNvPr id="37" name="矩形 1"/>
          <p:cNvSpPr/>
          <p:nvPr/>
        </p:nvSpPr>
        <p:spPr>
          <a:xfrm>
            <a:off x="3163880" y="2915635"/>
            <a:ext cx="1372783" cy="1371469"/>
          </a:xfrm>
          <a:custGeom>
            <a:avLst/>
            <a:gdLst/>
            <a:ahLst/>
            <a:cxnLst/>
            <a:rect l="l" t="t" r="r" b="b"/>
            <a:pathLst>
              <a:path w="1658938" h="1657350">
                <a:moveTo>
                  <a:pt x="0" y="0"/>
                </a:moveTo>
                <a:lnTo>
                  <a:pt x="1658938" y="0"/>
                </a:lnTo>
                <a:lnTo>
                  <a:pt x="1658938" y="1657350"/>
                </a:lnTo>
                <a:close/>
              </a:path>
            </a:pathLst>
          </a:custGeom>
          <a:solidFill>
            <a:srgbClr val="00B0F0"/>
          </a:solidFill>
          <a:ln w="3175" cap="flat" cmpd="sng" algn="ctr">
            <a:noFill/>
            <a:prstDash val="solid"/>
          </a:ln>
          <a:effectLst/>
        </p:spPr>
        <p:txBody>
          <a:bodyPr wrap="none" tIns="180000" rIns="180000" bIns="90000" anchor="t"/>
          <a:lstStyle/>
          <a:p>
            <a:pPr marL="0" marR="0" lvl="0" indent="0" algn="r" defTabSz="914400" eaLnBrk="1" fontAlgn="auto" latinLnBrk="0" hangingPunct="1">
              <a:lnSpc>
                <a:spcPct val="12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sp>
        <p:nvSpPr>
          <p:cNvPr id="40" name="文本占位符 37"/>
          <p:cNvSpPr>
            <a:spLocks noGrp="1"/>
          </p:cNvSpPr>
          <p:nvPr>
            <p:ph type="body" sz="quarter" idx="18" hasCustomPrompt="1"/>
          </p:nvPr>
        </p:nvSpPr>
        <p:spPr>
          <a:xfrm>
            <a:off x="4650448" y="2117235"/>
            <a:ext cx="664119" cy="630983"/>
          </a:xfrm>
          <a:prstGeom prst="rect">
            <a:avLst/>
          </a:prstGeom>
        </p:spPr>
        <p:txBody>
          <a:bodyPr/>
          <a:lstStyle>
            <a:lvl1pPr>
              <a:defRPr sz="14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42" name="文本占位符 37"/>
          <p:cNvSpPr>
            <a:spLocks noGrp="1"/>
          </p:cNvSpPr>
          <p:nvPr>
            <p:ph type="body" sz="quarter" idx="19" hasCustomPrompt="1"/>
          </p:nvPr>
        </p:nvSpPr>
        <p:spPr>
          <a:xfrm>
            <a:off x="4650448" y="2977521"/>
            <a:ext cx="664119" cy="630983"/>
          </a:xfrm>
          <a:prstGeom prst="rect">
            <a:avLst/>
          </a:prstGeom>
        </p:spPr>
        <p:txBody>
          <a:bodyPr/>
          <a:lstStyle>
            <a:lvl1pPr>
              <a:defRPr sz="14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43" name="文本占位符 37"/>
          <p:cNvSpPr>
            <a:spLocks noGrp="1"/>
          </p:cNvSpPr>
          <p:nvPr>
            <p:ph type="body" sz="quarter" idx="20" hasCustomPrompt="1"/>
          </p:nvPr>
        </p:nvSpPr>
        <p:spPr>
          <a:xfrm>
            <a:off x="3804886" y="2117235"/>
            <a:ext cx="664119" cy="630983"/>
          </a:xfrm>
          <a:prstGeom prst="rect">
            <a:avLst/>
          </a:prstGeom>
        </p:spPr>
        <p:txBody>
          <a:bodyPr/>
          <a:lstStyle>
            <a:lvl1pPr>
              <a:defRPr sz="14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50" name="文本占位符 37"/>
          <p:cNvSpPr>
            <a:spLocks noGrp="1"/>
          </p:cNvSpPr>
          <p:nvPr>
            <p:ph type="body" sz="quarter" idx="21" hasCustomPrompt="1"/>
          </p:nvPr>
        </p:nvSpPr>
        <p:spPr>
          <a:xfrm>
            <a:off x="3804886" y="2977521"/>
            <a:ext cx="664119" cy="630983"/>
          </a:xfrm>
          <a:prstGeom prst="rect">
            <a:avLst/>
          </a:prstGeom>
        </p:spPr>
        <p:txBody>
          <a:bodyPr/>
          <a:lstStyle>
            <a:lvl1pPr>
              <a:defRPr sz="14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51" name="文本占位符 37"/>
          <p:cNvSpPr>
            <a:spLocks noGrp="1"/>
          </p:cNvSpPr>
          <p:nvPr>
            <p:ph type="body" sz="quarter" idx="15" hasCustomPrompt="1"/>
          </p:nvPr>
        </p:nvSpPr>
        <p:spPr>
          <a:xfrm>
            <a:off x="5541632" y="1456562"/>
            <a:ext cx="3154374" cy="776657"/>
          </a:xfrm>
          <a:prstGeom prst="rect">
            <a:avLst/>
          </a:prstGeom>
        </p:spPr>
        <p:txBody>
          <a:bodyPr/>
          <a:lstStyle>
            <a:lvl1pPr algn="just">
              <a:defRPr sz="14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52" name="文本占位符 37"/>
          <p:cNvSpPr>
            <a:spLocks noGrp="1"/>
          </p:cNvSpPr>
          <p:nvPr>
            <p:ph type="body" sz="quarter" idx="22" hasCustomPrompt="1"/>
          </p:nvPr>
        </p:nvSpPr>
        <p:spPr>
          <a:xfrm>
            <a:off x="5541632" y="3608504"/>
            <a:ext cx="3154374" cy="776657"/>
          </a:xfrm>
          <a:prstGeom prst="rect">
            <a:avLst/>
          </a:prstGeom>
        </p:spPr>
        <p:txBody>
          <a:bodyPr/>
          <a:lstStyle>
            <a:lvl1pPr algn="just">
              <a:defRPr sz="14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53" name="文本占位符 37"/>
          <p:cNvSpPr>
            <a:spLocks noGrp="1"/>
          </p:cNvSpPr>
          <p:nvPr>
            <p:ph type="body" sz="quarter" idx="23" hasCustomPrompt="1"/>
          </p:nvPr>
        </p:nvSpPr>
        <p:spPr>
          <a:xfrm>
            <a:off x="447995" y="1456562"/>
            <a:ext cx="3154374" cy="776657"/>
          </a:xfrm>
          <a:prstGeom prst="rect">
            <a:avLst/>
          </a:prstGeom>
        </p:spPr>
        <p:txBody>
          <a:bodyPr/>
          <a:lstStyle>
            <a:lvl1pPr algn="just">
              <a:defRPr sz="14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54" name="文本占位符 37"/>
          <p:cNvSpPr>
            <a:spLocks noGrp="1"/>
          </p:cNvSpPr>
          <p:nvPr>
            <p:ph type="body" sz="quarter" idx="24" hasCustomPrompt="1"/>
          </p:nvPr>
        </p:nvSpPr>
        <p:spPr>
          <a:xfrm>
            <a:off x="447995" y="3608504"/>
            <a:ext cx="3154374" cy="776657"/>
          </a:xfrm>
          <a:prstGeom prst="rect">
            <a:avLst/>
          </a:prstGeom>
        </p:spPr>
        <p:txBody>
          <a:bodyPr/>
          <a:lstStyle>
            <a:lvl1pPr algn="just">
              <a:defRPr sz="14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图表14">
    <p:spTree>
      <p:nvGrpSpPr>
        <p:cNvPr id="1" name=""/>
        <p:cNvGrpSpPr/>
        <p:nvPr/>
      </p:nvGrpSpPr>
      <p:grpSpPr>
        <a:xfrm>
          <a:off x="0" y="0"/>
          <a:ext cx="0" cy="0"/>
          <a:chOff x="0" y="0"/>
          <a:chExt cx="0" cy="0"/>
        </a:xfrm>
      </p:grpSpPr>
      <p:sp>
        <p:nvSpPr>
          <p:cNvPr id="38" name="标题 2"/>
          <p:cNvSpPr>
            <a:spLocks noGrp="1"/>
          </p:cNvSpPr>
          <p:nvPr userDrawn="1">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94" name="等腰三角形 6"/>
          <p:cNvSpPr/>
          <p:nvPr userDrawn="1"/>
        </p:nvSpPr>
        <p:spPr>
          <a:xfrm>
            <a:off x="3676774" y="1259000"/>
            <a:ext cx="1796802" cy="1469072"/>
          </a:xfrm>
          <a:custGeom>
            <a:avLst/>
            <a:gdLst/>
            <a:ahLst/>
            <a:cxnLst/>
            <a:rect l="l" t="t" r="r" b="b"/>
            <a:pathLst>
              <a:path w="1796802" h="1469072">
                <a:moveTo>
                  <a:pt x="898401" y="0"/>
                </a:moveTo>
                <a:lnTo>
                  <a:pt x="1796802" y="1469072"/>
                </a:lnTo>
                <a:lnTo>
                  <a:pt x="1015417" y="1469072"/>
                </a:lnTo>
                <a:lnTo>
                  <a:pt x="1015417" y="1372637"/>
                </a:lnTo>
                <a:lnTo>
                  <a:pt x="1154781" y="1372637"/>
                </a:lnTo>
                <a:lnTo>
                  <a:pt x="876052" y="1125318"/>
                </a:lnTo>
                <a:lnTo>
                  <a:pt x="597323" y="1372637"/>
                </a:lnTo>
                <a:lnTo>
                  <a:pt x="736688" y="1372637"/>
                </a:lnTo>
                <a:lnTo>
                  <a:pt x="736688" y="1469072"/>
                </a:lnTo>
                <a:lnTo>
                  <a:pt x="0" y="1469072"/>
                </a:lnTo>
                <a:close/>
              </a:path>
            </a:pathLst>
          </a:custGeom>
          <a:solidFill>
            <a:schemeClr val="accent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95" name="等腰三角形 7"/>
          <p:cNvSpPr/>
          <p:nvPr userDrawn="1"/>
        </p:nvSpPr>
        <p:spPr>
          <a:xfrm>
            <a:off x="4670549" y="2919524"/>
            <a:ext cx="1765052" cy="1500603"/>
          </a:xfrm>
          <a:custGeom>
            <a:avLst/>
            <a:gdLst/>
            <a:ahLst/>
            <a:cxnLst/>
            <a:rect l="l" t="t" r="r" b="b"/>
            <a:pathLst>
              <a:path w="1765052" h="1500603">
                <a:moveTo>
                  <a:pt x="882526" y="0"/>
                </a:moveTo>
                <a:lnTo>
                  <a:pt x="1765052" y="1500603"/>
                </a:lnTo>
                <a:lnTo>
                  <a:pt x="0" y="1500603"/>
                </a:lnTo>
                <a:lnTo>
                  <a:pt x="375894" y="861452"/>
                </a:lnTo>
                <a:lnTo>
                  <a:pt x="464514" y="915388"/>
                </a:lnTo>
                <a:lnTo>
                  <a:pt x="392059" y="1034436"/>
                </a:lnTo>
                <a:lnTo>
                  <a:pt x="748236" y="924919"/>
                </a:lnTo>
                <a:lnTo>
                  <a:pt x="681880" y="558240"/>
                </a:lnTo>
                <a:lnTo>
                  <a:pt x="609424" y="677289"/>
                </a:lnTo>
                <a:lnTo>
                  <a:pt x="517210" y="621166"/>
                </a:lnTo>
                <a:close/>
              </a:path>
            </a:pathLst>
          </a:custGeom>
          <a:solidFill>
            <a:schemeClr val="accent2"/>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96" name="等腰三角形 95"/>
          <p:cNvSpPr/>
          <p:nvPr userDrawn="1"/>
        </p:nvSpPr>
        <p:spPr>
          <a:xfrm rot="10800000">
            <a:off x="3641601" y="2816748"/>
            <a:ext cx="1822450" cy="1551623"/>
          </a:xfrm>
          <a:prstGeom prst="triangle">
            <a:avLst/>
          </a:prstGeom>
          <a:solidFill>
            <a:schemeClr val="bg1">
              <a:lumMod val="9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97" name="等腰三角形 11"/>
          <p:cNvSpPr/>
          <p:nvPr userDrawn="1"/>
        </p:nvSpPr>
        <p:spPr>
          <a:xfrm>
            <a:off x="2708399" y="2919524"/>
            <a:ext cx="1765052" cy="1500603"/>
          </a:xfrm>
          <a:custGeom>
            <a:avLst/>
            <a:gdLst/>
            <a:ahLst/>
            <a:cxnLst/>
            <a:rect l="l" t="t" r="r" b="b"/>
            <a:pathLst>
              <a:path w="1765052" h="1500603">
                <a:moveTo>
                  <a:pt x="882526" y="0"/>
                </a:moveTo>
                <a:lnTo>
                  <a:pt x="1236032" y="601083"/>
                </a:lnTo>
                <a:lnTo>
                  <a:pt x="1121186" y="667974"/>
                </a:lnTo>
                <a:lnTo>
                  <a:pt x="1051045" y="547547"/>
                </a:lnTo>
                <a:lnTo>
                  <a:pt x="977616" y="912876"/>
                </a:lnTo>
                <a:lnTo>
                  <a:pt x="1331611" y="1029255"/>
                </a:lnTo>
                <a:lnTo>
                  <a:pt x="1261469" y="908828"/>
                </a:lnTo>
                <a:lnTo>
                  <a:pt x="1377332" y="841344"/>
                </a:lnTo>
                <a:lnTo>
                  <a:pt x="1765052" y="1500603"/>
                </a:lnTo>
                <a:lnTo>
                  <a:pt x="0" y="1500603"/>
                </a:lnTo>
                <a:close/>
              </a:path>
            </a:pathLst>
          </a:custGeom>
          <a:solidFill>
            <a:schemeClr val="bg1">
              <a:lumMod val="50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99" name="文本占位符 37"/>
          <p:cNvSpPr>
            <a:spLocks noGrp="1"/>
          </p:cNvSpPr>
          <p:nvPr>
            <p:ph type="body" sz="quarter" idx="18" hasCustomPrompt="1"/>
          </p:nvPr>
        </p:nvSpPr>
        <p:spPr>
          <a:xfrm>
            <a:off x="4013541" y="2902667"/>
            <a:ext cx="1098507" cy="656744"/>
          </a:xfrm>
          <a:prstGeom prst="rect">
            <a:avLst/>
          </a:prstGeom>
        </p:spPr>
        <p:txBody>
          <a:bodyPr/>
          <a:lstStyle>
            <a:lvl1pPr>
              <a:defRPr sz="1800" b="1">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100" name="文本占位符 37"/>
          <p:cNvSpPr>
            <a:spLocks noGrp="1"/>
          </p:cNvSpPr>
          <p:nvPr>
            <p:ph type="body" sz="quarter" idx="19" hasCustomPrompt="1"/>
          </p:nvPr>
        </p:nvSpPr>
        <p:spPr>
          <a:xfrm>
            <a:off x="4138123" y="1669239"/>
            <a:ext cx="885324" cy="687334"/>
          </a:xfrm>
          <a:prstGeom prst="rect">
            <a:avLst/>
          </a:prstGeom>
        </p:spPr>
        <p:txBody>
          <a:bodyPr/>
          <a:lstStyle>
            <a:lvl1pPr>
              <a:defRPr sz="14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101" name="文本占位符 37"/>
          <p:cNvSpPr>
            <a:spLocks noGrp="1"/>
          </p:cNvSpPr>
          <p:nvPr>
            <p:ph type="body" sz="quarter" idx="20" hasCustomPrompt="1"/>
          </p:nvPr>
        </p:nvSpPr>
        <p:spPr>
          <a:xfrm>
            <a:off x="5293525" y="3680933"/>
            <a:ext cx="885324" cy="687334"/>
          </a:xfrm>
          <a:prstGeom prst="rect">
            <a:avLst/>
          </a:prstGeom>
        </p:spPr>
        <p:txBody>
          <a:bodyPr/>
          <a:lstStyle>
            <a:lvl1pPr>
              <a:defRPr sz="14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102" name="文本占位符 37"/>
          <p:cNvSpPr>
            <a:spLocks noGrp="1"/>
          </p:cNvSpPr>
          <p:nvPr>
            <p:ph type="body" sz="quarter" idx="21" hasCustomPrompt="1"/>
          </p:nvPr>
        </p:nvSpPr>
        <p:spPr>
          <a:xfrm>
            <a:off x="2949223" y="3680933"/>
            <a:ext cx="885324" cy="687334"/>
          </a:xfrm>
          <a:prstGeom prst="rect">
            <a:avLst/>
          </a:prstGeom>
        </p:spPr>
        <p:txBody>
          <a:bodyPr/>
          <a:lstStyle>
            <a:lvl1pPr>
              <a:defRPr sz="1400" b="0">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103" name="文本占位符 37"/>
          <p:cNvSpPr>
            <a:spLocks noGrp="1"/>
          </p:cNvSpPr>
          <p:nvPr>
            <p:ph type="body" sz="quarter" idx="15" hasCustomPrompt="1"/>
          </p:nvPr>
        </p:nvSpPr>
        <p:spPr>
          <a:xfrm>
            <a:off x="5541632" y="1456562"/>
            <a:ext cx="3154374" cy="776657"/>
          </a:xfrm>
          <a:prstGeom prst="rect">
            <a:avLst/>
          </a:prstGeom>
        </p:spPr>
        <p:txBody>
          <a:bodyPr/>
          <a:lstStyle>
            <a:lvl1pPr algn="just">
              <a:defRPr sz="14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104" name="文本占位符 37"/>
          <p:cNvSpPr>
            <a:spLocks noGrp="1"/>
          </p:cNvSpPr>
          <p:nvPr>
            <p:ph type="body" sz="quarter" idx="22" hasCustomPrompt="1"/>
          </p:nvPr>
        </p:nvSpPr>
        <p:spPr>
          <a:xfrm>
            <a:off x="6523538" y="3408717"/>
            <a:ext cx="2172468" cy="959550"/>
          </a:xfrm>
          <a:prstGeom prst="rect">
            <a:avLst/>
          </a:prstGeom>
        </p:spPr>
        <p:txBody>
          <a:bodyPr/>
          <a:lstStyle>
            <a:lvl1pPr algn="just">
              <a:defRPr sz="14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105" name="文本占位符 37"/>
          <p:cNvSpPr>
            <a:spLocks noGrp="1"/>
          </p:cNvSpPr>
          <p:nvPr>
            <p:ph type="body" sz="quarter" idx="23" hasCustomPrompt="1"/>
          </p:nvPr>
        </p:nvSpPr>
        <p:spPr>
          <a:xfrm>
            <a:off x="535931" y="2919524"/>
            <a:ext cx="2268638" cy="959550"/>
          </a:xfrm>
          <a:prstGeom prst="rect">
            <a:avLst/>
          </a:prstGeom>
        </p:spPr>
        <p:txBody>
          <a:bodyPr/>
          <a:lstStyle>
            <a:lvl1pPr algn="just">
              <a:defRPr sz="14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画板15">
    <p:spTree>
      <p:nvGrpSpPr>
        <p:cNvPr id="1" name=""/>
        <p:cNvGrpSpPr/>
        <p:nvPr/>
      </p:nvGrpSpPr>
      <p:grpSpPr>
        <a:xfrm>
          <a:off x="0" y="0"/>
          <a:ext cx="0" cy="0"/>
          <a:chOff x="0" y="0"/>
          <a:chExt cx="0" cy="0"/>
        </a:xfrm>
      </p:grpSpPr>
      <p:sp>
        <p:nvSpPr>
          <p:cNvPr id="26"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grpSp>
        <p:nvGrpSpPr>
          <p:cNvPr id="27" name="组合 26"/>
          <p:cNvGrpSpPr/>
          <p:nvPr userDrawn="1"/>
        </p:nvGrpSpPr>
        <p:grpSpPr>
          <a:xfrm rot="12161669">
            <a:off x="5565522" y="2630258"/>
            <a:ext cx="1826828" cy="1797969"/>
            <a:chOff x="1509522" y="1268760"/>
            <a:chExt cx="2414406" cy="2376264"/>
          </a:xfrm>
        </p:grpSpPr>
        <p:sp>
          <p:nvSpPr>
            <p:cNvPr id="28" name="椭圆 27"/>
            <p:cNvSpPr/>
            <p:nvPr/>
          </p:nvSpPr>
          <p:spPr>
            <a:xfrm>
              <a:off x="1547664" y="1268760"/>
              <a:ext cx="2376264" cy="2376264"/>
            </a:xfrm>
            <a:prstGeom prst="ellipse">
              <a:avLst/>
            </a:prstGeom>
            <a:solidFill>
              <a:schemeClr val="accent4">
                <a:lumMod val="75000"/>
              </a:schemeClr>
            </a:solidFill>
            <a:ln w="25400" cap="flat" cmpd="sng" algn="ctr">
              <a:noFill/>
              <a:prstDash val="solid"/>
            </a:ln>
            <a:effectLst>
              <a:outerShdw blurRad="762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29" name="矩形 28"/>
            <p:cNvSpPr/>
            <p:nvPr/>
          </p:nvSpPr>
          <p:spPr>
            <a:xfrm>
              <a:off x="1509522" y="2234454"/>
              <a:ext cx="648072" cy="504056"/>
            </a:xfrm>
            <a:prstGeom prst="rect">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30" name="椭圆 29"/>
            <p:cNvSpPr/>
            <p:nvPr/>
          </p:nvSpPr>
          <p:spPr>
            <a:xfrm>
              <a:off x="2015716" y="1808820"/>
              <a:ext cx="1296144" cy="1296144"/>
            </a:xfrm>
            <a:prstGeom prst="ellipse">
              <a:avLst/>
            </a:prstGeom>
            <a:solidFill>
              <a:sysClr val="window" lastClr="FFFFFF"/>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31" name="等腰三角形 30"/>
            <p:cNvSpPr/>
            <p:nvPr/>
          </p:nvSpPr>
          <p:spPr>
            <a:xfrm rot="5400000">
              <a:off x="1644501" y="2362120"/>
              <a:ext cx="294348" cy="253097"/>
            </a:xfrm>
            <a:prstGeom prst="triangle">
              <a:avLst/>
            </a:prstGeom>
            <a:solidFill>
              <a:schemeClr val="accent4">
                <a:lumMod val="7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grpSp>
      <p:sp>
        <p:nvSpPr>
          <p:cNvPr id="33" name="椭圆 32"/>
          <p:cNvSpPr/>
          <p:nvPr/>
        </p:nvSpPr>
        <p:spPr>
          <a:xfrm rot="9438331" flipH="1">
            <a:off x="1779392" y="2603916"/>
            <a:ext cx="1797968" cy="1797969"/>
          </a:xfrm>
          <a:prstGeom prst="ellipse">
            <a:avLst/>
          </a:prstGeom>
          <a:solidFill>
            <a:schemeClr val="accent5"/>
          </a:solidFill>
          <a:ln w="25400" cap="flat" cmpd="sng" algn="ctr">
            <a:noFill/>
            <a:prstDash val="solid"/>
          </a:ln>
          <a:effectLst>
            <a:outerShdw blurRad="762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34" name="矩形 33"/>
          <p:cNvSpPr/>
          <p:nvPr/>
        </p:nvSpPr>
        <p:spPr>
          <a:xfrm rot="9438331" flipH="1">
            <a:off x="1794750" y="3554936"/>
            <a:ext cx="490355" cy="381387"/>
          </a:xfrm>
          <a:prstGeom prst="rect">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35" name="椭圆 34"/>
          <p:cNvSpPr/>
          <p:nvPr/>
        </p:nvSpPr>
        <p:spPr>
          <a:xfrm rot="9438331" flipH="1">
            <a:off x="2137756" y="3033566"/>
            <a:ext cx="980710" cy="980710"/>
          </a:xfrm>
          <a:prstGeom prst="ellipse">
            <a:avLst/>
          </a:prstGeom>
          <a:solidFill>
            <a:sysClr val="window" lastClr="FFFFFF"/>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36" name="等腰三角形 35"/>
          <p:cNvSpPr/>
          <p:nvPr/>
        </p:nvSpPr>
        <p:spPr>
          <a:xfrm rot="4038331" flipH="1">
            <a:off x="1898695" y="3660578"/>
            <a:ext cx="222715" cy="191502"/>
          </a:xfrm>
          <a:prstGeom prst="triangle">
            <a:avLst/>
          </a:prstGeom>
          <a:solidFill>
            <a:schemeClr val="accent5"/>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grpSp>
        <p:nvGrpSpPr>
          <p:cNvPr id="37" name="组合 36"/>
          <p:cNvGrpSpPr/>
          <p:nvPr userDrawn="1"/>
        </p:nvGrpSpPr>
        <p:grpSpPr>
          <a:xfrm rot="5400000" flipH="1">
            <a:off x="3666077" y="2550957"/>
            <a:ext cx="1826828" cy="1797968"/>
            <a:chOff x="1509522" y="1268760"/>
            <a:chExt cx="2414406" cy="2376264"/>
          </a:xfrm>
        </p:grpSpPr>
        <p:sp>
          <p:nvSpPr>
            <p:cNvPr id="38" name="椭圆 37"/>
            <p:cNvSpPr/>
            <p:nvPr/>
          </p:nvSpPr>
          <p:spPr>
            <a:xfrm>
              <a:off x="1547664" y="1268760"/>
              <a:ext cx="2376264" cy="2376264"/>
            </a:xfrm>
            <a:prstGeom prst="ellipse">
              <a:avLst/>
            </a:prstGeom>
            <a:solidFill>
              <a:schemeClr val="accent2">
                <a:lumMod val="40000"/>
                <a:lumOff val="60000"/>
              </a:schemeClr>
            </a:solidFill>
            <a:ln w="25400" cap="flat" cmpd="sng" algn="ctr">
              <a:noFill/>
              <a:prstDash val="solid"/>
            </a:ln>
            <a:effectLst>
              <a:outerShdw blurRad="762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39" name="矩形 38"/>
            <p:cNvSpPr/>
            <p:nvPr/>
          </p:nvSpPr>
          <p:spPr>
            <a:xfrm>
              <a:off x="1509522" y="2234454"/>
              <a:ext cx="648072" cy="504056"/>
            </a:xfrm>
            <a:prstGeom prst="rect">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40" name="椭圆 39"/>
            <p:cNvSpPr/>
            <p:nvPr/>
          </p:nvSpPr>
          <p:spPr>
            <a:xfrm>
              <a:off x="2015716" y="1808820"/>
              <a:ext cx="1296144" cy="1296144"/>
            </a:xfrm>
            <a:prstGeom prst="ellipse">
              <a:avLst/>
            </a:prstGeom>
            <a:solidFill>
              <a:sysClr val="window" lastClr="FFFFFF"/>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41" name="等腰三角形 40"/>
            <p:cNvSpPr/>
            <p:nvPr/>
          </p:nvSpPr>
          <p:spPr>
            <a:xfrm rot="5400000">
              <a:off x="1644501" y="2362120"/>
              <a:ext cx="294348" cy="253097"/>
            </a:xfrm>
            <a:prstGeom prst="triangle">
              <a:avLst/>
            </a:prstGeom>
            <a:solidFill>
              <a:schemeClr val="accent2">
                <a:lumMod val="40000"/>
                <a:lumOff val="6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grpSp>
      <p:sp>
        <p:nvSpPr>
          <p:cNvPr id="43" name="椭圆 42"/>
          <p:cNvSpPr/>
          <p:nvPr userDrawn="1"/>
        </p:nvSpPr>
        <p:spPr>
          <a:xfrm>
            <a:off x="2699797" y="1312257"/>
            <a:ext cx="1797968" cy="1797969"/>
          </a:xfrm>
          <a:prstGeom prst="ellipse">
            <a:avLst/>
          </a:prstGeom>
          <a:solidFill>
            <a:schemeClr val="accent1"/>
          </a:solidFill>
          <a:ln w="25400" cap="flat" cmpd="sng" algn="ctr">
            <a:noFill/>
            <a:prstDash val="solid"/>
          </a:ln>
          <a:effectLst>
            <a:outerShdw blurRad="762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44" name="矩形 43"/>
          <p:cNvSpPr/>
          <p:nvPr userDrawn="1"/>
        </p:nvSpPr>
        <p:spPr>
          <a:xfrm>
            <a:off x="2670937" y="2042937"/>
            <a:ext cx="490355" cy="381387"/>
          </a:xfrm>
          <a:prstGeom prst="rect">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45" name="椭圆 44"/>
          <p:cNvSpPr/>
          <p:nvPr userDrawn="1"/>
        </p:nvSpPr>
        <p:spPr>
          <a:xfrm>
            <a:off x="3053942" y="1720886"/>
            <a:ext cx="980710" cy="980710"/>
          </a:xfrm>
          <a:prstGeom prst="ellipse">
            <a:avLst/>
          </a:prstGeom>
          <a:solidFill>
            <a:sysClr val="window" lastClr="FFFFFF"/>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46" name="等腰三角形 45"/>
          <p:cNvSpPr/>
          <p:nvPr userDrawn="1"/>
        </p:nvSpPr>
        <p:spPr>
          <a:xfrm rot="5400000">
            <a:off x="2773067" y="2139534"/>
            <a:ext cx="222715" cy="191502"/>
          </a:xfrm>
          <a:prstGeom prst="triangle">
            <a:avLst/>
          </a:prstGeom>
          <a:solidFill>
            <a:schemeClr val="accent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48" name="椭圆 47"/>
          <p:cNvSpPr/>
          <p:nvPr userDrawn="1"/>
        </p:nvSpPr>
        <p:spPr>
          <a:xfrm flipH="1">
            <a:off x="4606733" y="1312257"/>
            <a:ext cx="1797968" cy="1797969"/>
          </a:xfrm>
          <a:prstGeom prst="ellipse">
            <a:avLst/>
          </a:prstGeom>
          <a:solidFill>
            <a:srgbClr val="00B0F0"/>
          </a:solidFill>
          <a:ln w="25400" cap="flat" cmpd="sng" algn="ctr">
            <a:noFill/>
            <a:prstDash val="solid"/>
          </a:ln>
          <a:effectLst>
            <a:outerShdw blurRad="762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49" name="矩形 48"/>
          <p:cNvSpPr/>
          <p:nvPr userDrawn="1"/>
        </p:nvSpPr>
        <p:spPr>
          <a:xfrm flipH="1">
            <a:off x="5943206" y="2042937"/>
            <a:ext cx="490355" cy="381387"/>
          </a:xfrm>
          <a:prstGeom prst="rect">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50" name="椭圆 49"/>
          <p:cNvSpPr/>
          <p:nvPr userDrawn="1"/>
        </p:nvSpPr>
        <p:spPr>
          <a:xfrm flipH="1">
            <a:off x="5069846" y="1720886"/>
            <a:ext cx="980710" cy="980710"/>
          </a:xfrm>
          <a:prstGeom prst="ellipse">
            <a:avLst/>
          </a:prstGeom>
          <a:solidFill>
            <a:sysClr val="window" lastClr="FFFFFF"/>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51" name="等腰三角形 50"/>
          <p:cNvSpPr/>
          <p:nvPr userDrawn="1"/>
        </p:nvSpPr>
        <p:spPr>
          <a:xfrm rot="16200000" flipH="1">
            <a:off x="6108716" y="2139534"/>
            <a:ext cx="222715" cy="191502"/>
          </a:xfrm>
          <a:prstGeom prst="triangle">
            <a:avLst/>
          </a:prstGeom>
          <a:solidFill>
            <a:srgbClr val="00B0F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25" name="文本占位符 37"/>
          <p:cNvSpPr>
            <a:spLocks noGrp="1"/>
          </p:cNvSpPr>
          <p:nvPr>
            <p:ph type="body" sz="quarter" idx="19" hasCustomPrompt="1"/>
          </p:nvPr>
        </p:nvSpPr>
        <p:spPr>
          <a:xfrm>
            <a:off x="3094095" y="1867604"/>
            <a:ext cx="885324" cy="687334"/>
          </a:xfrm>
          <a:prstGeom prst="rect">
            <a:avLst/>
          </a:prstGeom>
        </p:spPr>
        <p:txBody>
          <a:bodyPr/>
          <a:lstStyle>
            <a:lvl1pPr>
              <a:defRPr sz="14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32" name="文本占位符 37"/>
          <p:cNvSpPr>
            <a:spLocks noGrp="1"/>
          </p:cNvSpPr>
          <p:nvPr>
            <p:ph type="body" sz="quarter" idx="20" hasCustomPrompt="1"/>
          </p:nvPr>
        </p:nvSpPr>
        <p:spPr>
          <a:xfrm>
            <a:off x="5112805" y="1867604"/>
            <a:ext cx="885324" cy="687334"/>
          </a:xfrm>
          <a:prstGeom prst="rect">
            <a:avLst/>
          </a:prstGeom>
        </p:spPr>
        <p:txBody>
          <a:bodyPr/>
          <a:lstStyle>
            <a:lvl1pPr>
              <a:defRPr sz="14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42" name="文本占位符 37"/>
          <p:cNvSpPr>
            <a:spLocks noGrp="1"/>
          </p:cNvSpPr>
          <p:nvPr>
            <p:ph type="body" sz="quarter" idx="21" hasCustomPrompt="1"/>
          </p:nvPr>
        </p:nvSpPr>
        <p:spPr>
          <a:xfrm>
            <a:off x="6075104" y="3195173"/>
            <a:ext cx="885324" cy="687334"/>
          </a:xfrm>
          <a:prstGeom prst="rect">
            <a:avLst/>
          </a:prstGeom>
        </p:spPr>
        <p:txBody>
          <a:bodyPr/>
          <a:lstStyle>
            <a:lvl1pPr>
              <a:defRPr sz="14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47" name="文本占位符 37"/>
          <p:cNvSpPr>
            <a:spLocks noGrp="1"/>
          </p:cNvSpPr>
          <p:nvPr>
            <p:ph type="body" sz="quarter" idx="22" hasCustomPrompt="1"/>
          </p:nvPr>
        </p:nvSpPr>
        <p:spPr>
          <a:xfrm>
            <a:off x="4133386" y="3152214"/>
            <a:ext cx="885324" cy="687334"/>
          </a:xfrm>
          <a:prstGeom prst="rect">
            <a:avLst/>
          </a:prstGeom>
        </p:spPr>
        <p:txBody>
          <a:bodyPr/>
          <a:lstStyle>
            <a:lvl1pPr>
              <a:defRPr sz="14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52" name="文本占位符 37"/>
          <p:cNvSpPr>
            <a:spLocks noGrp="1"/>
          </p:cNvSpPr>
          <p:nvPr>
            <p:ph type="body" sz="quarter" idx="23" hasCustomPrompt="1"/>
          </p:nvPr>
        </p:nvSpPr>
        <p:spPr>
          <a:xfrm>
            <a:off x="2184223" y="3176762"/>
            <a:ext cx="885324" cy="687334"/>
          </a:xfrm>
          <a:prstGeom prst="rect">
            <a:avLst/>
          </a:prstGeom>
        </p:spPr>
        <p:txBody>
          <a:bodyPr/>
          <a:lstStyle>
            <a:lvl1pPr>
              <a:defRPr sz="14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页：空">
    <p:spTree>
      <p:nvGrpSpPr>
        <p:cNvPr id="1" name=""/>
        <p:cNvGrpSpPr/>
        <p:nvPr/>
      </p:nvGrpSpPr>
      <p:grpSpPr>
        <a:xfrm>
          <a:off x="0" y="0"/>
          <a:ext cx="0" cy="0"/>
          <a:chOff x="0" y="0"/>
          <a:chExt cx="0" cy="0"/>
        </a:xfrm>
      </p:grpSpPr>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画板16">
    <p:spTree>
      <p:nvGrpSpPr>
        <p:cNvPr id="1" name=""/>
        <p:cNvGrpSpPr/>
        <p:nvPr/>
      </p:nvGrpSpPr>
      <p:grpSpPr>
        <a:xfrm>
          <a:off x="0" y="0"/>
          <a:ext cx="0" cy="0"/>
          <a:chOff x="0" y="0"/>
          <a:chExt cx="0" cy="0"/>
        </a:xfrm>
      </p:grpSpPr>
      <p:sp>
        <p:nvSpPr>
          <p:cNvPr id="26"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53" name="Freeform 46"/>
          <p:cNvSpPr/>
          <p:nvPr/>
        </p:nvSpPr>
        <p:spPr>
          <a:xfrm rot="21417808">
            <a:off x="5819993" y="1936108"/>
            <a:ext cx="1417850" cy="841994"/>
          </a:xfrm>
          <a:custGeom>
            <a:avLst/>
            <a:gdLst>
              <a:gd name="connsiteX0" fmla="*/ 506538 w 1411071"/>
              <a:gd name="connsiteY0" fmla="*/ 907821 h 907821"/>
              <a:gd name="connsiteX1" fmla="*/ 1411071 w 1411071"/>
              <a:gd name="connsiteY1" fmla="*/ 0 h 907821"/>
              <a:gd name="connsiteX2" fmla="*/ 0 w 1411071"/>
              <a:gd name="connsiteY2" fmla="*/ 184196 h 907821"/>
              <a:gd name="connsiteX3" fmla="*/ 506538 w 1411071"/>
              <a:gd name="connsiteY3" fmla="*/ 907821 h 907821"/>
            </a:gdLst>
            <a:ahLst/>
            <a:cxnLst>
              <a:cxn ang="0">
                <a:pos x="connsiteX0" y="connsiteY0"/>
              </a:cxn>
              <a:cxn ang="0">
                <a:pos x="connsiteX1" y="connsiteY1"/>
              </a:cxn>
              <a:cxn ang="0">
                <a:pos x="connsiteX2" y="connsiteY2"/>
              </a:cxn>
              <a:cxn ang="0">
                <a:pos x="connsiteX3" y="connsiteY3"/>
              </a:cxn>
            </a:cxnLst>
            <a:rect l="l" t="t" r="r" b="b"/>
            <a:pathLst>
              <a:path w="1411071" h="907821">
                <a:moveTo>
                  <a:pt x="506538" y="907821"/>
                </a:moveTo>
                <a:lnTo>
                  <a:pt x="1411071" y="0"/>
                </a:lnTo>
                <a:lnTo>
                  <a:pt x="0" y="184196"/>
                </a:lnTo>
                <a:lnTo>
                  <a:pt x="506538" y="907821"/>
                </a:lnTo>
                <a:close/>
              </a:path>
            </a:pathLst>
          </a:custGeom>
          <a:solidFill>
            <a:schemeClr val="bg1">
              <a:lumMod val="75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itchFamily="34" charset="0"/>
              <a:cs typeface="Arial" pitchFamily="34" charset="0"/>
            </a:endParaRPr>
          </a:p>
        </p:txBody>
      </p:sp>
      <p:grpSp>
        <p:nvGrpSpPr>
          <p:cNvPr id="54" name="Group 34"/>
          <p:cNvGrpSpPr/>
          <p:nvPr/>
        </p:nvGrpSpPr>
        <p:grpSpPr>
          <a:xfrm>
            <a:off x="4880076" y="1394274"/>
            <a:ext cx="1562399" cy="1578648"/>
            <a:chOff x="2087080" y="2286000"/>
            <a:chExt cx="2389589" cy="2414442"/>
          </a:xfrm>
        </p:grpSpPr>
        <p:sp>
          <p:nvSpPr>
            <p:cNvPr id="63" name="Rectangle 11"/>
            <p:cNvSpPr/>
            <p:nvPr/>
          </p:nvSpPr>
          <p:spPr>
            <a:xfrm rot="170470">
              <a:off x="2087080" y="2286000"/>
              <a:ext cx="937345" cy="2392741"/>
            </a:xfrm>
            <a:custGeom>
              <a:avLst/>
              <a:gdLst/>
              <a:ahLst/>
              <a:cxnLst/>
              <a:rect l="l" t="t" r="r" b="b"/>
              <a:pathLst>
                <a:path w="569161" h="1452885">
                  <a:moveTo>
                    <a:pt x="569161" y="0"/>
                  </a:moveTo>
                  <a:lnTo>
                    <a:pt x="569161" y="1452885"/>
                  </a:lnTo>
                  <a:lnTo>
                    <a:pt x="0" y="1107689"/>
                  </a:lnTo>
                  <a:close/>
                </a:path>
              </a:pathLst>
            </a:custGeom>
            <a:gradFill flip="none" rotWithShape="1">
              <a:gsLst>
                <a:gs pos="0">
                  <a:srgbClr val="5E9EFF"/>
                </a:gs>
                <a:gs pos="39999">
                  <a:srgbClr val="85C2FF"/>
                </a:gs>
                <a:gs pos="70000">
                  <a:srgbClr val="C4D6EB"/>
                </a:gs>
                <a:gs pos="100000">
                  <a:srgbClr val="FFEBFA"/>
                </a:gs>
              </a:gsLst>
              <a:lin ang="18900000" scaled="1"/>
              <a:tileRect/>
            </a:gra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Arial" pitchFamily="34" charset="0"/>
                <a:cs typeface="Arial" pitchFamily="34" charset="0"/>
              </a:endParaRPr>
            </a:p>
          </p:txBody>
        </p:sp>
        <p:sp>
          <p:nvSpPr>
            <p:cNvPr id="64" name="Rectangle 9"/>
            <p:cNvSpPr/>
            <p:nvPr/>
          </p:nvSpPr>
          <p:spPr>
            <a:xfrm>
              <a:off x="2963570" y="2310325"/>
              <a:ext cx="1513099" cy="2390117"/>
            </a:xfrm>
            <a:custGeom>
              <a:avLst/>
              <a:gdLst/>
              <a:ahLst/>
              <a:cxnLst/>
              <a:rect l="l" t="t" r="r" b="b"/>
              <a:pathLst>
                <a:path w="918762" h="1451292">
                  <a:moveTo>
                    <a:pt x="72025" y="0"/>
                  </a:moveTo>
                  <a:lnTo>
                    <a:pt x="918762" y="1075331"/>
                  </a:lnTo>
                  <a:lnTo>
                    <a:pt x="0" y="1451292"/>
                  </a:lnTo>
                  <a:close/>
                </a:path>
              </a:pathLst>
            </a:custGeom>
            <a:gradFill flip="none" rotWithShape="1">
              <a:gsLst>
                <a:gs pos="0">
                  <a:srgbClr val="5E9EFF"/>
                </a:gs>
                <a:gs pos="39999">
                  <a:srgbClr val="85C2FF"/>
                </a:gs>
                <a:gs pos="70000">
                  <a:srgbClr val="C4D6EB"/>
                </a:gs>
                <a:gs pos="100000">
                  <a:srgbClr val="FFEBFA"/>
                </a:gs>
              </a:gsLst>
              <a:lin ang="16200000" scaled="1"/>
              <a:tileRect/>
            </a:gra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Arial" pitchFamily="34" charset="0"/>
                <a:cs typeface="Arial" pitchFamily="34" charset="0"/>
              </a:endParaRPr>
            </a:p>
          </p:txBody>
        </p:sp>
        <p:sp>
          <p:nvSpPr>
            <p:cNvPr id="65" name="Rectangle 11"/>
            <p:cNvSpPr/>
            <p:nvPr/>
          </p:nvSpPr>
          <p:spPr>
            <a:xfrm rot="170470">
              <a:off x="2587977" y="2298422"/>
              <a:ext cx="445333" cy="2022060"/>
            </a:xfrm>
            <a:custGeom>
              <a:avLst/>
              <a:gdLst>
                <a:gd name="connsiteX0" fmla="*/ 937345 w 937345"/>
                <a:gd name="connsiteY0" fmla="*/ 0 h 2022060"/>
                <a:gd name="connsiteX1" fmla="*/ 937345 w 937345"/>
                <a:gd name="connsiteY1" fmla="*/ 2022060 h 2022060"/>
                <a:gd name="connsiteX2" fmla="*/ 937345 w 937345"/>
                <a:gd name="connsiteY2" fmla="*/ 1980731 h 2022060"/>
                <a:gd name="connsiteX3" fmla="*/ 492012 w 937345"/>
                <a:gd name="connsiteY3" fmla="*/ 866700 h 2022060"/>
                <a:gd name="connsiteX4" fmla="*/ 0 w 937345"/>
                <a:gd name="connsiteY4" fmla="*/ 1824242 h 2022060"/>
                <a:gd name="connsiteX5" fmla="*/ 937345 w 937345"/>
                <a:gd name="connsiteY5" fmla="*/ 0 h 2022060"/>
                <a:gd name="connsiteX0" fmla="*/ 445333 w 445333"/>
                <a:gd name="connsiteY0" fmla="*/ 0 h 2022060"/>
                <a:gd name="connsiteX1" fmla="*/ 445333 w 445333"/>
                <a:gd name="connsiteY1" fmla="*/ 2022060 h 2022060"/>
                <a:gd name="connsiteX2" fmla="*/ 445333 w 445333"/>
                <a:gd name="connsiteY2" fmla="*/ 1980731 h 2022060"/>
                <a:gd name="connsiteX3" fmla="*/ 0 w 445333"/>
                <a:gd name="connsiteY3" fmla="*/ 866700 h 2022060"/>
                <a:gd name="connsiteX4" fmla="*/ 445333 w 445333"/>
                <a:gd name="connsiteY4" fmla="*/ 0 h 2022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333" h="2022060">
                  <a:moveTo>
                    <a:pt x="445333" y="0"/>
                  </a:moveTo>
                  <a:lnTo>
                    <a:pt x="445333" y="2022060"/>
                  </a:lnTo>
                  <a:lnTo>
                    <a:pt x="445333" y="1980731"/>
                  </a:lnTo>
                  <a:cubicBezTo>
                    <a:pt x="389237" y="1507480"/>
                    <a:pt x="221943" y="1105273"/>
                    <a:pt x="0" y="866700"/>
                  </a:cubicBezTo>
                  <a:lnTo>
                    <a:pt x="445333" y="0"/>
                  </a:lnTo>
                  <a:close/>
                </a:path>
              </a:pathLst>
            </a:custGeom>
            <a:gradFill flip="none" rotWithShape="1">
              <a:gsLst>
                <a:gs pos="0">
                  <a:schemeClr val="bg1">
                    <a:alpha val="2000"/>
                  </a:schemeClr>
                </a:gs>
                <a:gs pos="100000">
                  <a:schemeClr val="bg1">
                    <a:alpha val="57000"/>
                  </a:schemeClr>
                </a:gs>
              </a:gsLst>
              <a:lin ang="19200000" scaled="0"/>
              <a:tileRect/>
            </a:gra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Arial" pitchFamily="34" charset="0"/>
                <a:cs typeface="Arial" pitchFamily="34" charset="0"/>
              </a:endParaRPr>
            </a:p>
          </p:txBody>
        </p:sp>
      </p:grpSp>
      <p:grpSp>
        <p:nvGrpSpPr>
          <p:cNvPr id="55" name="Group 30"/>
          <p:cNvGrpSpPr/>
          <p:nvPr/>
        </p:nvGrpSpPr>
        <p:grpSpPr>
          <a:xfrm>
            <a:off x="3550190" y="1312761"/>
            <a:ext cx="2344377" cy="2368758"/>
            <a:chOff x="2087080" y="2286000"/>
            <a:chExt cx="2389589" cy="2414442"/>
          </a:xfrm>
        </p:grpSpPr>
        <p:sp>
          <p:nvSpPr>
            <p:cNvPr id="60" name="Rectangle 11"/>
            <p:cNvSpPr/>
            <p:nvPr/>
          </p:nvSpPr>
          <p:spPr>
            <a:xfrm rot="170470">
              <a:off x="2087080" y="2286000"/>
              <a:ext cx="937345" cy="2392741"/>
            </a:xfrm>
            <a:custGeom>
              <a:avLst/>
              <a:gdLst/>
              <a:ahLst/>
              <a:cxnLst/>
              <a:rect l="l" t="t" r="r" b="b"/>
              <a:pathLst>
                <a:path w="569161" h="1452885">
                  <a:moveTo>
                    <a:pt x="569161" y="0"/>
                  </a:moveTo>
                  <a:lnTo>
                    <a:pt x="569161" y="1452885"/>
                  </a:lnTo>
                  <a:lnTo>
                    <a:pt x="0" y="1107689"/>
                  </a:lnTo>
                  <a:close/>
                </a:path>
              </a:pathLst>
            </a:custGeom>
            <a:gradFill flip="none" rotWithShape="1">
              <a:gsLst>
                <a:gs pos="0">
                  <a:srgbClr val="03D4A8"/>
                </a:gs>
                <a:gs pos="25000">
                  <a:srgbClr val="21D6E0"/>
                </a:gs>
                <a:gs pos="75000">
                  <a:srgbClr val="0087E6"/>
                </a:gs>
                <a:gs pos="100000">
                  <a:srgbClr val="005CBF"/>
                </a:gs>
              </a:gsLst>
              <a:path path="circle">
                <a:fillToRect l="100000" b="100000"/>
              </a:path>
              <a:tileRect t="-100000" r="-100000"/>
            </a:gra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Arial" pitchFamily="34" charset="0"/>
                <a:cs typeface="Arial" pitchFamily="34" charset="0"/>
              </a:endParaRPr>
            </a:p>
          </p:txBody>
        </p:sp>
        <p:sp>
          <p:nvSpPr>
            <p:cNvPr id="61" name="Rectangle 9"/>
            <p:cNvSpPr/>
            <p:nvPr/>
          </p:nvSpPr>
          <p:spPr>
            <a:xfrm>
              <a:off x="2963570" y="2310325"/>
              <a:ext cx="1513099" cy="2390117"/>
            </a:xfrm>
            <a:custGeom>
              <a:avLst/>
              <a:gdLst/>
              <a:ahLst/>
              <a:cxnLst/>
              <a:rect l="l" t="t" r="r" b="b"/>
              <a:pathLst>
                <a:path w="918762" h="1451292">
                  <a:moveTo>
                    <a:pt x="72025" y="0"/>
                  </a:moveTo>
                  <a:lnTo>
                    <a:pt x="918762" y="1075331"/>
                  </a:lnTo>
                  <a:lnTo>
                    <a:pt x="0" y="1451292"/>
                  </a:lnTo>
                  <a:close/>
                </a:path>
              </a:pathLst>
            </a:custGeom>
            <a:gradFill flip="none" rotWithShape="1">
              <a:gsLst>
                <a:gs pos="0">
                  <a:srgbClr val="03D4A8"/>
                </a:gs>
                <a:gs pos="25000">
                  <a:srgbClr val="21D6E0"/>
                </a:gs>
                <a:gs pos="75000">
                  <a:srgbClr val="0087E6"/>
                </a:gs>
                <a:gs pos="100000">
                  <a:srgbClr val="005CBF"/>
                </a:gs>
              </a:gsLst>
              <a:path path="circle">
                <a:fillToRect r="100000" b="100000"/>
              </a:path>
              <a:tileRect l="-100000" t="-100000"/>
            </a:gra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Arial" pitchFamily="34" charset="0"/>
                <a:cs typeface="Arial" pitchFamily="34" charset="0"/>
              </a:endParaRPr>
            </a:p>
          </p:txBody>
        </p:sp>
        <p:sp>
          <p:nvSpPr>
            <p:cNvPr id="62" name="Rectangle 11"/>
            <p:cNvSpPr/>
            <p:nvPr/>
          </p:nvSpPr>
          <p:spPr>
            <a:xfrm rot="170470">
              <a:off x="2587977" y="2298422"/>
              <a:ext cx="445333" cy="2022060"/>
            </a:xfrm>
            <a:custGeom>
              <a:avLst/>
              <a:gdLst>
                <a:gd name="connsiteX0" fmla="*/ 937345 w 937345"/>
                <a:gd name="connsiteY0" fmla="*/ 0 h 2022060"/>
                <a:gd name="connsiteX1" fmla="*/ 937345 w 937345"/>
                <a:gd name="connsiteY1" fmla="*/ 2022060 h 2022060"/>
                <a:gd name="connsiteX2" fmla="*/ 937345 w 937345"/>
                <a:gd name="connsiteY2" fmla="*/ 1980731 h 2022060"/>
                <a:gd name="connsiteX3" fmla="*/ 492012 w 937345"/>
                <a:gd name="connsiteY3" fmla="*/ 866700 h 2022060"/>
                <a:gd name="connsiteX4" fmla="*/ 0 w 937345"/>
                <a:gd name="connsiteY4" fmla="*/ 1824242 h 2022060"/>
                <a:gd name="connsiteX5" fmla="*/ 937345 w 937345"/>
                <a:gd name="connsiteY5" fmla="*/ 0 h 2022060"/>
                <a:gd name="connsiteX0" fmla="*/ 445333 w 445333"/>
                <a:gd name="connsiteY0" fmla="*/ 0 h 2022060"/>
                <a:gd name="connsiteX1" fmla="*/ 445333 w 445333"/>
                <a:gd name="connsiteY1" fmla="*/ 2022060 h 2022060"/>
                <a:gd name="connsiteX2" fmla="*/ 445333 w 445333"/>
                <a:gd name="connsiteY2" fmla="*/ 1980731 h 2022060"/>
                <a:gd name="connsiteX3" fmla="*/ 0 w 445333"/>
                <a:gd name="connsiteY3" fmla="*/ 866700 h 2022060"/>
                <a:gd name="connsiteX4" fmla="*/ 445333 w 445333"/>
                <a:gd name="connsiteY4" fmla="*/ 0 h 2022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333" h="2022060">
                  <a:moveTo>
                    <a:pt x="445333" y="0"/>
                  </a:moveTo>
                  <a:lnTo>
                    <a:pt x="445333" y="2022060"/>
                  </a:lnTo>
                  <a:lnTo>
                    <a:pt x="445333" y="1980731"/>
                  </a:lnTo>
                  <a:cubicBezTo>
                    <a:pt x="389237" y="1507480"/>
                    <a:pt x="221943" y="1105273"/>
                    <a:pt x="0" y="866700"/>
                  </a:cubicBezTo>
                  <a:lnTo>
                    <a:pt x="445333" y="0"/>
                  </a:lnTo>
                  <a:close/>
                </a:path>
              </a:pathLst>
            </a:custGeom>
            <a:gradFill flip="none" rotWithShape="1">
              <a:gsLst>
                <a:gs pos="0">
                  <a:schemeClr val="bg1">
                    <a:alpha val="2000"/>
                  </a:schemeClr>
                </a:gs>
                <a:gs pos="100000">
                  <a:schemeClr val="bg1">
                    <a:alpha val="57000"/>
                  </a:schemeClr>
                </a:gs>
              </a:gsLst>
              <a:lin ang="19200000" scaled="0"/>
              <a:tileRect/>
            </a:gra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Arial" pitchFamily="34" charset="0"/>
                <a:cs typeface="Arial" pitchFamily="34" charset="0"/>
              </a:endParaRPr>
            </a:p>
          </p:txBody>
        </p:sp>
      </p:grpSp>
      <p:grpSp>
        <p:nvGrpSpPr>
          <p:cNvPr id="56" name="Group 20"/>
          <p:cNvGrpSpPr/>
          <p:nvPr/>
        </p:nvGrpSpPr>
        <p:grpSpPr>
          <a:xfrm>
            <a:off x="2066842" y="1465637"/>
            <a:ext cx="2993511" cy="3024642"/>
            <a:chOff x="2087080" y="2286000"/>
            <a:chExt cx="2389589" cy="2414442"/>
          </a:xfrm>
        </p:grpSpPr>
        <p:sp>
          <p:nvSpPr>
            <p:cNvPr id="57" name="Rectangle 11"/>
            <p:cNvSpPr/>
            <p:nvPr/>
          </p:nvSpPr>
          <p:spPr>
            <a:xfrm rot="170470">
              <a:off x="2087080" y="2286000"/>
              <a:ext cx="937345" cy="2392741"/>
            </a:xfrm>
            <a:custGeom>
              <a:avLst/>
              <a:gdLst/>
              <a:ahLst/>
              <a:cxnLst/>
              <a:rect l="l" t="t" r="r" b="b"/>
              <a:pathLst>
                <a:path w="569161" h="1452885">
                  <a:moveTo>
                    <a:pt x="569161" y="0"/>
                  </a:moveTo>
                  <a:lnTo>
                    <a:pt x="569161" y="1452885"/>
                  </a:lnTo>
                  <a:lnTo>
                    <a:pt x="0" y="1107689"/>
                  </a:lnTo>
                  <a:close/>
                </a:path>
              </a:pathLst>
            </a:custGeom>
            <a:gradFill flip="none" rotWithShape="1">
              <a:gsLst>
                <a:gs pos="0">
                  <a:srgbClr val="0070C0"/>
                </a:gs>
                <a:gs pos="100000">
                  <a:srgbClr val="00B0F0">
                    <a:lumMod val="65000"/>
                    <a:lumOff val="35000"/>
                  </a:srgbClr>
                </a:gs>
              </a:gsLst>
              <a:lin ang="1200000" scaled="0"/>
              <a:tileRect/>
            </a:gra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Arial" pitchFamily="34" charset="0"/>
                <a:cs typeface="Arial" pitchFamily="34" charset="0"/>
              </a:endParaRPr>
            </a:p>
          </p:txBody>
        </p:sp>
        <p:sp>
          <p:nvSpPr>
            <p:cNvPr id="58" name="Rectangle 9"/>
            <p:cNvSpPr/>
            <p:nvPr/>
          </p:nvSpPr>
          <p:spPr>
            <a:xfrm>
              <a:off x="2963570" y="2310325"/>
              <a:ext cx="1513099" cy="2390117"/>
            </a:xfrm>
            <a:custGeom>
              <a:avLst/>
              <a:gdLst/>
              <a:ahLst/>
              <a:cxnLst/>
              <a:rect l="l" t="t" r="r" b="b"/>
              <a:pathLst>
                <a:path w="918762" h="1451292">
                  <a:moveTo>
                    <a:pt x="72025" y="0"/>
                  </a:moveTo>
                  <a:lnTo>
                    <a:pt x="918762" y="1075331"/>
                  </a:lnTo>
                  <a:lnTo>
                    <a:pt x="0" y="1451292"/>
                  </a:lnTo>
                  <a:close/>
                </a:path>
              </a:pathLst>
            </a:custGeom>
            <a:gradFill flip="none" rotWithShape="1">
              <a:gsLst>
                <a:gs pos="0">
                  <a:srgbClr val="0070C0"/>
                </a:gs>
                <a:gs pos="100000">
                  <a:srgbClr val="00B0F0">
                    <a:lumMod val="65000"/>
                    <a:lumOff val="35000"/>
                  </a:srgbClr>
                </a:gs>
              </a:gsLst>
              <a:lin ang="12600000" scaled="0"/>
              <a:tileRect/>
            </a:gra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Arial" pitchFamily="34" charset="0"/>
                <a:cs typeface="Arial" pitchFamily="34" charset="0"/>
              </a:endParaRPr>
            </a:p>
          </p:txBody>
        </p:sp>
        <p:sp>
          <p:nvSpPr>
            <p:cNvPr id="59" name="Rectangle 11"/>
            <p:cNvSpPr/>
            <p:nvPr/>
          </p:nvSpPr>
          <p:spPr>
            <a:xfrm rot="170470">
              <a:off x="2587977" y="2298422"/>
              <a:ext cx="445333" cy="2022060"/>
            </a:xfrm>
            <a:custGeom>
              <a:avLst/>
              <a:gdLst>
                <a:gd name="connsiteX0" fmla="*/ 937345 w 937345"/>
                <a:gd name="connsiteY0" fmla="*/ 0 h 2022060"/>
                <a:gd name="connsiteX1" fmla="*/ 937345 w 937345"/>
                <a:gd name="connsiteY1" fmla="*/ 2022060 h 2022060"/>
                <a:gd name="connsiteX2" fmla="*/ 937345 w 937345"/>
                <a:gd name="connsiteY2" fmla="*/ 1980731 h 2022060"/>
                <a:gd name="connsiteX3" fmla="*/ 492012 w 937345"/>
                <a:gd name="connsiteY3" fmla="*/ 866700 h 2022060"/>
                <a:gd name="connsiteX4" fmla="*/ 0 w 937345"/>
                <a:gd name="connsiteY4" fmla="*/ 1824242 h 2022060"/>
                <a:gd name="connsiteX5" fmla="*/ 937345 w 937345"/>
                <a:gd name="connsiteY5" fmla="*/ 0 h 2022060"/>
                <a:gd name="connsiteX0" fmla="*/ 445333 w 445333"/>
                <a:gd name="connsiteY0" fmla="*/ 0 h 2022060"/>
                <a:gd name="connsiteX1" fmla="*/ 445333 w 445333"/>
                <a:gd name="connsiteY1" fmla="*/ 2022060 h 2022060"/>
                <a:gd name="connsiteX2" fmla="*/ 445333 w 445333"/>
                <a:gd name="connsiteY2" fmla="*/ 1980731 h 2022060"/>
                <a:gd name="connsiteX3" fmla="*/ 0 w 445333"/>
                <a:gd name="connsiteY3" fmla="*/ 866700 h 2022060"/>
                <a:gd name="connsiteX4" fmla="*/ 445333 w 445333"/>
                <a:gd name="connsiteY4" fmla="*/ 0 h 2022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333" h="2022060">
                  <a:moveTo>
                    <a:pt x="445333" y="0"/>
                  </a:moveTo>
                  <a:lnTo>
                    <a:pt x="445333" y="2022060"/>
                  </a:lnTo>
                  <a:lnTo>
                    <a:pt x="445333" y="1980731"/>
                  </a:lnTo>
                  <a:cubicBezTo>
                    <a:pt x="389237" y="1507480"/>
                    <a:pt x="221943" y="1105273"/>
                    <a:pt x="0" y="866700"/>
                  </a:cubicBezTo>
                  <a:lnTo>
                    <a:pt x="445333" y="0"/>
                  </a:lnTo>
                  <a:close/>
                </a:path>
              </a:pathLst>
            </a:custGeom>
            <a:gradFill flip="none" rotWithShape="1">
              <a:gsLst>
                <a:gs pos="0">
                  <a:schemeClr val="bg1">
                    <a:alpha val="2000"/>
                  </a:schemeClr>
                </a:gs>
                <a:gs pos="100000">
                  <a:schemeClr val="bg1">
                    <a:alpha val="57000"/>
                  </a:schemeClr>
                </a:gs>
              </a:gsLst>
              <a:lin ang="19200000" scaled="0"/>
              <a:tileRect/>
            </a:gra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Arial" pitchFamily="34" charset="0"/>
                <a:cs typeface="Arial" pitchFamily="34" charset="0"/>
              </a:endParaRPr>
            </a:p>
          </p:txBody>
        </p:sp>
      </p:grpSp>
      <p:sp>
        <p:nvSpPr>
          <p:cNvPr id="66" name="Rectangle 54"/>
          <p:cNvSpPr/>
          <p:nvPr userDrawn="1"/>
        </p:nvSpPr>
        <p:spPr>
          <a:xfrm>
            <a:off x="447995" y="1909807"/>
            <a:ext cx="1993710" cy="365760"/>
          </a:xfrm>
          <a:prstGeom prst="rect">
            <a:avLst/>
          </a:prstGeom>
          <a:gradFill flip="none" rotWithShape="1">
            <a:gsLst>
              <a:gs pos="53000">
                <a:srgbClr val="46C6F4"/>
              </a:gs>
              <a:gs pos="100000">
                <a:schemeClr val="bg1">
                  <a:alpha val="0"/>
                </a:schemeClr>
              </a:gs>
              <a:gs pos="0">
                <a:srgbClr val="00B0F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b="1" dirty="0">
              <a:solidFill>
                <a:prstClr val="white"/>
              </a:solidFill>
              <a:latin typeface="Arial" pitchFamily="34" charset="0"/>
              <a:cs typeface="Arial" pitchFamily="34" charset="0"/>
            </a:endParaRPr>
          </a:p>
        </p:txBody>
      </p:sp>
      <p:sp>
        <p:nvSpPr>
          <p:cNvPr id="67" name="文本占位符 37"/>
          <p:cNvSpPr>
            <a:spLocks noGrp="1"/>
          </p:cNvSpPr>
          <p:nvPr>
            <p:ph type="body" sz="quarter" idx="18" hasCustomPrompt="1"/>
          </p:nvPr>
        </p:nvSpPr>
        <p:spPr>
          <a:xfrm>
            <a:off x="468623" y="1962865"/>
            <a:ext cx="1992277" cy="312702"/>
          </a:xfrm>
          <a:prstGeom prst="rect">
            <a:avLst/>
          </a:prstGeom>
        </p:spPr>
        <p:txBody>
          <a:bodyPr/>
          <a:lstStyle>
            <a:lvl1pPr algn="l">
              <a:defRPr sz="14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68" name="文本占位符 37"/>
          <p:cNvSpPr>
            <a:spLocks noGrp="1"/>
          </p:cNvSpPr>
          <p:nvPr>
            <p:ph type="body" sz="quarter" idx="23" hasCustomPrompt="1"/>
          </p:nvPr>
        </p:nvSpPr>
        <p:spPr>
          <a:xfrm>
            <a:off x="447995" y="2364252"/>
            <a:ext cx="1993710" cy="959550"/>
          </a:xfrm>
          <a:prstGeom prst="rect">
            <a:avLst/>
          </a:prstGeom>
        </p:spPr>
        <p:txBody>
          <a:bodyPr/>
          <a:lstStyle>
            <a:lvl1pPr algn="just">
              <a:defRPr sz="12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69" name="Rectangle 54"/>
          <p:cNvSpPr/>
          <p:nvPr userDrawn="1"/>
        </p:nvSpPr>
        <p:spPr>
          <a:xfrm>
            <a:off x="6683101" y="1336626"/>
            <a:ext cx="1993710" cy="365760"/>
          </a:xfrm>
          <a:prstGeom prst="rect">
            <a:avLst/>
          </a:prstGeom>
          <a:gradFill flip="none" rotWithShape="1">
            <a:gsLst>
              <a:gs pos="53000">
                <a:srgbClr val="46C6F4"/>
              </a:gs>
              <a:gs pos="100000">
                <a:schemeClr val="bg1">
                  <a:alpha val="0"/>
                </a:schemeClr>
              </a:gs>
              <a:gs pos="0">
                <a:srgbClr val="00B0F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b="1" dirty="0">
              <a:solidFill>
                <a:prstClr val="white"/>
              </a:solidFill>
              <a:latin typeface="Arial" pitchFamily="34" charset="0"/>
              <a:cs typeface="Arial" pitchFamily="34" charset="0"/>
            </a:endParaRPr>
          </a:p>
        </p:txBody>
      </p:sp>
      <p:sp>
        <p:nvSpPr>
          <p:cNvPr id="70" name="文本占位符 37"/>
          <p:cNvSpPr>
            <a:spLocks noGrp="1"/>
          </p:cNvSpPr>
          <p:nvPr>
            <p:ph type="body" sz="quarter" idx="24" hasCustomPrompt="1"/>
          </p:nvPr>
        </p:nvSpPr>
        <p:spPr>
          <a:xfrm>
            <a:off x="6703729" y="1389684"/>
            <a:ext cx="1992277" cy="312702"/>
          </a:xfrm>
          <a:prstGeom prst="rect">
            <a:avLst/>
          </a:prstGeom>
        </p:spPr>
        <p:txBody>
          <a:bodyPr/>
          <a:lstStyle>
            <a:lvl1pPr algn="l">
              <a:defRPr sz="14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71" name="文本占位符 37"/>
          <p:cNvSpPr>
            <a:spLocks noGrp="1"/>
          </p:cNvSpPr>
          <p:nvPr>
            <p:ph type="body" sz="quarter" idx="25" hasCustomPrompt="1"/>
          </p:nvPr>
        </p:nvSpPr>
        <p:spPr>
          <a:xfrm>
            <a:off x="6683101" y="1791071"/>
            <a:ext cx="1993710" cy="959550"/>
          </a:xfrm>
          <a:prstGeom prst="rect">
            <a:avLst/>
          </a:prstGeom>
        </p:spPr>
        <p:txBody>
          <a:bodyPr/>
          <a:lstStyle>
            <a:lvl1pPr algn="just">
              <a:defRPr sz="12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72" name="Rectangle 54"/>
          <p:cNvSpPr/>
          <p:nvPr userDrawn="1"/>
        </p:nvSpPr>
        <p:spPr>
          <a:xfrm>
            <a:off x="5798687" y="3204637"/>
            <a:ext cx="1993710" cy="365760"/>
          </a:xfrm>
          <a:prstGeom prst="rect">
            <a:avLst/>
          </a:prstGeom>
          <a:gradFill flip="none" rotWithShape="1">
            <a:gsLst>
              <a:gs pos="53000">
                <a:srgbClr val="46C6F4"/>
              </a:gs>
              <a:gs pos="100000">
                <a:schemeClr val="bg1">
                  <a:alpha val="0"/>
                </a:schemeClr>
              </a:gs>
              <a:gs pos="0">
                <a:srgbClr val="00B0F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b="1" dirty="0">
              <a:solidFill>
                <a:prstClr val="white"/>
              </a:solidFill>
              <a:latin typeface="Arial" pitchFamily="34" charset="0"/>
              <a:cs typeface="Arial" pitchFamily="34" charset="0"/>
            </a:endParaRPr>
          </a:p>
        </p:txBody>
      </p:sp>
      <p:sp>
        <p:nvSpPr>
          <p:cNvPr id="73" name="文本占位符 37"/>
          <p:cNvSpPr>
            <a:spLocks noGrp="1"/>
          </p:cNvSpPr>
          <p:nvPr>
            <p:ph type="body" sz="quarter" idx="26" hasCustomPrompt="1"/>
          </p:nvPr>
        </p:nvSpPr>
        <p:spPr>
          <a:xfrm>
            <a:off x="5819315" y="3257695"/>
            <a:ext cx="1992277" cy="312702"/>
          </a:xfrm>
          <a:prstGeom prst="rect">
            <a:avLst/>
          </a:prstGeom>
        </p:spPr>
        <p:txBody>
          <a:bodyPr/>
          <a:lstStyle>
            <a:lvl1pPr algn="l">
              <a:defRPr sz="14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74" name="文本占位符 37"/>
          <p:cNvSpPr>
            <a:spLocks noGrp="1"/>
          </p:cNvSpPr>
          <p:nvPr>
            <p:ph type="body" sz="quarter" idx="27" hasCustomPrompt="1"/>
          </p:nvPr>
        </p:nvSpPr>
        <p:spPr>
          <a:xfrm>
            <a:off x="5798687" y="3659082"/>
            <a:ext cx="1993710" cy="959550"/>
          </a:xfrm>
          <a:prstGeom prst="rect">
            <a:avLst/>
          </a:prstGeom>
        </p:spPr>
        <p:txBody>
          <a:bodyPr/>
          <a:lstStyle>
            <a:lvl1pPr algn="just">
              <a:defRPr sz="12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画板17">
    <p:spTree>
      <p:nvGrpSpPr>
        <p:cNvPr id="1" name=""/>
        <p:cNvGrpSpPr/>
        <p:nvPr/>
      </p:nvGrpSpPr>
      <p:grpSpPr>
        <a:xfrm>
          <a:off x="0" y="0"/>
          <a:ext cx="0" cy="0"/>
          <a:chOff x="0" y="0"/>
          <a:chExt cx="0" cy="0"/>
        </a:xfrm>
      </p:grpSpPr>
      <p:grpSp>
        <p:nvGrpSpPr>
          <p:cNvPr id="31" name="组合 30"/>
          <p:cNvGrpSpPr/>
          <p:nvPr userDrawn="1"/>
        </p:nvGrpSpPr>
        <p:grpSpPr>
          <a:xfrm>
            <a:off x="2569243" y="1267717"/>
            <a:ext cx="4005514" cy="3477267"/>
            <a:chOff x="2569243" y="1267717"/>
            <a:chExt cx="4005514" cy="3477267"/>
          </a:xfrm>
        </p:grpSpPr>
        <p:grpSp>
          <p:nvGrpSpPr>
            <p:cNvPr id="3" name="组合 2"/>
            <p:cNvGrpSpPr/>
            <p:nvPr userDrawn="1"/>
          </p:nvGrpSpPr>
          <p:grpSpPr>
            <a:xfrm>
              <a:off x="3358377" y="2037868"/>
              <a:ext cx="3216380" cy="1164718"/>
              <a:chOff x="1211506" y="811722"/>
              <a:chExt cx="6456838" cy="2338155"/>
            </a:xfrm>
          </p:grpSpPr>
          <p:sp>
            <p:nvSpPr>
              <p:cNvPr id="4" name="矩形 3"/>
              <p:cNvSpPr/>
              <p:nvPr/>
            </p:nvSpPr>
            <p:spPr>
              <a:xfrm>
                <a:off x="1211506" y="811722"/>
                <a:ext cx="5737484" cy="2338155"/>
              </a:xfrm>
              <a:custGeom>
                <a:avLst/>
                <a:gdLst>
                  <a:gd name="connsiteX0" fmla="*/ 0 w 5400600"/>
                  <a:gd name="connsiteY0" fmla="*/ 0 h 1584176"/>
                  <a:gd name="connsiteX1" fmla="*/ 5400600 w 5400600"/>
                  <a:gd name="connsiteY1" fmla="*/ 0 h 1584176"/>
                  <a:gd name="connsiteX2" fmla="*/ 5400600 w 5400600"/>
                  <a:gd name="connsiteY2" fmla="*/ 1584176 h 1584176"/>
                  <a:gd name="connsiteX3" fmla="*/ 0 w 5400600"/>
                  <a:gd name="connsiteY3" fmla="*/ 1584176 h 1584176"/>
                  <a:gd name="connsiteX4" fmla="*/ 0 w 5400600"/>
                  <a:gd name="connsiteY4" fmla="*/ 0 h 1584176"/>
                  <a:gd name="connsiteX0" fmla="*/ 0 w 5400600"/>
                  <a:gd name="connsiteY0" fmla="*/ 0 h 2578786"/>
                  <a:gd name="connsiteX1" fmla="*/ 5400600 w 5400600"/>
                  <a:gd name="connsiteY1" fmla="*/ 0 h 2578786"/>
                  <a:gd name="connsiteX2" fmla="*/ 5240179 w 5400600"/>
                  <a:gd name="connsiteY2" fmla="*/ 2578786 h 2578786"/>
                  <a:gd name="connsiteX3" fmla="*/ 0 w 5400600"/>
                  <a:gd name="connsiteY3" fmla="*/ 1584176 h 2578786"/>
                  <a:gd name="connsiteX4" fmla="*/ 0 w 5400600"/>
                  <a:gd name="connsiteY4" fmla="*/ 0 h 2578786"/>
                  <a:gd name="connsiteX0" fmla="*/ 0 w 5384557"/>
                  <a:gd name="connsiteY0" fmla="*/ 0 h 2578786"/>
                  <a:gd name="connsiteX1" fmla="*/ 5384557 w 5384557"/>
                  <a:gd name="connsiteY1" fmla="*/ 1171074 h 2578786"/>
                  <a:gd name="connsiteX2" fmla="*/ 5240179 w 5384557"/>
                  <a:gd name="connsiteY2" fmla="*/ 2578786 h 2578786"/>
                  <a:gd name="connsiteX3" fmla="*/ 0 w 5384557"/>
                  <a:gd name="connsiteY3" fmla="*/ 1584176 h 2578786"/>
                  <a:gd name="connsiteX4" fmla="*/ 0 w 5384557"/>
                  <a:gd name="connsiteY4" fmla="*/ 0 h 2578786"/>
                  <a:gd name="connsiteX0" fmla="*/ 0 w 5384557"/>
                  <a:gd name="connsiteY0" fmla="*/ 0 h 2257944"/>
                  <a:gd name="connsiteX1" fmla="*/ 5384557 w 5384557"/>
                  <a:gd name="connsiteY1" fmla="*/ 1171074 h 2257944"/>
                  <a:gd name="connsiteX2" fmla="*/ 5240179 w 5384557"/>
                  <a:gd name="connsiteY2" fmla="*/ 2257944 h 2257944"/>
                  <a:gd name="connsiteX3" fmla="*/ 0 w 5384557"/>
                  <a:gd name="connsiteY3" fmla="*/ 1584176 h 2257944"/>
                  <a:gd name="connsiteX4" fmla="*/ 0 w 5384557"/>
                  <a:gd name="connsiteY4" fmla="*/ 0 h 2257944"/>
                  <a:gd name="connsiteX0" fmla="*/ 0 w 5384557"/>
                  <a:gd name="connsiteY0" fmla="*/ 0 h 2257944"/>
                  <a:gd name="connsiteX1" fmla="*/ 5384557 w 5384557"/>
                  <a:gd name="connsiteY1" fmla="*/ 1171074 h 2257944"/>
                  <a:gd name="connsiteX2" fmla="*/ 5240179 w 5384557"/>
                  <a:gd name="connsiteY2" fmla="*/ 2257944 h 2257944"/>
                  <a:gd name="connsiteX3" fmla="*/ 0 w 5384557"/>
                  <a:gd name="connsiteY3" fmla="*/ 1840849 h 2257944"/>
                  <a:gd name="connsiteX4" fmla="*/ 0 w 5384557"/>
                  <a:gd name="connsiteY4" fmla="*/ 0 h 2257944"/>
                  <a:gd name="connsiteX0" fmla="*/ 32084 w 5416641"/>
                  <a:gd name="connsiteY0" fmla="*/ 0 h 2257944"/>
                  <a:gd name="connsiteX1" fmla="*/ 5416641 w 5416641"/>
                  <a:gd name="connsiteY1" fmla="*/ 1171074 h 2257944"/>
                  <a:gd name="connsiteX2" fmla="*/ 5272263 w 5416641"/>
                  <a:gd name="connsiteY2" fmla="*/ 2257944 h 2257944"/>
                  <a:gd name="connsiteX3" fmla="*/ 0 w 5416641"/>
                  <a:gd name="connsiteY3" fmla="*/ 1664386 h 2257944"/>
                  <a:gd name="connsiteX4" fmla="*/ 32084 w 5416641"/>
                  <a:gd name="connsiteY4" fmla="*/ 0 h 2257944"/>
                  <a:gd name="connsiteX0" fmla="*/ 32084 w 5448726"/>
                  <a:gd name="connsiteY0" fmla="*/ 0 h 2562744"/>
                  <a:gd name="connsiteX1" fmla="*/ 5416641 w 5448726"/>
                  <a:gd name="connsiteY1" fmla="*/ 1171074 h 2562744"/>
                  <a:gd name="connsiteX2" fmla="*/ 5448726 w 5448726"/>
                  <a:gd name="connsiteY2" fmla="*/ 2562744 h 2562744"/>
                  <a:gd name="connsiteX3" fmla="*/ 0 w 5448726"/>
                  <a:gd name="connsiteY3" fmla="*/ 1664386 h 2562744"/>
                  <a:gd name="connsiteX4" fmla="*/ 32084 w 5448726"/>
                  <a:gd name="connsiteY4" fmla="*/ 0 h 2562744"/>
                  <a:gd name="connsiteX0" fmla="*/ 32084 w 5737484"/>
                  <a:gd name="connsiteY0" fmla="*/ 0 h 2338155"/>
                  <a:gd name="connsiteX1" fmla="*/ 5416641 w 5737484"/>
                  <a:gd name="connsiteY1" fmla="*/ 1171074 h 2338155"/>
                  <a:gd name="connsiteX2" fmla="*/ 5737484 w 5737484"/>
                  <a:gd name="connsiteY2" fmla="*/ 2338155 h 2338155"/>
                  <a:gd name="connsiteX3" fmla="*/ 0 w 5737484"/>
                  <a:gd name="connsiteY3" fmla="*/ 1664386 h 2338155"/>
                  <a:gd name="connsiteX4" fmla="*/ 32084 w 5737484"/>
                  <a:gd name="connsiteY4" fmla="*/ 0 h 233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7484" h="2338155">
                    <a:moveTo>
                      <a:pt x="32084" y="0"/>
                    </a:moveTo>
                    <a:lnTo>
                      <a:pt x="5416641" y="1171074"/>
                    </a:lnTo>
                    <a:lnTo>
                      <a:pt x="5737484" y="2338155"/>
                    </a:lnTo>
                    <a:lnTo>
                      <a:pt x="0" y="1664386"/>
                    </a:lnTo>
                    <a:lnTo>
                      <a:pt x="32084" y="0"/>
                    </a:lnTo>
                    <a:close/>
                  </a:path>
                </a:pathLst>
              </a:custGeom>
              <a:gradFill flip="none" rotWithShape="1">
                <a:gsLst>
                  <a:gs pos="12000">
                    <a:srgbClr val="282828"/>
                  </a:gs>
                  <a:gs pos="0">
                    <a:sysClr val="windowText" lastClr="000000">
                      <a:lumMod val="75000"/>
                      <a:lumOff val="25000"/>
                      <a:shade val="30000"/>
                      <a:satMod val="115000"/>
                    </a:sysClr>
                  </a:gs>
                  <a:gs pos="85000">
                    <a:sysClr val="windowText" lastClr="000000">
                      <a:lumMod val="75000"/>
                      <a:lumOff val="25000"/>
                      <a:shade val="100000"/>
                      <a:satMod val="115000"/>
                      <a:alpha val="0"/>
                    </a:sysClr>
                  </a:gs>
                </a:gsLst>
                <a:lin ang="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5" name="圆角矩形 1"/>
              <p:cNvSpPr/>
              <p:nvPr/>
            </p:nvSpPr>
            <p:spPr>
              <a:xfrm>
                <a:off x="1259632" y="811723"/>
                <a:ext cx="6408712" cy="1584176"/>
              </a:xfrm>
              <a:custGeom>
                <a:avLst/>
                <a:gdLst/>
                <a:ahLst/>
                <a:cxnLst/>
                <a:rect l="l" t="t" r="r" b="b"/>
                <a:pathLst>
                  <a:path w="6408712" h="1584176">
                    <a:moveTo>
                      <a:pt x="0" y="0"/>
                    </a:moveTo>
                    <a:lnTo>
                      <a:pt x="5616624" y="0"/>
                    </a:lnTo>
                    <a:cubicBezTo>
                      <a:pt x="6054082" y="0"/>
                      <a:pt x="6408712" y="354630"/>
                      <a:pt x="6408712" y="792088"/>
                    </a:cubicBezTo>
                    <a:cubicBezTo>
                      <a:pt x="6408712" y="1229546"/>
                      <a:pt x="6054082" y="1584176"/>
                      <a:pt x="5616624" y="1584176"/>
                    </a:cubicBezTo>
                    <a:lnTo>
                      <a:pt x="0" y="1584176"/>
                    </a:lnTo>
                    <a:close/>
                  </a:path>
                </a:pathLst>
              </a:custGeom>
              <a:solidFill>
                <a:srgbClr val="00B0F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6" name="椭圆 5"/>
              <p:cNvSpPr/>
              <p:nvPr/>
            </p:nvSpPr>
            <p:spPr>
              <a:xfrm>
                <a:off x="6156176" y="1052736"/>
                <a:ext cx="1152128" cy="1152128"/>
              </a:xfrm>
              <a:prstGeom prst="ellipse">
                <a:avLst/>
              </a:prstGeom>
              <a:solidFill>
                <a:sysClr val="window" lastClr="FFFFFF"/>
              </a:solidFill>
              <a:ln w="25400" cap="flat" cmpd="sng" algn="ctr">
                <a:noFill/>
                <a:prstDash val="solid"/>
              </a:ln>
              <a:effectLst>
                <a:innerShdw blurRad="63500" dist="762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grpSp>
        <p:sp>
          <p:nvSpPr>
            <p:cNvPr id="7" name="矩形 3"/>
            <p:cNvSpPr/>
            <p:nvPr userDrawn="1"/>
          </p:nvSpPr>
          <p:spPr>
            <a:xfrm>
              <a:off x="2569243" y="1267717"/>
              <a:ext cx="3539207" cy="1164718"/>
            </a:xfrm>
            <a:custGeom>
              <a:avLst/>
              <a:gdLst>
                <a:gd name="connsiteX0" fmla="*/ 0 w 5400600"/>
                <a:gd name="connsiteY0" fmla="*/ 0 h 1584176"/>
                <a:gd name="connsiteX1" fmla="*/ 5400600 w 5400600"/>
                <a:gd name="connsiteY1" fmla="*/ 0 h 1584176"/>
                <a:gd name="connsiteX2" fmla="*/ 5400600 w 5400600"/>
                <a:gd name="connsiteY2" fmla="*/ 1584176 h 1584176"/>
                <a:gd name="connsiteX3" fmla="*/ 0 w 5400600"/>
                <a:gd name="connsiteY3" fmla="*/ 1584176 h 1584176"/>
                <a:gd name="connsiteX4" fmla="*/ 0 w 5400600"/>
                <a:gd name="connsiteY4" fmla="*/ 0 h 1584176"/>
                <a:gd name="connsiteX0" fmla="*/ 0 w 5400600"/>
                <a:gd name="connsiteY0" fmla="*/ 0 h 2578786"/>
                <a:gd name="connsiteX1" fmla="*/ 5400600 w 5400600"/>
                <a:gd name="connsiteY1" fmla="*/ 0 h 2578786"/>
                <a:gd name="connsiteX2" fmla="*/ 5240179 w 5400600"/>
                <a:gd name="connsiteY2" fmla="*/ 2578786 h 2578786"/>
                <a:gd name="connsiteX3" fmla="*/ 0 w 5400600"/>
                <a:gd name="connsiteY3" fmla="*/ 1584176 h 2578786"/>
                <a:gd name="connsiteX4" fmla="*/ 0 w 5400600"/>
                <a:gd name="connsiteY4" fmla="*/ 0 h 2578786"/>
                <a:gd name="connsiteX0" fmla="*/ 0 w 5384557"/>
                <a:gd name="connsiteY0" fmla="*/ 0 h 2578786"/>
                <a:gd name="connsiteX1" fmla="*/ 5384557 w 5384557"/>
                <a:gd name="connsiteY1" fmla="*/ 1171074 h 2578786"/>
                <a:gd name="connsiteX2" fmla="*/ 5240179 w 5384557"/>
                <a:gd name="connsiteY2" fmla="*/ 2578786 h 2578786"/>
                <a:gd name="connsiteX3" fmla="*/ 0 w 5384557"/>
                <a:gd name="connsiteY3" fmla="*/ 1584176 h 2578786"/>
                <a:gd name="connsiteX4" fmla="*/ 0 w 5384557"/>
                <a:gd name="connsiteY4" fmla="*/ 0 h 2578786"/>
                <a:gd name="connsiteX0" fmla="*/ 0 w 5384557"/>
                <a:gd name="connsiteY0" fmla="*/ 0 h 2257944"/>
                <a:gd name="connsiteX1" fmla="*/ 5384557 w 5384557"/>
                <a:gd name="connsiteY1" fmla="*/ 1171074 h 2257944"/>
                <a:gd name="connsiteX2" fmla="*/ 5240179 w 5384557"/>
                <a:gd name="connsiteY2" fmla="*/ 2257944 h 2257944"/>
                <a:gd name="connsiteX3" fmla="*/ 0 w 5384557"/>
                <a:gd name="connsiteY3" fmla="*/ 1584176 h 2257944"/>
                <a:gd name="connsiteX4" fmla="*/ 0 w 5384557"/>
                <a:gd name="connsiteY4" fmla="*/ 0 h 2257944"/>
                <a:gd name="connsiteX0" fmla="*/ 0 w 5384557"/>
                <a:gd name="connsiteY0" fmla="*/ 0 h 2257944"/>
                <a:gd name="connsiteX1" fmla="*/ 5384557 w 5384557"/>
                <a:gd name="connsiteY1" fmla="*/ 1171074 h 2257944"/>
                <a:gd name="connsiteX2" fmla="*/ 5240179 w 5384557"/>
                <a:gd name="connsiteY2" fmla="*/ 2257944 h 2257944"/>
                <a:gd name="connsiteX3" fmla="*/ 0 w 5384557"/>
                <a:gd name="connsiteY3" fmla="*/ 1840849 h 2257944"/>
                <a:gd name="connsiteX4" fmla="*/ 0 w 5384557"/>
                <a:gd name="connsiteY4" fmla="*/ 0 h 2257944"/>
                <a:gd name="connsiteX0" fmla="*/ 32084 w 5416641"/>
                <a:gd name="connsiteY0" fmla="*/ 0 h 2257944"/>
                <a:gd name="connsiteX1" fmla="*/ 5416641 w 5416641"/>
                <a:gd name="connsiteY1" fmla="*/ 1171074 h 2257944"/>
                <a:gd name="connsiteX2" fmla="*/ 5272263 w 5416641"/>
                <a:gd name="connsiteY2" fmla="*/ 2257944 h 2257944"/>
                <a:gd name="connsiteX3" fmla="*/ 0 w 5416641"/>
                <a:gd name="connsiteY3" fmla="*/ 1664386 h 2257944"/>
                <a:gd name="connsiteX4" fmla="*/ 32084 w 5416641"/>
                <a:gd name="connsiteY4" fmla="*/ 0 h 2257944"/>
                <a:gd name="connsiteX0" fmla="*/ 32084 w 5448726"/>
                <a:gd name="connsiteY0" fmla="*/ 0 h 2562744"/>
                <a:gd name="connsiteX1" fmla="*/ 5416641 w 5448726"/>
                <a:gd name="connsiteY1" fmla="*/ 1171074 h 2562744"/>
                <a:gd name="connsiteX2" fmla="*/ 5448726 w 5448726"/>
                <a:gd name="connsiteY2" fmla="*/ 2562744 h 2562744"/>
                <a:gd name="connsiteX3" fmla="*/ 0 w 5448726"/>
                <a:gd name="connsiteY3" fmla="*/ 1664386 h 2562744"/>
                <a:gd name="connsiteX4" fmla="*/ 32084 w 5448726"/>
                <a:gd name="connsiteY4" fmla="*/ 0 h 2562744"/>
                <a:gd name="connsiteX0" fmla="*/ 32084 w 5737484"/>
                <a:gd name="connsiteY0" fmla="*/ 0 h 2338155"/>
                <a:gd name="connsiteX1" fmla="*/ 5416641 w 5737484"/>
                <a:gd name="connsiteY1" fmla="*/ 1171074 h 2338155"/>
                <a:gd name="connsiteX2" fmla="*/ 5737484 w 5737484"/>
                <a:gd name="connsiteY2" fmla="*/ 2338155 h 2338155"/>
                <a:gd name="connsiteX3" fmla="*/ 0 w 5737484"/>
                <a:gd name="connsiteY3" fmla="*/ 1664386 h 2338155"/>
                <a:gd name="connsiteX4" fmla="*/ 32084 w 5737484"/>
                <a:gd name="connsiteY4" fmla="*/ 0 h 233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7484" h="2338155">
                  <a:moveTo>
                    <a:pt x="32084" y="0"/>
                  </a:moveTo>
                  <a:lnTo>
                    <a:pt x="5416641" y="1171074"/>
                  </a:lnTo>
                  <a:lnTo>
                    <a:pt x="5737484" y="2338155"/>
                  </a:lnTo>
                  <a:lnTo>
                    <a:pt x="0" y="1664386"/>
                  </a:lnTo>
                  <a:lnTo>
                    <a:pt x="32084" y="0"/>
                  </a:lnTo>
                  <a:close/>
                </a:path>
              </a:pathLst>
            </a:custGeom>
            <a:gradFill flip="none" rotWithShape="1">
              <a:gsLst>
                <a:gs pos="12000">
                  <a:srgbClr val="282828"/>
                </a:gs>
                <a:gs pos="0">
                  <a:sysClr val="windowText" lastClr="000000">
                    <a:lumMod val="75000"/>
                    <a:lumOff val="25000"/>
                    <a:shade val="30000"/>
                    <a:satMod val="115000"/>
                  </a:sysClr>
                </a:gs>
                <a:gs pos="85000">
                  <a:sysClr val="windowText" lastClr="000000">
                    <a:lumMod val="75000"/>
                    <a:lumOff val="25000"/>
                    <a:shade val="100000"/>
                    <a:satMod val="115000"/>
                    <a:alpha val="0"/>
                  </a:sysClr>
                </a:gs>
              </a:gsLst>
              <a:lin ang="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8" name="圆角矩形 1"/>
            <p:cNvSpPr/>
            <p:nvPr userDrawn="1"/>
          </p:nvSpPr>
          <p:spPr>
            <a:xfrm>
              <a:off x="2593216" y="1267718"/>
              <a:ext cx="3192407" cy="789134"/>
            </a:xfrm>
            <a:custGeom>
              <a:avLst/>
              <a:gdLst/>
              <a:ahLst/>
              <a:cxnLst/>
              <a:rect l="l" t="t" r="r" b="b"/>
              <a:pathLst>
                <a:path w="6408712" h="1584176">
                  <a:moveTo>
                    <a:pt x="0" y="0"/>
                  </a:moveTo>
                  <a:lnTo>
                    <a:pt x="5616624" y="0"/>
                  </a:lnTo>
                  <a:cubicBezTo>
                    <a:pt x="6054082" y="0"/>
                    <a:pt x="6408712" y="354630"/>
                    <a:pt x="6408712" y="792088"/>
                  </a:cubicBezTo>
                  <a:cubicBezTo>
                    <a:pt x="6408712" y="1229546"/>
                    <a:pt x="6054082" y="1584176"/>
                    <a:pt x="5616624" y="1584176"/>
                  </a:cubicBezTo>
                  <a:lnTo>
                    <a:pt x="0" y="1584176"/>
                  </a:lnTo>
                  <a:close/>
                </a:path>
              </a:pathLst>
            </a:cu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9" name="椭圆 8"/>
            <p:cNvSpPr/>
            <p:nvPr userDrawn="1"/>
          </p:nvSpPr>
          <p:spPr>
            <a:xfrm>
              <a:off x="5032358" y="1387774"/>
              <a:ext cx="573916" cy="573916"/>
            </a:xfrm>
            <a:prstGeom prst="ellipse">
              <a:avLst/>
            </a:prstGeom>
            <a:solidFill>
              <a:sysClr val="window" lastClr="FFFFFF"/>
            </a:solidFill>
            <a:ln w="25400" cap="flat" cmpd="sng" algn="ctr">
              <a:noFill/>
              <a:prstDash val="solid"/>
            </a:ln>
            <a:effectLst>
              <a:innerShdw blurRad="63500" dist="762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grpSp>
          <p:nvGrpSpPr>
            <p:cNvPr id="12" name="组合 11"/>
            <p:cNvGrpSpPr/>
            <p:nvPr userDrawn="1"/>
          </p:nvGrpSpPr>
          <p:grpSpPr>
            <a:xfrm>
              <a:off x="3358377" y="3580266"/>
              <a:ext cx="3216380" cy="1164718"/>
              <a:chOff x="1211506" y="811722"/>
              <a:chExt cx="6456838" cy="2338155"/>
            </a:xfrm>
          </p:grpSpPr>
          <p:sp>
            <p:nvSpPr>
              <p:cNvPr id="13" name="矩形 3"/>
              <p:cNvSpPr/>
              <p:nvPr/>
            </p:nvSpPr>
            <p:spPr>
              <a:xfrm>
                <a:off x="1211506" y="811722"/>
                <a:ext cx="5737484" cy="2338155"/>
              </a:xfrm>
              <a:custGeom>
                <a:avLst/>
                <a:gdLst>
                  <a:gd name="connsiteX0" fmla="*/ 0 w 5400600"/>
                  <a:gd name="connsiteY0" fmla="*/ 0 h 1584176"/>
                  <a:gd name="connsiteX1" fmla="*/ 5400600 w 5400600"/>
                  <a:gd name="connsiteY1" fmla="*/ 0 h 1584176"/>
                  <a:gd name="connsiteX2" fmla="*/ 5400600 w 5400600"/>
                  <a:gd name="connsiteY2" fmla="*/ 1584176 h 1584176"/>
                  <a:gd name="connsiteX3" fmla="*/ 0 w 5400600"/>
                  <a:gd name="connsiteY3" fmla="*/ 1584176 h 1584176"/>
                  <a:gd name="connsiteX4" fmla="*/ 0 w 5400600"/>
                  <a:gd name="connsiteY4" fmla="*/ 0 h 1584176"/>
                  <a:gd name="connsiteX0" fmla="*/ 0 w 5400600"/>
                  <a:gd name="connsiteY0" fmla="*/ 0 h 2578786"/>
                  <a:gd name="connsiteX1" fmla="*/ 5400600 w 5400600"/>
                  <a:gd name="connsiteY1" fmla="*/ 0 h 2578786"/>
                  <a:gd name="connsiteX2" fmla="*/ 5240179 w 5400600"/>
                  <a:gd name="connsiteY2" fmla="*/ 2578786 h 2578786"/>
                  <a:gd name="connsiteX3" fmla="*/ 0 w 5400600"/>
                  <a:gd name="connsiteY3" fmla="*/ 1584176 h 2578786"/>
                  <a:gd name="connsiteX4" fmla="*/ 0 w 5400600"/>
                  <a:gd name="connsiteY4" fmla="*/ 0 h 2578786"/>
                  <a:gd name="connsiteX0" fmla="*/ 0 w 5384557"/>
                  <a:gd name="connsiteY0" fmla="*/ 0 h 2578786"/>
                  <a:gd name="connsiteX1" fmla="*/ 5384557 w 5384557"/>
                  <a:gd name="connsiteY1" fmla="*/ 1171074 h 2578786"/>
                  <a:gd name="connsiteX2" fmla="*/ 5240179 w 5384557"/>
                  <a:gd name="connsiteY2" fmla="*/ 2578786 h 2578786"/>
                  <a:gd name="connsiteX3" fmla="*/ 0 w 5384557"/>
                  <a:gd name="connsiteY3" fmla="*/ 1584176 h 2578786"/>
                  <a:gd name="connsiteX4" fmla="*/ 0 w 5384557"/>
                  <a:gd name="connsiteY4" fmla="*/ 0 h 2578786"/>
                  <a:gd name="connsiteX0" fmla="*/ 0 w 5384557"/>
                  <a:gd name="connsiteY0" fmla="*/ 0 h 2257944"/>
                  <a:gd name="connsiteX1" fmla="*/ 5384557 w 5384557"/>
                  <a:gd name="connsiteY1" fmla="*/ 1171074 h 2257944"/>
                  <a:gd name="connsiteX2" fmla="*/ 5240179 w 5384557"/>
                  <a:gd name="connsiteY2" fmla="*/ 2257944 h 2257944"/>
                  <a:gd name="connsiteX3" fmla="*/ 0 w 5384557"/>
                  <a:gd name="connsiteY3" fmla="*/ 1584176 h 2257944"/>
                  <a:gd name="connsiteX4" fmla="*/ 0 w 5384557"/>
                  <a:gd name="connsiteY4" fmla="*/ 0 h 2257944"/>
                  <a:gd name="connsiteX0" fmla="*/ 0 w 5384557"/>
                  <a:gd name="connsiteY0" fmla="*/ 0 h 2257944"/>
                  <a:gd name="connsiteX1" fmla="*/ 5384557 w 5384557"/>
                  <a:gd name="connsiteY1" fmla="*/ 1171074 h 2257944"/>
                  <a:gd name="connsiteX2" fmla="*/ 5240179 w 5384557"/>
                  <a:gd name="connsiteY2" fmla="*/ 2257944 h 2257944"/>
                  <a:gd name="connsiteX3" fmla="*/ 0 w 5384557"/>
                  <a:gd name="connsiteY3" fmla="*/ 1840849 h 2257944"/>
                  <a:gd name="connsiteX4" fmla="*/ 0 w 5384557"/>
                  <a:gd name="connsiteY4" fmla="*/ 0 h 2257944"/>
                  <a:gd name="connsiteX0" fmla="*/ 32084 w 5416641"/>
                  <a:gd name="connsiteY0" fmla="*/ 0 h 2257944"/>
                  <a:gd name="connsiteX1" fmla="*/ 5416641 w 5416641"/>
                  <a:gd name="connsiteY1" fmla="*/ 1171074 h 2257944"/>
                  <a:gd name="connsiteX2" fmla="*/ 5272263 w 5416641"/>
                  <a:gd name="connsiteY2" fmla="*/ 2257944 h 2257944"/>
                  <a:gd name="connsiteX3" fmla="*/ 0 w 5416641"/>
                  <a:gd name="connsiteY3" fmla="*/ 1664386 h 2257944"/>
                  <a:gd name="connsiteX4" fmla="*/ 32084 w 5416641"/>
                  <a:gd name="connsiteY4" fmla="*/ 0 h 2257944"/>
                  <a:gd name="connsiteX0" fmla="*/ 32084 w 5448726"/>
                  <a:gd name="connsiteY0" fmla="*/ 0 h 2562744"/>
                  <a:gd name="connsiteX1" fmla="*/ 5416641 w 5448726"/>
                  <a:gd name="connsiteY1" fmla="*/ 1171074 h 2562744"/>
                  <a:gd name="connsiteX2" fmla="*/ 5448726 w 5448726"/>
                  <a:gd name="connsiteY2" fmla="*/ 2562744 h 2562744"/>
                  <a:gd name="connsiteX3" fmla="*/ 0 w 5448726"/>
                  <a:gd name="connsiteY3" fmla="*/ 1664386 h 2562744"/>
                  <a:gd name="connsiteX4" fmla="*/ 32084 w 5448726"/>
                  <a:gd name="connsiteY4" fmla="*/ 0 h 2562744"/>
                  <a:gd name="connsiteX0" fmla="*/ 32084 w 5737484"/>
                  <a:gd name="connsiteY0" fmla="*/ 0 h 2338155"/>
                  <a:gd name="connsiteX1" fmla="*/ 5416641 w 5737484"/>
                  <a:gd name="connsiteY1" fmla="*/ 1171074 h 2338155"/>
                  <a:gd name="connsiteX2" fmla="*/ 5737484 w 5737484"/>
                  <a:gd name="connsiteY2" fmla="*/ 2338155 h 2338155"/>
                  <a:gd name="connsiteX3" fmla="*/ 0 w 5737484"/>
                  <a:gd name="connsiteY3" fmla="*/ 1664386 h 2338155"/>
                  <a:gd name="connsiteX4" fmla="*/ 32084 w 5737484"/>
                  <a:gd name="connsiteY4" fmla="*/ 0 h 233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7484" h="2338155">
                    <a:moveTo>
                      <a:pt x="32084" y="0"/>
                    </a:moveTo>
                    <a:lnTo>
                      <a:pt x="5416641" y="1171074"/>
                    </a:lnTo>
                    <a:lnTo>
                      <a:pt x="5737484" y="2338155"/>
                    </a:lnTo>
                    <a:lnTo>
                      <a:pt x="0" y="1664386"/>
                    </a:lnTo>
                    <a:lnTo>
                      <a:pt x="32084" y="0"/>
                    </a:lnTo>
                    <a:close/>
                  </a:path>
                </a:pathLst>
              </a:custGeom>
              <a:gradFill flip="none" rotWithShape="1">
                <a:gsLst>
                  <a:gs pos="12000">
                    <a:srgbClr val="282828"/>
                  </a:gs>
                  <a:gs pos="0">
                    <a:sysClr val="windowText" lastClr="000000">
                      <a:lumMod val="75000"/>
                      <a:lumOff val="25000"/>
                      <a:shade val="30000"/>
                      <a:satMod val="115000"/>
                    </a:sysClr>
                  </a:gs>
                  <a:gs pos="85000">
                    <a:sysClr val="windowText" lastClr="000000">
                      <a:lumMod val="75000"/>
                      <a:lumOff val="25000"/>
                      <a:shade val="100000"/>
                      <a:satMod val="115000"/>
                      <a:alpha val="0"/>
                    </a:sysClr>
                  </a:gs>
                </a:gsLst>
                <a:lin ang="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14" name="圆角矩形 1"/>
              <p:cNvSpPr/>
              <p:nvPr/>
            </p:nvSpPr>
            <p:spPr>
              <a:xfrm>
                <a:off x="1259632" y="811723"/>
                <a:ext cx="6408712" cy="1584176"/>
              </a:xfrm>
              <a:custGeom>
                <a:avLst/>
                <a:gdLst/>
                <a:ahLst/>
                <a:cxnLst/>
                <a:rect l="l" t="t" r="r" b="b"/>
                <a:pathLst>
                  <a:path w="6408712" h="1584176">
                    <a:moveTo>
                      <a:pt x="0" y="0"/>
                    </a:moveTo>
                    <a:lnTo>
                      <a:pt x="5616624" y="0"/>
                    </a:lnTo>
                    <a:cubicBezTo>
                      <a:pt x="6054082" y="0"/>
                      <a:pt x="6408712" y="354630"/>
                      <a:pt x="6408712" y="792088"/>
                    </a:cubicBezTo>
                    <a:cubicBezTo>
                      <a:pt x="6408712" y="1229546"/>
                      <a:pt x="6054082" y="1584176"/>
                      <a:pt x="5616624" y="1584176"/>
                    </a:cubicBezTo>
                    <a:lnTo>
                      <a:pt x="0" y="1584176"/>
                    </a:lnTo>
                    <a:close/>
                  </a:path>
                </a:pathLst>
              </a:custGeom>
              <a:solidFill>
                <a:srgbClr val="00B0F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15" name="椭圆 14"/>
              <p:cNvSpPr/>
              <p:nvPr/>
            </p:nvSpPr>
            <p:spPr>
              <a:xfrm>
                <a:off x="6156176" y="1052736"/>
                <a:ext cx="1152128" cy="1152128"/>
              </a:xfrm>
              <a:prstGeom prst="ellipse">
                <a:avLst/>
              </a:prstGeom>
              <a:solidFill>
                <a:sysClr val="window" lastClr="FFFFFF"/>
              </a:solidFill>
              <a:ln w="25400" cap="flat" cmpd="sng" algn="ctr">
                <a:noFill/>
                <a:prstDash val="solid"/>
              </a:ln>
              <a:effectLst>
                <a:innerShdw blurRad="63500" dist="762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grpSp>
        <p:sp>
          <p:nvSpPr>
            <p:cNvPr id="16" name="矩形 3"/>
            <p:cNvSpPr/>
            <p:nvPr userDrawn="1"/>
          </p:nvSpPr>
          <p:spPr>
            <a:xfrm>
              <a:off x="2569243" y="2795570"/>
              <a:ext cx="3539207" cy="1164718"/>
            </a:xfrm>
            <a:custGeom>
              <a:avLst/>
              <a:gdLst>
                <a:gd name="connsiteX0" fmla="*/ 0 w 5400600"/>
                <a:gd name="connsiteY0" fmla="*/ 0 h 1584176"/>
                <a:gd name="connsiteX1" fmla="*/ 5400600 w 5400600"/>
                <a:gd name="connsiteY1" fmla="*/ 0 h 1584176"/>
                <a:gd name="connsiteX2" fmla="*/ 5400600 w 5400600"/>
                <a:gd name="connsiteY2" fmla="*/ 1584176 h 1584176"/>
                <a:gd name="connsiteX3" fmla="*/ 0 w 5400600"/>
                <a:gd name="connsiteY3" fmla="*/ 1584176 h 1584176"/>
                <a:gd name="connsiteX4" fmla="*/ 0 w 5400600"/>
                <a:gd name="connsiteY4" fmla="*/ 0 h 1584176"/>
                <a:gd name="connsiteX0" fmla="*/ 0 w 5400600"/>
                <a:gd name="connsiteY0" fmla="*/ 0 h 2578786"/>
                <a:gd name="connsiteX1" fmla="*/ 5400600 w 5400600"/>
                <a:gd name="connsiteY1" fmla="*/ 0 h 2578786"/>
                <a:gd name="connsiteX2" fmla="*/ 5240179 w 5400600"/>
                <a:gd name="connsiteY2" fmla="*/ 2578786 h 2578786"/>
                <a:gd name="connsiteX3" fmla="*/ 0 w 5400600"/>
                <a:gd name="connsiteY3" fmla="*/ 1584176 h 2578786"/>
                <a:gd name="connsiteX4" fmla="*/ 0 w 5400600"/>
                <a:gd name="connsiteY4" fmla="*/ 0 h 2578786"/>
                <a:gd name="connsiteX0" fmla="*/ 0 w 5384557"/>
                <a:gd name="connsiteY0" fmla="*/ 0 h 2578786"/>
                <a:gd name="connsiteX1" fmla="*/ 5384557 w 5384557"/>
                <a:gd name="connsiteY1" fmla="*/ 1171074 h 2578786"/>
                <a:gd name="connsiteX2" fmla="*/ 5240179 w 5384557"/>
                <a:gd name="connsiteY2" fmla="*/ 2578786 h 2578786"/>
                <a:gd name="connsiteX3" fmla="*/ 0 w 5384557"/>
                <a:gd name="connsiteY3" fmla="*/ 1584176 h 2578786"/>
                <a:gd name="connsiteX4" fmla="*/ 0 w 5384557"/>
                <a:gd name="connsiteY4" fmla="*/ 0 h 2578786"/>
                <a:gd name="connsiteX0" fmla="*/ 0 w 5384557"/>
                <a:gd name="connsiteY0" fmla="*/ 0 h 2257944"/>
                <a:gd name="connsiteX1" fmla="*/ 5384557 w 5384557"/>
                <a:gd name="connsiteY1" fmla="*/ 1171074 h 2257944"/>
                <a:gd name="connsiteX2" fmla="*/ 5240179 w 5384557"/>
                <a:gd name="connsiteY2" fmla="*/ 2257944 h 2257944"/>
                <a:gd name="connsiteX3" fmla="*/ 0 w 5384557"/>
                <a:gd name="connsiteY3" fmla="*/ 1584176 h 2257944"/>
                <a:gd name="connsiteX4" fmla="*/ 0 w 5384557"/>
                <a:gd name="connsiteY4" fmla="*/ 0 h 2257944"/>
                <a:gd name="connsiteX0" fmla="*/ 0 w 5384557"/>
                <a:gd name="connsiteY0" fmla="*/ 0 h 2257944"/>
                <a:gd name="connsiteX1" fmla="*/ 5384557 w 5384557"/>
                <a:gd name="connsiteY1" fmla="*/ 1171074 h 2257944"/>
                <a:gd name="connsiteX2" fmla="*/ 5240179 w 5384557"/>
                <a:gd name="connsiteY2" fmla="*/ 2257944 h 2257944"/>
                <a:gd name="connsiteX3" fmla="*/ 0 w 5384557"/>
                <a:gd name="connsiteY3" fmla="*/ 1840849 h 2257944"/>
                <a:gd name="connsiteX4" fmla="*/ 0 w 5384557"/>
                <a:gd name="connsiteY4" fmla="*/ 0 h 2257944"/>
                <a:gd name="connsiteX0" fmla="*/ 32084 w 5416641"/>
                <a:gd name="connsiteY0" fmla="*/ 0 h 2257944"/>
                <a:gd name="connsiteX1" fmla="*/ 5416641 w 5416641"/>
                <a:gd name="connsiteY1" fmla="*/ 1171074 h 2257944"/>
                <a:gd name="connsiteX2" fmla="*/ 5272263 w 5416641"/>
                <a:gd name="connsiteY2" fmla="*/ 2257944 h 2257944"/>
                <a:gd name="connsiteX3" fmla="*/ 0 w 5416641"/>
                <a:gd name="connsiteY3" fmla="*/ 1664386 h 2257944"/>
                <a:gd name="connsiteX4" fmla="*/ 32084 w 5416641"/>
                <a:gd name="connsiteY4" fmla="*/ 0 h 2257944"/>
                <a:gd name="connsiteX0" fmla="*/ 32084 w 5448726"/>
                <a:gd name="connsiteY0" fmla="*/ 0 h 2562744"/>
                <a:gd name="connsiteX1" fmla="*/ 5416641 w 5448726"/>
                <a:gd name="connsiteY1" fmla="*/ 1171074 h 2562744"/>
                <a:gd name="connsiteX2" fmla="*/ 5448726 w 5448726"/>
                <a:gd name="connsiteY2" fmla="*/ 2562744 h 2562744"/>
                <a:gd name="connsiteX3" fmla="*/ 0 w 5448726"/>
                <a:gd name="connsiteY3" fmla="*/ 1664386 h 2562744"/>
                <a:gd name="connsiteX4" fmla="*/ 32084 w 5448726"/>
                <a:gd name="connsiteY4" fmla="*/ 0 h 2562744"/>
                <a:gd name="connsiteX0" fmla="*/ 32084 w 5737484"/>
                <a:gd name="connsiteY0" fmla="*/ 0 h 2338155"/>
                <a:gd name="connsiteX1" fmla="*/ 5416641 w 5737484"/>
                <a:gd name="connsiteY1" fmla="*/ 1171074 h 2338155"/>
                <a:gd name="connsiteX2" fmla="*/ 5737484 w 5737484"/>
                <a:gd name="connsiteY2" fmla="*/ 2338155 h 2338155"/>
                <a:gd name="connsiteX3" fmla="*/ 0 w 5737484"/>
                <a:gd name="connsiteY3" fmla="*/ 1664386 h 2338155"/>
                <a:gd name="connsiteX4" fmla="*/ 32084 w 5737484"/>
                <a:gd name="connsiteY4" fmla="*/ 0 h 233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7484" h="2338155">
                  <a:moveTo>
                    <a:pt x="32084" y="0"/>
                  </a:moveTo>
                  <a:lnTo>
                    <a:pt x="5416641" y="1171074"/>
                  </a:lnTo>
                  <a:lnTo>
                    <a:pt x="5737484" y="2338155"/>
                  </a:lnTo>
                  <a:lnTo>
                    <a:pt x="0" y="1664386"/>
                  </a:lnTo>
                  <a:lnTo>
                    <a:pt x="32084" y="0"/>
                  </a:lnTo>
                  <a:close/>
                </a:path>
              </a:pathLst>
            </a:custGeom>
            <a:gradFill flip="none" rotWithShape="1">
              <a:gsLst>
                <a:gs pos="12000">
                  <a:srgbClr val="282828"/>
                </a:gs>
                <a:gs pos="0">
                  <a:sysClr val="windowText" lastClr="000000">
                    <a:lumMod val="75000"/>
                    <a:lumOff val="25000"/>
                    <a:shade val="30000"/>
                    <a:satMod val="115000"/>
                  </a:sysClr>
                </a:gs>
                <a:gs pos="85000">
                  <a:sysClr val="windowText" lastClr="000000">
                    <a:lumMod val="75000"/>
                    <a:lumOff val="25000"/>
                    <a:shade val="100000"/>
                    <a:satMod val="115000"/>
                    <a:alpha val="0"/>
                  </a:sysClr>
                </a:gs>
              </a:gsLst>
              <a:lin ang="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17" name="圆角矩形 1"/>
            <p:cNvSpPr/>
            <p:nvPr userDrawn="1"/>
          </p:nvSpPr>
          <p:spPr>
            <a:xfrm>
              <a:off x="2593216" y="2795571"/>
              <a:ext cx="3192407" cy="789134"/>
            </a:xfrm>
            <a:custGeom>
              <a:avLst/>
              <a:gdLst/>
              <a:ahLst/>
              <a:cxnLst/>
              <a:rect l="l" t="t" r="r" b="b"/>
              <a:pathLst>
                <a:path w="6408712" h="1584176">
                  <a:moveTo>
                    <a:pt x="0" y="0"/>
                  </a:moveTo>
                  <a:lnTo>
                    <a:pt x="5616624" y="0"/>
                  </a:lnTo>
                  <a:cubicBezTo>
                    <a:pt x="6054082" y="0"/>
                    <a:pt x="6408712" y="354630"/>
                    <a:pt x="6408712" y="792088"/>
                  </a:cubicBezTo>
                  <a:cubicBezTo>
                    <a:pt x="6408712" y="1229546"/>
                    <a:pt x="6054082" y="1584176"/>
                    <a:pt x="5616624" y="1584176"/>
                  </a:cubicBezTo>
                  <a:lnTo>
                    <a:pt x="0" y="1584176"/>
                  </a:lnTo>
                  <a:close/>
                </a:path>
              </a:pathLst>
            </a:cu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18" name="椭圆 17"/>
            <p:cNvSpPr/>
            <p:nvPr userDrawn="1"/>
          </p:nvSpPr>
          <p:spPr>
            <a:xfrm>
              <a:off x="5032358" y="2915627"/>
              <a:ext cx="573916" cy="573916"/>
            </a:xfrm>
            <a:prstGeom prst="ellipse">
              <a:avLst/>
            </a:prstGeom>
            <a:solidFill>
              <a:sysClr val="window" lastClr="FFFFFF"/>
            </a:solidFill>
            <a:ln w="25400" cap="flat" cmpd="sng" algn="ctr">
              <a:noFill/>
              <a:prstDash val="solid"/>
            </a:ln>
            <a:effectLst>
              <a:innerShdw blurRad="63500" dist="762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grpSp>
      <p:sp>
        <p:nvSpPr>
          <p:cNvPr id="30" name="标题 2"/>
          <p:cNvSpPr>
            <a:spLocks noGrp="1"/>
          </p:cNvSpPr>
          <p:nvPr userDrawn="1">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图表18">
    <p:spTree>
      <p:nvGrpSpPr>
        <p:cNvPr id="1" name=""/>
        <p:cNvGrpSpPr/>
        <p:nvPr/>
      </p:nvGrpSpPr>
      <p:grpSpPr>
        <a:xfrm>
          <a:off x="0" y="0"/>
          <a:ext cx="0" cy="0"/>
          <a:chOff x="0" y="0"/>
          <a:chExt cx="0" cy="0"/>
        </a:xfrm>
      </p:grpSpPr>
      <p:grpSp>
        <p:nvGrpSpPr>
          <p:cNvPr id="9" name="组合 8"/>
          <p:cNvGrpSpPr/>
          <p:nvPr userDrawn="1"/>
        </p:nvGrpSpPr>
        <p:grpSpPr>
          <a:xfrm>
            <a:off x="398899" y="1394150"/>
            <a:ext cx="1902928" cy="2717581"/>
            <a:chOff x="869871" y="1196752"/>
            <a:chExt cx="2319415" cy="3312368"/>
          </a:xfrm>
        </p:grpSpPr>
        <p:sp>
          <p:nvSpPr>
            <p:cNvPr id="3" name="矩形 18"/>
            <p:cNvSpPr/>
            <p:nvPr userDrawn="1"/>
          </p:nvSpPr>
          <p:spPr>
            <a:xfrm>
              <a:off x="869871" y="1196752"/>
              <a:ext cx="2319415" cy="3312368"/>
            </a:xfrm>
            <a:custGeom>
              <a:avLst/>
              <a:gdLst/>
              <a:ahLst/>
              <a:cxnLst/>
              <a:rect l="l" t="t" r="r" b="b"/>
              <a:pathLst>
                <a:path w="2736304" h="3312368">
                  <a:moveTo>
                    <a:pt x="571805" y="0"/>
                  </a:moveTo>
                  <a:lnTo>
                    <a:pt x="1008112" y="0"/>
                  </a:lnTo>
                  <a:lnTo>
                    <a:pt x="2164499" y="0"/>
                  </a:lnTo>
                  <a:lnTo>
                    <a:pt x="2736304" y="0"/>
                  </a:lnTo>
                  <a:lnTo>
                    <a:pt x="2736304" y="571805"/>
                  </a:lnTo>
                  <a:lnTo>
                    <a:pt x="2736304" y="1296144"/>
                  </a:lnTo>
                  <a:lnTo>
                    <a:pt x="2736304" y="2740563"/>
                  </a:lnTo>
                  <a:cubicBezTo>
                    <a:pt x="2736304" y="3056362"/>
                    <a:pt x="2480298" y="3312368"/>
                    <a:pt x="2164499" y="3312368"/>
                  </a:cubicBezTo>
                  <a:lnTo>
                    <a:pt x="1728192" y="3312368"/>
                  </a:lnTo>
                  <a:lnTo>
                    <a:pt x="571805" y="3312368"/>
                  </a:lnTo>
                  <a:lnTo>
                    <a:pt x="0" y="3312368"/>
                  </a:lnTo>
                  <a:lnTo>
                    <a:pt x="0" y="2740563"/>
                  </a:lnTo>
                  <a:lnTo>
                    <a:pt x="0" y="2016224"/>
                  </a:lnTo>
                  <a:lnTo>
                    <a:pt x="0" y="571805"/>
                  </a:lnTo>
                  <a:cubicBezTo>
                    <a:pt x="0" y="256006"/>
                    <a:pt x="256006" y="0"/>
                    <a:pt x="571805" y="0"/>
                  </a:cubicBezTo>
                  <a:close/>
                </a:path>
              </a:pathLst>
            </a:custGeom>
            <a:gradFill flip="none" rotWithShape="1">
              <a:gsLst>
                <a:gs pos="2000">
                  <a:srgbClr val="0070C0"/>
                </a:gs>
                <a:gs pos="100000">
                  <a:srgbClr val="00B0F0"/>
                </a:gs>
              </a:gsLst>
              <a:lin ang="10800000" scaled="1"/>
              <a:tileRect/>
            </a:gradFill>
            <a:ln w="25400" cap="flat" cmpd="sng" algn="ctr">
              <a:solidFill>
                <a:srgbClr val="0070C0"/>
              </a:solidFill>
              <a:prstDash val="solid"/>
            </a:ln>
            <a:effectLst>
              <a:reflection blurRad="6350" stA="42000" endPos="17000" dir="5400000" sy="-100000" algn="bl" rotWithShape="0"/>
            </a:effectLst>
            <a:scene3d>
              <a:camera prst="orthographicFront">
                <a:rot lat="0" lon="0" rev="0"/>
              </a:camera>
              <a:lightRig rig="glow" dir="t">
                <a:rot lat="0" lon="0" rev="14100000"/>
              </a:lightRig>
            </a:scene3d>
            <a:sp3d prstMaterial="softEdge">
              <a:bevelT w="1270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4" name="圆角矩形 3"/>
            <p:cNvSpPr/>
            <p:nvPr userDrawn="1"/>
          </p:nvSpPr>
          <p:spPr>
            <a:xfrm>
              <a:off x="1070775" y="1469800"/>
              <a:ext cx="1944217" cy="2798376"/>
            </a:xfrm>
            <a:prstGeom prst="roundRect">
              <a:avLst/>
            </a:prstGeom>
            <a:solidFill>
              <a:sysClr val="window" lastClr="FFFFFF"/>
            </a:solidFill>
            <a:ln w="25400" cap="flat" cmpd="sng" algn="ctr">
              <a:noFill/>
              <a:prstDash val="solid"/>
            </a:ln>
            <a:effectLst>
              <a:innerShdw blurRad="38100" dist="50800" dir="16200000">
                <a:prstClr val="black">
                  <a:alpha val="3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cxnSp>
          <p:nvCxnSpPr>
            <p:cNvPr id="5" name="直接连接符 4"/>
            <p:cNvCxnSpPr/>
            <p:nvPr userDrawn="1"/>
          </p:nvCxnSpPr>
          <p:spPr>
            <a:xfrm>
              <a:off x="1207970" y="2169916"/>
              <a:ext cx="1649402" cy="0"/>
            </a:xfrm>
            <a:prstGeom prst="line">
              <a:avLst/>
            </a:prstGeom>
            <a:noFill/>
            <a:ln w="19050" cap="flat" cmpd="sng" algn="ctr">
              <a:solidFill>
                <a:srgbClr val="00B0F0"/>
              </a:solidFill>
              <a:prstDash val="sysDash"/>
            </a:ln>
            <a:effectLst/>
          </p:spPr>
        </p:cxnSp>
      </p:grpSp>
      <p:sp>
        <p:nvSpPr>
          <p:cNvPr id="10"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grpSp>
        <p:nvGrpSpPr>
          <p:cNvPr id="11" name="组合 10"/>
          <p:cNvGrpSpPr/>
          <p:nvPr userDrawn="1"/>
        </p:nvGrpSpPr>
        <p:grpSpPr>
          <a:xfrm>
            <a:off x="2550320" y="1394150"/>
            <a:ext cx="1902928" cy="2717581"/>
            <a:chOff x="869871" y="1196752"/>
            <a:chExt cx="2319415" cy="3312368"/>
          </a:xfrm>
        </p:grpSpPr>
        <p:sp>
          <p:nvSpPr>
            <p:cNvPr id="12" name="矩形 18"/>
            <p:cNvSpPr/>
            <p:nvPr userDrawn="1"/>
          </p:nvSpPr>
          <p:spPr>
            <a:xfrm>
              <a:off x="869871" y="1196752"/>
              <a:ext cx="2319415" cy="3312368"/>
            </a:xfrm>
            <a:custGeom>
              <a:avLst/>
              <a:gdLst/>
              <a:ahLst/>
              <a:cxnLst/>
              <a:rect l="l" t="t" r="r" b="b"/>
              <a:pathLst>
                <a:path w="2736304" h="3312368">
                  <a:moveTo>
                    <a:pt x="571805" y="0"/>
                  </a:moveTo>
                  <a:lnTo>
                    <a:pt x="1008112" y="0"/>
                  </a:lnTo>
                  <a:lnTo>
                    <a:pt x="2164499" y="0"/>
                  </a:lnTo>
                  <a:lnTo>
                    <a:pt x="2736304" y="0"/>
                  </a:lnTo>
                  <a:lnTo>
                    <a:pt x="2736304" y="571805"/>
                  </a:lnTo>
                  <a:lnTo>
                    <a:pt x="2736304" y="1296144"/>
                  </a:lnTo>
                  <a:lnTo>
                    <a:pt x="2736304" y="2740563"/>
                  </a:lnTo>
                  <a:cubicBezTo>
                    <a:pt x="2736304" y="3056362"/>
                    <a:pt x="2480298" y="3312368"/>
                    <a:pt x="2164499" y="3312368"/>
                  </a:cubicBezTo>
                  <a:lnTo>
                    <a:pt x="1728192" y="3312368"/>
                  </a:lnTo>
                  <a:lnTo>
                    <a:pt x="571805" y="3312368"/>
                  </a:lnTo>
                  <a:lnTo>
                    <a:pt x="0" y="3312368"/>
                  </a:lnTo>
                  <a:lnTo>
                    <a:pt x="0" y="2740563"/>
                  </a:lnTo>
                  <a:lnTo>
                    <a:pt x="0" y="2016224"/>
                  </a:lnTo>
                  <a:lnTo>
                    <a:pt x="0" y="571805"/>
                  </a:lnTo>
                  <a:cubicBezTo>
                    <a:pt x="0" y="256006"/>
                    <a:pt x="256006" y="0"/>
                    <a:pt x="571805" y="0"/>
                  </a:cubicBezTo>
                  <a:close/>
                </a:path>
              </a:pathLst>
            </a:custGeom>
            <a:gradFill flip="none" rotWithShape="1">
              <a:gsLst>
                <a:gs pos="2000">
                  <a:srgbClr val="0070C0"/>
                </a:gs>
                <a:gs pos="100000">
                  <a:srgbClr val="00B0F0"/>
                </a:gs>
              </a:gsLst>
              <a:lin ang="10800000" scaled="1"/>
              <a:tileRect/>
            </a:gradFill>
            <a:ln w="25400" cap="flat" cmpd="sng" algn="ctr">
              <a:solidFill>
                <a:srgbClr val="0070C0"/>
              </a:solidFill>
              <a:prstDash val="solid"/>
            </a:ln>
            <a:effectLst>
              <a:reflection blurRad="6350" stA="42000" endPos="17000" dir="5400000" sy="-100000" algn="bl" rotWithShape="0"/>
            </a:effectLst>
            <a:scene3d>
              <a:camera prst="orthographicFront">
                <a:rot lat="0" lon="0" rev="0"/>
              </a:camera>
              <a:lightRig rig="glow" dir="t">
                <a:rot lat="0" lon="0" rev="14100000"/>
              </a:lightRig>
            </a:scene3d>
            <a:sp3d prstMaterial="softEdge">
              <a:bevelT w="1270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 name="圆角矩形 12"/>
            <p:cNvSpPr/>
            <p:nvPr userDrawn="1"/>
          </p:nvSpPr>
          <p:spPr>
            <a:xfrm>
              <a:off x="1070775" y="1469800"/>
              <a:ext cx="1944217" cy="2798376"/>
            </a:xfrm>
            <a:prstGeom prst="roundRect">
              <a:avLst/>
            </a:prstGeom>
            <a:solidFill>
              <a:sysClr val="window" lastClr="FFFFFF"/>
            </a:solidFill>
            <a:ln w="25400" cap="flat" cmpd="sng" algn="ctr">
              <a:noFill/>
              <a:prstDash val="solid"/>
            </a:ln>
            <a:effectLst>
              <a:innerShdw blurRad="38100" dist="50800" dir="16200000">
                <a:prstClr val="black">
                  <a:alpha val="3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cxnSp>
          <p:nvCxnSpPr>
            <p:cNvPr id="14" name="直接连接符 13"/>
            <p:cNvCxnSpPr/>
            <p:nvPr userDrawn="1"/>
          </p:nvCxnSpPr>
          <p:spPr>
            <a:xfrm>
              <a:off x="1207970" y="2169916"/>
              <a:ext cx="1649402" cy="0"/>
            </a:xfrm>
            <a:prstGeom prst="line">
              <a:avLst/>
            </a:prstGeom>
            <a:noFill/>
            <a:ln w="19050" cap="flat" cmpd="sng" algn="ctr">
              <a:solidFill>
                <a:srgbClr val="2BA6F9"/>
              </a:solidFill>
              <a:prstDash val="sysDash"/>
            </a:ln>
            <a:effectLst/>
          </p:spPr>
        </p:cxnSp>
      </p:grpSp>
      <p:grpSp>
        <p:nvGrpSpPr>
          <p:cNvPr id="19" name="组合 18"/>
          <p:cNvGrpSpPr/>
          <p:nvPr userDrawn="1"/>
        </p:nvGrpSpPr>
        <p:grpSpPr>
          <a:xfrm>
            <a:off x="4699951" y="1394150"/>
            <a:ext cx="1902928" cy="2717581"/>
            <a:chOff x="869871" y="1196752"/>
            <a:chExt cx="2319415" cy="3312368"/>
          </a:xfrm>
        </p:grpSpPr>
        <p:sp>
          <p:nvSpPr>
            <p:cNvPr id="20" name="矩形 18"/>
            <p:cNvSpPr/>
            <p:nvPr userDrawn="1"/>
          </p:nvSpPr>
          <p:spPr>
            <a:xfrm>
              <a:off x="869871" y="1196752"/>
              <a:ext cx="2319415" cy="3312368"/>
            </a:xfrm>
            <a:custGeom>
              <a:avLst/>
              <a:gdLst/>
              <a:ahLst/>
              <a:cxnLst/>
              <a:rect l="l" t="t" r="r" b="b"/>
              <a:pathLst>
                <a:path w="2736304" h="3312368">
                  <a:moveTo>
                    <a:pt x="571805" y="0"/>
                  </a:moveTo>
                  <a:lnTo>
                    <a:pt x="1008112" y="0"/>
                  </a:lnTo>
                  <a:lnTo>
                    <a:pt x="2164499" y="0"/>
                  </a:lnTo>
                  <a:lnTo>
                    <a:pt x="2736304" y="0"/>
                  </a:lnTo>
                  <a:lnTo>
                    <a:pt x="2736304" y="571805"/>
                  </a:lnTo>
                  <a:lnTo>
                    <a:pt x="2736304" y="1296144"/>
                  </a:lnTo>
                  <a:lnTo>
                    <a:pt x="2736304" y="2740563"/>
                  </a:lnTo>
                  <a:cubicBezTo>
                    <a:pt x="2736304" y="3056362"/>
                    <a:pt x="2480298" y="3312368"/>
                    <a:pt x="2164499" y="3312368"/>
                  </a:cubicBezTo>
                  <a:lnTo>
                    <a:pt x="1728192" y="3312368"/>
                  </a:lnTo>
                  <a:lnTo>
                    <a:pt x="571805" y="3312368"/>
                  </a:lnTo>
                  <a:lnTo>
                    <a:pt x="0" y="3312368"/>
                  </a:lnTo>
                  <a:lnTo>
                    <a:pt x="0" y="2740563"/>
                  </a:lnTo>
                  <a:lnTo>
                    <a:pt x="0" y="2016224"/>
                  </a:lnTo>
                  <a:lnTo>
                    <a:pt x="0" y="571805"/>
                  </a:lnTo>
                  <a:cubicBezTo>
                    <a:pt x="0" y="256006"/>
                    <a:pt x="256006" y="0"/>
                    <a:pt x="571805" y="0"/>
                  </a:cubicBezTo>
                  <a:close/>
                </a:path>
              </a:pathLst>
            </a:custGeom>
            <a:gradFill flip="none" rotWithShape="1">
              <a:gsLst>
                <a:gs pos="2000">
                  <a:srgbClr val="0070C0"/>
                </a:gs>
                <a:gs pos="100000">
                  <a:srgbClr val="00B0F0"/>
                </a:gs>
              </a:gsLst>
              <a:lin ang="10800000" scaled="1"/>
              <a:tileRect/>
            </a:gradFill>
            <a:ln w="25400" cap="flat" cmpd="sng" algn="ctr">
              <a:solidFill>
                <a:srgbClr val="0070C0"/>
              </a:solidFill>
              <a:prstDash val="solid"/>
            </a:ln>
            <a:effectLst>
              <a:reflection blurRad="6350" stA="42000" endPos="17000" dir="5400000" sy="-100000" algn="bl" rotWithShape="0"/>
            </a:effectLst>
            <a:scene3d>
              <a:camera prst="orthographicFront">
                <a:rot lat="0" lon="0" rev="0"/>
              </a:camera>
              <a:lightRig rig="glow" dir="t">
                <a:rot lat="0" lon="0" rev="14100000"/>
              </a:lightRig>
            </a:scene3d>
            <a:sp3d prstMaterial="softEdge">
              <a:bevelT w="1270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1" name="圆角矩形 20"/>
            <p:cNvSpPr/>
            <p:nvPr userDrawn="1"/>
          </p:nvSpPr>
          <p:spPr>
            <a:xfrm>
              <a:off x="1070775" y="1469800"/>
              <a:ext cx="1944217" cy="2798376"/>
            </a:xfrm>
            <a:prstGeom prst="roundRect">
              <a:avLst/>
            </a:prstGeom>
            <a:solidFill>
              <a:sysClr val="window" lastClr="FFFFFF"/>
            </a:solidFill>
            <a:ln w="25400" cap="flat" cmpd="sng" algn="ctr">
              <a:noFill/>
              <a:prstDash val="solid"/>
            </a:ln>
            <a:effectLst>
              <a:innerShdw blurRad="38100" dist="50800" dir="16200000">
                <a:prstClr val="black">
                  <a:alpha val="3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cxnSp>
          <p:nvCxnSpPr>
            <p:cNvPr id="22" name="直接连接符 21"/>
            <p:cNvCxnSpPr/>
            <p:nvPr userDrawn="1"/>
          </p:nvCxnSpPr>
          <p:spPr>
            <a:xfrm>
              <a:off x="1207970" y="2169916"/>
              <a:ext cx="1649402" cy="0"/>
            </a:xfrm>
            <a:prstGeom prst="line">
              <a:avLst/>
            </a:prstGeom>
            <a:noFill/>
            <a:ln w="19050" cap="flat" cmpd="sng" algn="ctr">
              <a:solidFill>
                <a:srgbClr val="2BA6F9"/>
              </a:solidFill>
              <a:prstDash val="sysDash"/>
            </a:ln>
            <a:effectLst/>
          </p:spPr>
        </p:cxnSp>
      </p:grpSp>
      <p:grpSp>
        <p:nvGrpSpPr>
          <p:cNvPr id="23" name="组合 22"/>
          <p:cNvGrpSpPr/>
          <p:nvPr userDrawn="1"/>
        </p:nvGrpSpPr>
        <p:grpSpPr>
          <a:xfrm>
            <a:off x="6851372" y="1394150"/>
            <a:ext cx="1902928" cy="2717581"/>
            <a:chOff x="869871" y="1196752"/>
            <a:chExt cx="2319415" cy="3312368"/>
          </a:xfrm>
        </p:grpSpPr>
        <p:sp>
          <p:nvSpPr>
            <p:cNvPr id="24" name="矩形 18"/>
            <p:cNvSpPr/>
            <p:nvPr userDrawn="1"/>
          </p:nvSpPr>
          <p:spPr>
            <a:xfrm>
              <a:off x="869871" y="1196752"/>
              <a:ext cx="2319415" cy="3312368"/>
            </a:xfrm>
            <a:custGeom>
              <a:avLst/>
              <a:gdLst/>
              <a:ahLst/>
              <a:cxnLst/>
              <a:rect l="l" t="t" r="r" b="b"/>
              <a:pathLst>
                <a:path w="2736304" h="3312368">
                  <a:moveTo>
                    <a:pt x="571805" y="0"/>
                  </a:moveTo>
                  <a:lnTo>
                    <a:pt x="1008112" y="0"/>
                  </a:lnTo>
                  <a:lnTo>
                    <a:pt x="2164499" y="0"/>
                  </a:lnTo>
                  <a:lnTo>
                    <a:pt x="2736304" y="0"/>
                  </a:lnTo>
                  <a:lnTo>
                    <a:pt x="2736304" y="571805"/>
                  </a:lnTo>
                  <a:lnTo>
                    <a:pt x="2736304" y="1296144"/>
                  </a:lnTo>
                  <a:lnTo>
                    <a:pt x="2736304" y="2740563"/>
                  </a:lnTo>
                  <a:cubicBezTo>
                    <a:pt x="2736304" y="3056362"/>
                    <a:pt x="2480298" y="3312368"/>
                    <a:pt x="2164499" y="3312368"/>
                  </a:cubicBezTo>
                  <a:lnTo>
                    <a:pt x="1728192" y="3312368"/>
                  </a:lnTo>
                  <a:lnTo>
                    <a:pt x="571805" y="3312368"/>
                  </a:lnTo>
                  <a:lnTo>
                    <a:pt x="0" y="3312368"/>
                  </a:lnTo>
                  <a:lnTo>
                    <a:pt x="0" y="2740563"/>
                  </a:lnTo>
                  <a:lnTo>
                    <a:pt x="0" y="2016224"/>
                  </a:lnTo>
                  <a:lnTo>
                    <a:pt x="0" y="571805"/>
                  </a:lnTo>
                  <a:cubicBezTo>
                    <a:pt x="0" y="256006"/>
                    <a:pt x="256006" y="0"/>
                    <a:pt x="571805" y="0"/>
                  </a:cubicBezTo>
                  <a:close/>
                </a:path>
              </a:pathLst>
            </a:custGeom>
            <a:gradFill flip="none" rotWithShape="1">
              <a:gsLst>
                <a:gs pos="2000">
                  <a:srgbClr val="0070C0"/>
                </a:gs>
                <a:gs pos="100000">
                  <a:srgbClr val="00B0F0"/>
                </a:gs>
              </a:gsLst>
              <a:lin ang="10800000" scaled="1"/>
              <a:tileRect/>
            </a:gradFill>
            <a:ln w="25400" cap="flat" cmpd="sng" algn="ctr">
              <a:solidFill>
                <a:srgbClr val="0070C0"/>
              </a:solidFill>
              <a:prstDash val="solid"/>
            </a:ln>
            <a:effectLst>
              <a:reflection blurRad="6350" stA="42000" endPos="17000" dir="5400000" sy="-100000" algn="bl" rotWithShape="0"/>
            </a:effectLst>
            <a:scene3d>
              <a:camera prst="orthographicFront">
                <a:rot lat="0" lon="0" rev="0"/>
              </a:camera>
              <a:lightRig rig="glow" dir="t">
                <a:rot lat="0" lon="0" rev="14100000"/>
              </a:lightRig>
            </a:scene3d>
            <a:sp3d prstMaterial="softEdge">
              <a:bevelT w="1270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5" name="圆角矩形 24"/>
            <p:cNvSpPr/>
            <p:nvPr userDrawn="1"/>
          </p:nvSpPr>
          <p:spPr>
            <a:xfrm>
              <a:off x="1070775" y="1469800"/>
              <a:ext cx="1944217" cy="2798376"/>
            </a:xfrm>
            <a:prstGeom prst="roundRect">
              <a:avLst/>
            </a:prstGeom>
            <a:solidFill>
              <a:sysClr val="window" lastClr="FFFFFF"/>
            </a:solidFill>
            <a:ln w="25400" cap="flat" cmpd="sng" algn="ctr">
              <a:noFill/>
              <a:prstDash val="solid"/>
            </a:ln>
            <a:effectLst>
              <a:innerShdw blurRad="38100" dist="50800" dir="16200000">
                <a:prstClr val="black">
                  <a:alpha val="3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cxnSp>
          <p:nvCxnSpPr>
            <p:cNvPr id="26" name="直接连接符 25"/>
            <p:cNvCxnSpPr/>
            <p:nvPr userDrawn="1"/>
          </p:nvCxnSpPr>
          <p:spPr>
            <a:xfrm>
              <a:off x="1207970" y="2169916"/>
              <a:ext cx="1649402" cy="0"/>
            </a:xfrm>
            <a:prstGeom prst="line">
              <a:avLst/>
            </a:prstGeom>
            <a:noFill/>
            <a:ln w="19050" cap="flat" cmpd="sng" algn="ctr">
              <a:solidFill>
                <a:srgbClr val="2BA6F9"/>
              </a:solidFill>
              <a:prstDash val="sysDash"/>
            </a:ln>
            <a:effectLst/>
          </p:spPr>
        </p:cxnSp>
      </p:grpSp>
      <p:sp>
        <p:nvSpPr>
          <p:cNvPr id="27" name="文本占位符 37"/>
          <p:cNvSpPr>
            <a:spLocks noGrp="1"/>
          </p:cNvSpPr>
          <p:nvPr>
            <p:ph type="body" sz="quarter" idx="18" hasCustomPrompt="1"/>
          </p:nvPr>
        </p:nvSpPr>
        <p:spPr>
          <a:xfrm>
            <a:off x="563728" y="1901495"/>
            <a:ext cx="1595103" cy="240287"/>
          </a:xfrm>
          <a:prstGeom prst="rect">
            <a:avLst/>
          </a:prstGeom>
        </p:spPr>
        <p:txBody>
          <a:bodyPr/>
          <a:lstStyle>
            <a:lvl1pPr algn="l">
              <a:defRPr sz="1200" b="1">
                <a:solidFill>
                  <a:srgbClr val="00B0F0"/>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28" name="文本占位符 37"/>
          <p:cNvSpPr>
            <a:spLocks noGrp="1"/>
          </p:cNvSpPr>
          <p:nvPr>
            <p:ph type="body" sz="quarter" idx="23" hasCustomPrompt="1"/>
          </p:nvPr>
        </p:nvSpPr>
        <p:spPr>
          <a:xfrm>
            <a:off x="676287" y="2327429"/>
            <a:ext cx="1353226" cy="1446771"/>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29" name="文本占位符 37"/>
          <p:cNvSpPr>
            <a:spLocks noGrp="1"/>
          </p:cNvSpPr>
          <p:nvPr>
            <p:ph type="body" sz="quarter" idx="24" hasCustomPrompt="1"/>
          </p:nvPr>
        </p:nvSpPr>
        <p:spPr>
          <a:xfrm>
            <a:off x="2721286" y="1901495"/>
            <a:ext cx="1595103" cy="240287"/>
          </a:xfrm>
          <a:prstGeom prst="rect">
            <a:avLst/>
          </a:prstGeom>
        </p:spPr>
        <p:txBody>
          <a:bodyPr/>
          <a:lstStyle>
            <a:lvl1pPr algn="l">
              <a:defRPr sz="1200" b="1">
                <a:solidFill>
                  <a:srgbClr val="00B0F0"/>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30" name="文本占位符 37"/>
          <p:cNvSpPr>
            <a:spLocks noGrp="1"/>
          </p:cNvSpPr>
          <p:nvPr>
            <p:ph type="body" sz="quarter" idx="25" hasCustomPrompt="1"/>
          </p:nvPr>
        </p:nvSpPr>
        <p:spPr>
          <a:xfrm>
            <a:off x="2833845" y="2327429"/>
            <a:ext cx="1353226" cy="1446771"/>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31" name="文本占位符 37"/>
          <p:cNvSpPr>
            <a:spLocks noGrp="1"/>
          </p:cNvSpPr>
          <p:nvPr>
            <p:ph type="body" sz="quarter" idx="26" hasCustomPrompt="1"/>
          </p:nvPr>
        </p:nvSpPr>
        <p:spPr>
          <a:xfrm>
            <a:off x="4870917" y="1901495"/>
            <a:ext cx="1595103" cy="240287"/>
          </a:xfrm>
          <a:prstGeom prst="rect">
            <a:avLst/>
          </a:prstGeom>
        </p:spPr>
        <p:txBody>
          <a:bodyPr/>
          <a:lstStyle>
            <a:lvl1pPr algn="l">
              <a:defRPr sz="1200" b="1">
                <a:solidFill>
                  <a:srgbClr val="00B0F0"/>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32" name="文本占位符 37"/>
          <p:cNvSpPr>
            <a:spLocks noGrp="1"/>
          </p:cNvSpPr>
          <p:nvPr>
            <p:ph type="body" sz="quarter" idx="27" hasCustomPrompt="1"/>
          </p:nvPr>
        </p:nvSpPr>
        <p:spPr>
          <a:xfrm>
            <a:off x="4983476" y="2327429"/>
            <a:ext cx="1353226" cy="1446771"/>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33" name="文本占位符 37"/>
          <p:cNvSpPr>
            <a:spLocks noGrp="1"/>
          </p:cNvSpPr>
          <p:nvPr>
            <p:ph type="body" sz="quarter" idx="28" hasCustomPrompt="1"/>
          </p:nvPr>
        </p:nvSpPr>
        <p:spPr>
          <a:xfrm>
            <a:off x="7016201" y="1901495"/>
            <a:ext cx="1595103" cy="240287"/>
          </a:xfrm>
          <a:prstGeom prst="rect">
            <a:avLst/>
          </a:prstGeom>
        </p:spPr>
        <p:txBody>
          <a:bodyPr/>
          <a:lstStyle>
            <a:lvl1pPr algn="l">
              <a:defRPr sz="1200" b="1">
                <a:solidFill>
                  <a:srgbClr val="00B0F0"/>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34" name="文本占位符 37"/>
          <p:cNvSpPr>
            <a:spLocks noGrp="1"/>
          </p:cNvSpPr>
          <p:nvPr>
            <p:ph type="body" sz="quarter" idx="29" hasCustomPrompt="1"/>
          </p:nvPr>
        </p:nvSpPr>
        <p:spPr>
          <a:xfrm>
            <a:off x="7128760" y="2327429"/>
            <a:ext cx="1353226" cy="1446771"/>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图表19">
    <p:spTree>
      <p:nvGrpSpPr>
        <p:cNvPr id="1" name=""/>
        <p:cNvGrpSpPr/>
        <p:nvPr/>
      </p:nvGrpSpPr>
      <p:grpSpPr>
        <a:xfrm>
          <a:off x="0" y="0"/>
          <a:ext cx="0" cy="0"/>
          <a:chOff x="0" y="0"/>
          <a:chExt cx="0" cy="0"/>
        </a:xfrm>
      </p:grpSpPr>
      <p:sp>
        <p:nvSpPr>
          <p:cNvPr id="3"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4" name="AutoShape 2"/>
          <p:cNvSpPr>
            <a:spLocks noChangeArrowheads="1"/>
          </p:cNvSpPr>
          <p:nvPr userDrawn="1"/>
        </p:nvSpPr>
        <p:spPr bwMode="auto">
          <a:xfrm>
            <a:off x="1224663" y="1406715"/>
            <a:ext cx="1378752" cy="1060501"/>
          </a:xfrm>
          <a:prstGeom prst="roundRect">
            <a:avLst>
              <a:gd name="adj" fmla="val 13009"/>
            </a:avLst>
          </a:prstGeom>
          <a:solidFill>
            <a:schemeClr val="accent2">
              <a:lumMod val="20000"/>
              <a:lumOff val="80000"/>
            </a:schemeClr>
          </a:solidFill>
          <a:ln w="19050" cap="rnd" algn="ctr">
            <a:solidFill>
              <a:srgbClr val="00B0F0"/>
            </a:solidFill>
            <a:prstDash val="sysDot"/>
            <a:round/>
            <a:headEnd/>
            <a:tailEnd/>
          </a:ln>
          <a:effectLst/>
        </p:spPr>
        <p:txBody>
          <a:bodyPr wrap="none" anchor="ctr"/>
          <a:lstStyle/>
          <a:p>
            <a:endParaRPr lang="zh-CN" altLang="en-US"/>
          </a:p>
        </p:txBody>
      </p:sp>
      <p:sp>
        <p:nvSpPr>
          <p:cNvPr id="5" name="AutoShape 3"/>
          <p:cNvSpPr>
            <a:spLocks noChangeArrowheads="1"/>
          </p:cNvSpPr>
          <p:nvPr userDrawn="1"/>
        </p:nvSpPr>
        <p:spPr bwMode="auto">
          <a:xfrm>
            <a:off x="2785704" y="1406715"/>
            <a:ext cx="1378752" cy="1060501"/>
          </a:xfrm>
          <a:prstGeom prst="roundRect">
            <a:avLst>
              <a:gd name="adj" fmla="val 13009"/>
            </a:avLst>
          </a:prstGeom>
          <a:solidFill>
            <a:schemeClr val="accent2">
              <a:lumMod val="20000"/>
              <a:lumOff val="80000"/>
            </a:schemeClr>
          </a:solidFill>
          <a:ln w="19050" cap="rnd" algn="ctr">
            <a:solidFill>
              <a:srgbClr val="00B0F0"/>
            </a:solidFill>
            <a:prstDash val="sysDot"/>
            <a:round/>
            <a:headEnd/>
            <a:tailEnd/>
          </a:ln>
          <a:effectLst/>
        </p:spPr>
        <p:txBody>
          <a:bodyPr wrap="none" anchor="ctr"/>
          <a:lstStyle/>
          <a:p>
            <a:endParaRPr lang="zh-CN" altLang="en-US"/>
          </a:p>
        </p:txBody>
      </p:sp>
      <p:sp>
        <p:nvSpPr>
          <p:cNvPr id="6" name="AutoShape 4"/>
          <p:cNvSpPr>
            <a:spLocks noChangeArrowheads="1"/>
          </p:cNvSpPr>
          <p:nvPr userDrawn="1"/>
        </p:nvSpPr>
        <p:spPr bwMode="auto">
          <a:xfrm>
            <a:off x="4376959" y="1406715"/>
            <a:ext cx="1378752" cy="1060501"/>
          </a:xfrm>
          <a:prstGeom prst="roundRect">
            <a:avLst>
              <a:gd name="adj" fmla="val 13009"/>
            </a:avLst>
          </a:prstGeom>
          <a:solidFill>
            <a:schemeClr val="accent2">
              <a:lumMod val="20000"/>
              <a:lumOff val="80000"/>
            </a:schemeClr>
          </a:solidFill>
          <a:ln w="19050" cap="rnd" algn="ctr">
            <a:solidFill>
              <a:srgbClr val="00B0F0"/>
            </a:solidFill>
            <a:prstDash val="sysDot"/>
            <a:round/>
            <a:headEnd/>
            <a:tailEnd/>
          </a:ln>
          <a:effectLst/>
        </p:spPr>
        <p:txBody>
          <a:bodyPr/>
          <a:lstStyle/>
          <a:p>
            <a:endParaRPr lang="zh-CN" altLang="en-US"/>
          </a:p>
        </p:txBody>
      </p:sp>
      <p:sp>
        <p:nvSpPr>
          <p:cNvPr id="7" name="AutoShape 5"/>
          <p:cNvSpPr>
            <a:spLocks noChangeArrowheads="1"/>
          </p:cNvSpPr>
          <p:nvPr userDrawn="1"/>
        </p:nvSpPr>
        <p:spPr bwMode="auto">
          <a:xfrm>
            <a:off x="2047483" y="3191338"/>
            <a:ext cx="1378751" cy="1060501"/>
          </a:xfrm>
          <a:prstGeom prst="roundRect">
            <a:avLst>
              <a:gd name="adj" fmla="val 13009"/>
            </a:avLst>
          </a:prstGeom>
          <a:solidFill>
            <a:schemeClr val="bg1">
              <a:lumMod val="95000"/>
            </a:schemeClr>
          </a:solidFill>
          <a:ln w="19050" cap="rnd" algn="ctr">
            <a:solidFill>
              <a:schemeClr val="tx1"/>
            </a:solidFill>
            <a:prstDash val="sysDot"/>
            <a:round/>
            <a:headEnd/>
            <a:tailEnd/>
          </a:ln>
          <a:effectLst/>
        </p:spPr>
        <p:txBody>
          <a:bodyPr wrap="none" anchor="ctr"/>
          <a:lstStyle/>
          <a:p>
            <a:endParaRPr lang="zh-CN" altLang="en-US"/>
          </a:p>
        </p:txBody>
      </p:sp>
      <p:sp>
        <p:nvSpPr>
          <p:cNvPr id="8" name="AutoShape 6"/>
          <p:cNvSpPr>
            <a:spLocks noChangeArrowheads="1"/>
          </p:cNvSpPr>
          <p:nvPr userDrawn="1"/>
        </p:nvSpPr>
        <p:spPr bwMode="auto">
          <a:xfrm>
            <a:off x="3592410" y="3191338"/>
            <a:ext cx="1378751" cy="1060501"/>
          </a:xfrm>
          <a:prstGeom prst="roundRect">
            <a:avLst>
              <a:gd name="adj" fmla="val 13009"/>
            </a:avLst>
          </a:prstGeom>
          <a:solidFill>
            <a:schemeClr val="bg1">
              <a:lumMod val="95000"/>
            </a:schemeClr>
          </a:solidFill>
          <a:ln w="19050" cap="rnd" algn="ctr">
            <a:solidFill>
              <a:schemeClr val="tx1"/>
            </a:solidFill>
            <a:prstDash val="sysDot"/>
            <a:round/>
            <a:headEnd/>
            <a:tailEnd/>
          </a:ln>
          <a:effectLst/>
        </p:spPr>
        <p:txBody>
          <a:bodyPr wrap="none" anchor="ctr"/>
          <a:lstStyle/>
          <a:p>
            <a:endParaRPr lang="zh-CN" altLang="en-US"/>
          </a:p>
        </p:txBody>
      </p:sp>
      <p:sp>
        <p:nvSpPr>
          <p:cNvPr id="9" name="Line 7"/>
          <p:cNvSpPr>
            <a:spLocks noChangeShapeType="1"/>
          </p:cNvSpPr>
          <p:nvPr userDrawn="1"/>
        </p:nvSpPr>
        <p:spPr bwMode="auto">
          <a:xfrm flipH="1">
            <a:off x="3709236" y="2859994"/>
            <a:ext cx="2014" cy="494498"/>
          </a:xfrm>
          <a:prstGeom prst="line">
            <a:avLst/>
          </a:prstGeom>
          <a:noFill/>
          <a:ln w="12700">
            <a:solidFill>
              <a:schemeClr val="tx1"/>
            </a:solidFill>
            <a:prstDash val="sysDot"/>
            <a:round/>
            <a:headEnd type="oval" w="med" len="med"/>
            <a:tailEnd type="oval" w="med" len="med"/>
          </a:ln>
          <a:effectLst/>
        </p:spPr>
        <p:txBody>
          <a:bodyPr/>
          <a:lstStyle/>
          <a:p>
            <a:endParaRPr lang="zh-CN" altLang="en-US"/>
          </a:p>
        </p:txBody>
      </p:sp>
      <p:sp>
        <p:nvSpPr>
          <p:cNvPr id="12" name="Line 10"/>
          <p:cNvSpPr>
            <a:spLocks noChangeShapeType="1"/>
          </p:cNvSpPr>
          <p:nvPr userDrawn="1"/>
        </p:nvSpPr>
        <p:spPr bwMode="auto">
          <a:xfrm flipH="1">
            <a:off x="2164309" y="2859994"/>
            <a:ext cx="2014" cy="494498"/>
          </a:xfrm>
          <a:prstGeom prst="line">
            <a:avLst/>
          </a:prstGeom>
          <a:noFill/>
          <a:ln w="12700">
            <a:solidFill>
              <a:schemeClr val="tx1"/>
            </a:solidFill>
            <a:prstDash val="sysDot"/>
            <a:round/>
            <a:headEnd type="oval" w="med" len="med"/>
            <a:tailEnd type="oval" w="med" len="med"/>
          </a:ln>
          <a:effectLst/>
        </p:spPr>
        <p:txBody>
          <a:bodyPr/>
          <a:lstStyle/>
          <a:p>
            <a:endParaRPr lang="zh-CN" altLang="en-US"/>
          </a:p>
        </p:txBody>
      </p:sp>
      <p:sp>
        <p:nvSpPr>
          <p:cNvPr id="15" name="Line 13"/>
          <p:cNvSpPr>
            <a:spLocks noChangeShapeType="1"/>
          </p:cNvSpPr>
          <p:nvPr userDrawn="1"/>
        </p:nvSpPr>
        <p:spPr bwMode="auto">
          <a:xfrm>
            <a:off x="0" y="2856973"/>
            <a:ext cx="8696005" cy="0"/>
          </a:xfrm>
          <a:prstGeom prst="line">
            <a:avLst/>
          </a:prstGeom>
          <a:noFill/>
          <a:ln w="38100">
            <a:solidFill>
              <a:schemeClr val="tx1"/>
            </a:solidFill>
            <a:round/>
            <a:headEnd/>
            <a:tailEnd type="triangle" w="med" len="med"/>
          </a:ln>
          <a:effectLst/>
        </p:spPr>
        <p:txBody>
          <a:bodyPr/>
          <a:lstStyle/>
          <a:p>
            <a:endParaRPr lang="zh-CN" altLang="en-US"/>
          </a:p>
        </p:txBody>
      </p:sp>
      <p:sp>
        <p:nvSpPr>
          <p:cNvPr id="16" name="Line 14"/>
          <p:cNvSpPr>
            <a:spLocks noChangeShapeType="1"/>
          </p:cNvSpPr>
          <p:nvPr userDrawn="1"/>
        </p:nvSpPr>
        <p:spPr bwMode="auto">
          <a:xfrm flipH="1">
            <a:off x="4505871" y="2280898"/>
            <a:ext cx="2014" cy="573053"/>
          </a:xfrm>
          <a:prstGeom prst="line">
            <a:avLst/>
          </a:prstGeom>
          <a:noFill/>
          <a:ln w="12700">
            <a:solidFill>
              <a:srgbClr val="00B0F0"/>
            </a:solidFill>
            <a:prstDash val="sysDot"/>
            <a:round/>
            <a:headEnd type="oval" w="med" len="med"/>
            <a:tailEnd type="oval" w="med" len="med"/>
          </a:ln>
          <a:effectLst/>
        </p:spPr>
        <p:txBody>
          <a:bodyPr/>
          <a:lstStyle/>
          <a:p>
            <a:endParaRPr lang="zh-CN" altLang="en-US"/>
          </a:p>
        </p:txBody>
      </p:sp>
      <p:sp>
        <p:nvSpPr>
          <p:cNvPr id="17" name="Line 15"/>
          <p:cNvSpPr>
            <a:spLocks noChangeShapeType="1"/>
          </p:cNvSpPr>
          <p:nvPr userDrawn="1"/>
        </p:nvSpPr>
        <p:spPr bwMode="auto">
          <a:xfrm flipH="1">
            <a:off x="2938787" y="2283919"/>
            <a:ext cx="2014" cy="573054"/>
          </a:xfrm>
          <a:prstGeom prst="line">
            <a:avLst/>
          </a:prstGeom>
          <a:noFill/>
          <a:ln w="12700">
            <a:solidFill>
              <a:srgbClr val="00B0F0"/>
            </a:solidFill>
            <a:prstDash val="sysDot"/>
            <a:round/>
            <a:headEnd type="oval" w="med" len="med"/>
            <a:tailEnd type="oval" w="med" len="med"/>
          </a:ln>
          <a:effectLst/>
        </p:spPr>
        <p:txBody>
          <a:bodyPr/>
          <a:lstStyle/>
          <a:p>
            <a:endParaRPr lang="zh-CN" altLang="en-US"/>
          </a:p>
        </p:txBody>
      </p:sp>
      <p:sp>
        <p:nvSpPr>
          <p:cNvPr id="18" name="Line 16"/>
          <p:cNvSpPr>
            <a:spLocks noChangeShapeType="1"/>
          </p:cNvSpPr>
          <p:nvPr userDrawn="1"/>
        </p:nvSpPr>
        <p:spPr bwMode="auto">
          <a:xfrm flipH="1">
            <a:off x="1383788" y="2278884"/>
            <a:ext cx="2014" cy="573053"/>
          </a:xfrm>
          <a:prstGeom prst="line">
            <a:avLst/>
          </a:prstGeom>
          <a:noFill/>
          <a:ln w="12700">
            <a:solidFill>
              <a:srgbClr val="00B0F0"/>
            </a:solidFill>
            <a:prstDash val="sysDot"/>
            <a:round/>
            <a:headEnd type="oval" w="med" len="med"/>
            <a:tailEnd type="oval" w="med" len="med"/>
          </a:ln>
          <a:effectLst/>
        </p:spPr>
        <p:txBody>
          <a:bodyPr/>
          <a:lstStyle/>
          <a:p>
            <a:endParaRPr lang="zh-CN" altLang="en-US"/>
          </a:p>
        </p:txBody>
      </p:sp>
      <p:sp>
        <p:nvSpPr>
          <p:cNvPr id="19" name="AutoShape 17"/>
          <p:cNvSpPr>
            <a:spLocks noChangeArrowheads="1"/>
          </p:cNvSpPr>
          <p:nvPr userDrawn="1"/>
        </p:nvSpPr>
        <p:spPr bwMode="auto">
          <a:xfrm>
            <a:off x="526727" y="3191338"/>
            <a:ext cx="1378751" cy="1060501"/>
          </a:xfrm>
          <a:prstGeom prst="roundRect">
            <a:avLst>
              <a:gd name="adj" fmla="val 13009"/>
            </a:avLst>
          </a:prstGeom>
          <a:solidFill>
            <a:schemeClr val="bg1">
              <a:lumMod val="95000"/>
            </a:schemeClr>
          </a:solidFill>
          <a:ln w="19050" cap="rnd" algn="ctr">
            <a:solidFill>
              <a:schemeClr val="tx1"/>
            </a:solidFill>
            <a:prstDash val="sysDot"/>
            <a:round/>
            <a:headEnd/>
            <a:tailEnd/>
          </a:ln>
          <a:effectLst/>
        </p:spPr>
        <p:txBody>
          <a:bodyPr/>
          <a:lstStyle/>
          <a:p>
            <a:endParaRPr lang="zh-CN" altLang="en-US"/>
          </a:p>
        </p:txBody>
      </p:sp>
      <p:sp>
        <p:nvSpPr>
          <p:cNvPr id="20" name="Line 18"/>
          <p:cNvSpPr>
            <a:spLocks noChangeShapeType="1"/>
          </p:cNvSpPr>
          <p:nvPr userDrawn="1"/>
        </p:nvSpPr>
        <p:spPr bwMode="auto">
          <a:xfrm flipH="1">
            <a:off x="635496" y="2859994"/>
            <a:ext cx="2014" cy="494498"/>
          </a:xfrm>
          <a:prstGeom prst="line">
            <a:avLst/>
          </a:prstGeom>
          <a:noFill/>
          <a:ln w="12700">
            <a:solidFill>
              <a:schemeClr val="tx1"/>
            </a:solidFill>
            <a:prstDash val="sysDot"/>
            <a:round/>
            <a:headEnd type="oval" w="med" len="med"/>
            <a:tailEnd type="oval" w="med" len="med"/>
          </a:ln>
          <a:effectLst/>
        </p:spPr>
        <p:txBody>
          <a:bodyPr/>
          <a:lstStyle/>
          <a:p>
            <a:endParaRPr lang="zh-CN" altLang="en-US"/>
          </a:p>
        </p:txBody>
      </p:sp>
      <p:grpSp>
        <p:nvGrpSpPr>
          <p:cNvPr id="21" name="Group 138"/>
          <p:cNvGrpSpPr>
            <a:grpSpLocks/>
          </p:cNvGrpSpPr>
          <p:nvPr userDrawn="1"/>
        </p:nvGrpSpPr>
        <p:grpSpPr bwMode="auto">
          <a:xfrm>
            <a:off x="1303219" y="2777410"/>
            <a:ext cx="155097" cy="155097"/>
            <a:chOff x="1661" y="2750"/>
            <a:chExt cx="250" cy="250"/>
          </a:xfrm>
        </p:grpSpPr>
        <p:sp>
          <p:nvSpPr>
            <p:cNvPr id="22" name="Oval 139"/>
            <p:cNvSpPr>
              <a:spLocks noChangeArrowheads="1"/>
            </p:cNvSpPr>
            <p:nvPr/>
          </p:nvSpPr>
          <p:spPr bwMode="auto">
            <a:xfrm>
              <a:off x="1661" y="2750"/>
              <a:ext cx="250" cy="250"/>
            </a:xfrm>
            <a:prstGeom prst="ellipse">
              <a:avLst/>
            </a:prstGeom>
            <a:solidFill>
              <a:schemeClr val="accent2"/>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sp>
          <p:nvSpPr>
            <p:cNvPr id="23" name="Oval 140"/>
            <p:cNvSpPr>
              <a:spLocks noChangeArrowheads="1"/>
            </p:cNvSpPr>
            <p:nvPr/>
          </p:nvSpPr>
          <p:spPr bwMode="auto">
            <a:xfrm>
              <a:off x="1729" y="2818"/>
              <a:ext cx="114" cy="114"/>
            </a:xfrm>
            <a:prstGeom prst="ellipse">
              <a:avLst/>
            </a:prstGeom>
            <a:solidFill>
              <a:schemeClr val="bg1"/>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grpSp>
      <p:grpSp>
        <p:nvGrpSpPr>
          <p:cNvPr id="28" name="Group 138"/>
          <p:cNvGrpSpPr>
            <a:grpSpLocks/>
          </p:cNvGrpSpPr>
          <p:nvPr userDrawn="1"/>
        </p:nvGrpSpPr>
        <p:grpSpPr bwMode="auto">
          <a:xfrm>
            <a:off x="4434365" y="2780432"/>
            <a:ext cx="155097" cy="155097"/>
            <a:chOff x="1661" y="2750"/>
            <a:chExt cx="250" cy="250"/>
          </a:xfrm>
        </p:grpSpPr>
        <p:sp>
          <p:nvSpPr>
            <p:cNvPr id="29" name="Oval 139"/>
            <p:cNvSpPr>
              <a:spLocks noChangeArrowheads="1"/>
            </p:cNvSpPr>
            <p:nvPr/>
          </p:nvSpPr>
          <p:spPr bwMode="auto">
            <a:xfrm>
              <a:off x="1661" y="2750"/>
              <a:ext cx="250" cy="250"/>
            </a:xfrm>
            <a:prstGeom prst="ellipse">
              <a:avLst/>
            </a:prstGeom>
            <a:solidFill>
              <a:schemeClr val="accent2"/>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sp>
          <p:nvSpPr>
            <p:cNvPr id="30" name="Oval 140"/>
            <p:cNvSpPr>
              <a:spLocks noChangeArrowheads="1"/>
            </p:cNvSpPr>
            <p:nvPr/>
          </p:nvSpPr>
          <p:spPr bwMode="auto">
            <a:xfrm>
              <a:off x="1729" y="2818"/>
              <a:ext cx="114" cy="114"/>
            </a:xfrm>
            <a:prstGeom prst="ellipse">
              <a:avLst/>
            </a:prstGeom>
            <a:solidFill>
              <a:schemeClr val="bg1"/>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grpSp>
      <p:sp>
        <p:nvSpPr>
          <p:cNvPr id="36" name="Oval 139"/>
          <p:cNvSpPr>
            <a:spLocks noChangeArrowheads="1"/>
          </p:cNvSpPr>
          <p:nvPr/>
        </p:nvSpPr>
        <p:spPr bwMode="auto">
          <a:xfrm>
            <a:off x="563990" y="2774389"/>
            <a:ext cx="155097" cy="155097"/>
          </a:xfrm>
          <a:prstGeom prst="ellipse">
            <a:avLst/>
          </a:prstGeom>
          <a:solidFill>
            <a:schemeClr val="tx1"/>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sp>
        <p:nvSpPr>
          <p:cNvPr id="37" name="Oval 140"/>
          <p:cNvSpPr>
            <a:spLocks noChangeArrowheads="1"/>
          </p:cNvSpPr>
          <p:nvPr/>
        </p:nvSpPr>
        <p:spPr bwMode="auto">
          <a:xfrm>
            <a:off x="606176" y="2816575"/>
            <a:ext cx="70724" cy="70724"/>
          </a:xfrm>
          <a:prstGeom prst="ellipse">
            <a:avLst/>
          </a:prstGeom>
          <a:solidFill>
            <a:schemeClr val="bg1"/>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grpSp>
        <p:nvGrpSpPr>
          <p:cNvPr id="38" name="Group 138"/>
          <p:cNvGrpSpPr>
            <a:grpSpLocks/>
          </p:cNvGrpSpPr>
          <p:nvPr userDrawn="1"/>
        </p:nvGrpSpPr>
        <p:grpSpPr bwMode="auto">
          <a:xfrm>
            <a:off x="2092803" y="2777410"/>
            <a:ext cx="155097" cy="155097"/>
            <a:chOff x="1661" y="2750"/>
            <a:chExt cx="250" cy="250"/>
          </a:xfrm>
        </p:grpSpPr>
        <p:sp>
          <p:nvSpPr>
            <p:cNvPr id="39" name="Oval 139"/>
            <p:cNvSpPr>
              <a:spLocks noChangeArrowheads="1"/>
            </p:cNvSpPr>
            <p:nvPr/>
          </p:nvSpPr>
          <p:spPr bwMode="auto">
            <a:xfrm>
              <a:off x="1661" y="2750"/>
              <a:ext cx="250" cy="250"/>
            </a:xfrm>
            <a:prstGeom prst="ellipse">
              <a:avLst/>
            </a:prstGeom>
            <a:solidFill>
              <a:schemeClr val="tx1"/>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sp>
          <p:nvSpPr>
            <p:cNvPr id="40" name="Oval 140"/>
            <p:cNvSpPr>
              <a:spLocks noChangeArrowheads="1"/>
            </p:cNvSpPr>
            <p:nvPr/>
          </p:nvSpPr>
          <p:spPr bwMode="auto">
            <a:xfrm>
              <a:off x="1729" y="2818"/>
              <a:ext cx="114" cy="114"/>
            </a:xfrm>
            <a:prstGeom prst="ellipse">
              <a:avLst/>
            </a:prstGeom>
            <a:solidFill>
              <a:schemeClr val="bg1"/>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grpSp>
      <p:grpSp>
        <p:nvGrpSpPr>
          <p:cNvPr id="41" name="Group 138"/>
          <p:cNvGrpSpPr>
            <a:grpSpLocks/>
          </p:cNvGrpSpPr>
          <p:nvPr userDrawn="1"/>
        </p:nvGrpSpPr>
        <p:grpSpPr bwMode="auto">
          <a:xfrm>
            <a:off x="2861239" y="2777410"/>
            <a:ext cx="155097" cy="155097"/>
            <a:chOff x="1661" y="2750"/>
            <a:chExt cx="250" cy="250"/>
          </a:xfrm>
        </p:grpSpPr>
        <p:sp>
          <p:nvSpPr>
            <p:cNvPr id="42" name="Oval 139"/>
            <p:cNvSpPr>
              <a:spLocks noChangeArrowheads="1"/>
            </p:cNvSpPr>
            <p:nvPr/>
          </p:nvSpPr>
          <p:spPr bwMode="auto">
            <a:xfrm>
              <a:off x="1661" y="2750"/>
              <a:ext cx="250" cy="250"/>
            </a:xfrm>
            <a:prstGeom prst="ellipse">
              <a:avLst/>
            </a:prstGeom>
            <a:solidFill>
              <a:schemeClr val="accent2"/>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sp>
          <p:nvSpPr>
            <p:cNvPr id="43" name="Oval 140"/>
            <p:cNvSpPr>
              <a:spLocks noChangeArrowheads="1"/>
            </p:cNvSpPr>
            <p:nvPr/>
          </p:nvSpPr>
          <p:spPr bwMode="auto">
            <a:xfrm>
              <a:off x="1729" y="2818"/>
              <a:ext cx="114" cy="114"/>
            </a:xfrm>
            <a:prstGeom prst="ellipse">
              <a:avLst/>
            </a:prstGeom>
            <a:solidFill>
              <a:schemeClr val="bg1"/>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grpSp>
      <p:grpSp>
        <p:nvGrpSpPr>
          <p:cNvPr id="44" name="Group 138"/>
          <p:cNvGrpSpPr>
            <a:grpSpLocks/>
          </p:cNvGrpSpPr>
          <p:nvPr userDrawn="1"/>
        </p:nvGrpSpPr>
        <p:grpSpPr bwMode="auto">
          <a:xfrm>
            <a:off x="3637730" y="2777410"/>
            <a:ext cx="155097" cy="155097"/>
            <a:chOff x="1661" y="2750"/>
            <a:chExt cx="250" cy="250"/>
          </a:xfrm>
        </p:grpSpPr>
        <p:sp>
          <p:nvSpPr>
            <p:cNvPr id="45" name="Oval 139"/>
            <p:cNvSpPr>
              <a:spLocks noChangeArrowheads="1"/>
            </p:cNvSpPr>
            <p:nvPr/>
          </p:nvSpPr>
          <p:spPr bwMode="auto">
            <a:xfrm>
              <a:off x="1661" y="2750"/>
              <a:ext cx="250" cy="250"/>
            </a:xfrm>
            <a:prstGeom prst="ellipse">
              <a:avLst/>
            </a:prstGeom>
            <a:solidFill>
              <a:schemeClr val="tx1"/>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sp>
          <p:nvSpPr>
            <p:cNvPr id="46" name="Oval 140"/>
            <p:cNvSpPr>
              <a:spLocks noChangeArrowheads="1"/>
            </p:cNvSpPr>
            <p:nvPr/>
          </p:nvSpPr>
          <p:spPr bwMode="auto">
            <a:xfrm>
              <a:off x="1729" y="2818"/>
              <a:ext cx="114" cy="114"/>
            </a:xfrm>
            <a:prstGeom prst="ellipse">
              <a:avLst/>
            </a:prstGeom>
            <a:solidFill>
              <a:schemeClr val="bg1"/>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grpSp>
      <p:sp>
        <p:nvSpPr>
          <p:cNvPr id="48" name="文本占位符 37"/>
          <p:cNvSpPr>
            <a:spLocks noGrp="1"/>
          </p:cNvSpPr>
          <p:nvPr>
            <p:ph type="body" sz="quarter" idx="23" hasCustomPrompt="1"/>
          </p:nvPr>
        </p:nvSpPr>
        <p:spPr>
          <a:xfrm>
            <a:off x="1458315" y="1515817"/>
            <a:ext cx="1051681" cy="865305"/>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49" name="文本占位符 37"/>
          <p:cNvSpPr>
            <a:spLocks noGrp="1"/>
          </p:cNvSpPr>
          <p:nvPr>
            <p:ph type="body" sz="quarter" idx="24" hasCustomPrompt="1"/>
          </p:nvPr>
        </p:nvSpPr>
        <p:spPr>
          <a:xfrm>
            <a:off x="3016336" y="1515817"/>
            <a:ext cx="1051681" cy="865305"/>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50" name="文本占位符 37"/>
          <p:cNvSpPr>
            <a:spLocks noGrp="1"/>
          </p:cNvSpPr>
          <p:nvPr>
            <p:ph type="body" sz="quarter" idx="25" hasCustomPrompt="1"/>
          </p:nvPr>
        </p:nvSpPr>
        <p:spPr>
          <a:xfrm>
            <a:off x="4595599" y="1515817"/>
            <a:ext cx="1051681" cy="865305"/>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51" name="文本占位符 37"/>
          <p:cNvSpPr>
            <a:spLocks noGrp="1"/>
          </p:cNvSpPr>
          <p:nvPr>
            <p:ph type="body" sz="quarter" idx="26" hasCustomPrompt="1"/>
          </p:nvPr>
        </p:nvSpPr>
        <p:spPr>
          <a:xfrm>
            <a:off x="743635" y="3293122"/>
            <a:ext cx="1051681" cy="865305"/>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52" name="文本占位符 37"/>
          <p:cNvSpPr>
            <a:spLocks noGrp="1"/>
          </p:cNvSpPr>
          <p:nvPr>
            <p:ph type="body" sz="quarter" idx="27" hasCustomPrompt="1"/>
          </p:nvPr>
        </p:nvSpPr>
        <p:spPr>
          <a:xfrm>
            <a:off x="2270971" y="3293122"/>
            <a:ext cx="1051681" cy="865305"/>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53" name="文本占位符 37"/>
          <p:cNvSpPr>
            <a:spLocks noGrp="1"/>
          </p:cNvSpPr>
          <p:nvPr>
            <p:ph type="body" sz="quarter" idx="28" hasCustomPrompt="1"/>
          </p:nvPr>
        </p:nvSpPr>
        <p:spPr>
          <a:xfrm>
            <a:off x="3826570" y="3293122"/>
            <a:ext cx="1051681" cy="865305"/>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54" name="AutoShape 3"/>
          <p:cNvSpPr>
            <a:spLocks noChangeArrowheads="1"/>
          </p:cNvSpPr>
          <p:nvPr userDrawn="1"/>
        </p:nvSpPr>
        <p:spPr bwMode="auto">
          <a:xfrm>
            <a:off x="5901578" y="1406715"/>
            <a:ext cx="1378752" cy="1060501"/>
          </a:xfrm>
          <a:prstGeom prst="roundRect">
            <a:avLst>
              <a:gd name="adj" fmla="val 13009"/>
            </a:avLst>
          </a:prstGeom>
          <a:solidFill>
            <a:schemeClr val="accent2">
              <a:lumMod val="20000"/>
              <a:lumOff val="80000"/>
            </a:schemeClr>
          </a:solidFill>
          <a:ln w="19050" cap="rnd" algn="ctr">
            <a:solidFill>
              <a:srgbClr val="00B0F0"/>
            </a:solidFill>
            <a:prstDash val="sysDot"/>
            <a:round/>
            <a:headEnd/>
            <a:tailEnd/>
          </a:ln>
          <a:effectLst/>
        </p:spPr>
        <p:txBody>
          <a:bodyPr wrap="none" anchor="ctr"/>
          <a:lstStyle/>
          <a:p>
            <a:endParaRPr lang="zh-CN" altLang="en-US"/>
          </a:p>
        </p:txBody>
      </p:sp>
      <p:sp>
        <p:nvSpPr>
          <p:cNvPr id="55" name="AutoShape 5"/>
          <p:cNvSpPr>
            <a:spLocks noChangeArrowheads="1"/>
          </p:cNvSpPr>
          <p:nvPr userDrawn="1"/>
        </p:nvSpPr>
        <p:spPr bwMode="auto">
          <a:xfrm>
            <a:off x="5163357" y="3191338"/>
            <a:ext cx="1378751" cy="1060501"/>
          </a:xfrm>
          <a:prstGeom prst="roundRect">
            <a:avLst>
              <a:gd name="adj" fmla="val 13009"/>
            </a:avLst>
          </a:prstGeom>
          <a:solidFill>
            <a:schemeClr val="bg1">
              <a:lumMod val="95000"/>
            </a:schemeClr>
          </a:solidFill>
          <a:ln w="19050" cap="rnd" algn="ctr">
            <a:solidFill>
              <a:schemeClr val="tx1"/>
            </a:solidFill>
            <a:prstDash val="sysDot"/>
            <a:round/>
            <a:headEnd/>
            <a:tailEnd/>
          </a:ln>
          <a:effectLst/>
        </p:spPr>
        <p:txBody>
          <a:bodyPr wrap="none" anchor="ctr"/>
          <a:lstStyle/>
          <a:p>
            <a:endParaRPr lang="zh-CN" altLang="en-US"/>
          </a:p>
        </p:txBody>
      </p:sp>
      <p:sp>
        <p:nvSpPr>
          <p:cNvPr id="56" name="Line 10"/>
          <p:cNvSpPr>
            <a:spLocks noChangeShapeType="1"/>
          </p:cNvSpPr>
          <p:nvPr userDrawn="1"/>
        </p:nvSpPr>
        <p:spPr bwMode="auto">
          <a:xfrm flipH="1">
            <a:off x="5280183" y="2859994"/>
            <a:ext cx="2014" cy="494498"/>
          </a:xfrm>
          <a:prstGeom prst="line">
            <a:avLst/>
          </a:prstGeom>
          <a:noFill/>
          <a:ln w="12700">
            <a:solidFill>
              <a:schemeClr val="tx1"/>
            </a:solidFill>
            <a:prstDash val="sysDot"/>
            <a:round/>
            <a:headEnd type="oval" w="med" len="med"/>
            <a:tailEnd type="oval" w="med" len="med"/>
          </a:ln>
          <a:effectLst/>
        </p:spPr>
        <p:txBody>
          <a:bodyPr/>
          <a:lstStyle/>
          <a:p>
            <a:endParaRPr lang="zh-CN" altLang="en-US"/>
          </a:p>
        </p:txBody>
      </p:sp>
      <p:sp>
        <p:nvSpPr>
          <p:cNvPr id="57" name="Line 15"/>
          <p:cNvSpPr>
            <a:spLocks noChangeShapeType="1"/>
          </p:cNvSpPr>
          <p:nvPr userDrawn="1"/>
        </p:nvSpPr>
        <p:spPr bwMode="auto">
          <a:xfrm flipH="1">
            <a:off x="6054661" y="2283919"/>
            <a:ext cx="2014" cy="573054"/>
          </a:xfrm>
          <a:prstGeom prst="line">
            <a:avLst/>
          </a:prstGeom>
          <a:noFill/>
          <a:ln w="12700">
            <a:solidFill>
              <a:srgbClr val="00B0F0"/>
            </a:solidFill>
            <a:prstDash val="sysDot"/>
            <a:round/>
            <a:headEnd type="oval" w="med" len="med"/>
            <a:tailEnd type="oval" w="med" len="med"/>
          </a:ln>
          <a:effectLst/>
        </p:spPr>
        <p:txBody>
          <a:bodyPr/>
          <a:lstStyle/>
          <a:p>
            <a:endParaRPr lang="zh-CN" altLang="en-US"/>
          </a:p>
        </p:txBody>
      </p:sp>
      <p:grpSp>
        <p:nvGrpSpPr>
          <p:cNvPr id="58" name="Group 138"/>
          <p:cNvGrpSpPr>
            <a:grpSpLocks/>
          </p:cNvGrpSpPr>
          <p:nvPr userDrawn="1"/>
        </p:nvGrpSpPr>
        <p:grpSpPr bwMode="auto">
          <a:xfrm>
            <a:off x="5208677" y="2777410"/>
            <a:ext cx="155097" cy="155097"/>
            <a:chOff x="1661" y="2750"/>
            <a:chExt cx="250" cy="250"/>
          </a:xfrm>
        </p:grpSpPr>
        <p:sp>
          <p:nvSpPr>
            <p:cNvPr id="59" name="Oval 139"/>
            <p:cNvSpPr>
              <a:spLocks noChangeArrowheads="1"/>
            </p:cNvSpPr>
            <p:nvPr/>
          </p:nvSpPr>
          <p:spPr bwMode="auto">
            <a:xfrm>
              <a:off x="1661" y="2750"/>
              <a:ext cx="250" cy="250"/>
            </a:xfrm>
            <a:prstGeom prst="ellipse">
              <a:avLst/>
            </a:prstGeom>
            <a:solidFill>
              <a:schemeClr val="tx1"/>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sp>
          <p:nvSpPr>
            <p:cNvPr id="60" name="Oval 140"/>
            <p:cNvSpPr>
              <a:spLocks noChangeArrowheads="1"/>
            </p:cNvSpPr>
            <p:nvPr/>
          </p:nvSpPr>
          <p:spPr bwMode="auto">
            <a:xfrm>
              <a:off x="1729" y="2818"/>
              <a:ext cx="114" cy="114"/>
            </a:xfrm>
            <a:prstGeom prst="ellipse">
              <a:avLst/>
            </a:prstGeom>
            <a:solidFill>
              <a:schemeClr val="bg1"/>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grpSp>
      <p:grpSp>
        <p:nvGrpSpPr>
          <p:cNvPr id="61" name="Group 138"/>
          <p:cNvGrpSpPr>
            <a:grpSpLocks/>
          </p:cNvGrpSpPr>
          <p:nvPr userDrawn="1"/>
        </p:nvGrpSpPr>
        <p:grpSpPr bwMode="auto">
          <a:xfrm>
            <a:off x="5977113" y="2777410"/>
            <a:ext cx="155097" cy="155097"/>
            <a:chOff x="1661" y="2750"/>
            <a:chExt cx="250" cy="250"/>
          </a:xfrm>
        </p:grpSpPr>
        <p:sp>
          <p:nvSpPr>
            <p:cNvPr id="62" name="Oval 139"/>
            <p:cNvSpPr>
              <a:spLocks noChangeArrowheads="1"/>
            </p:cNvSpPr>
            <p:nvPr/>
          </p:nvSpPr>
          <p:spPr bwMode="auto">
            <a:xfrm>
              <a:off x="1661" y="2750"/>
              <a:ext cx="250" cy="250"/>
            </a:xfrm>
            <a:prstGeom prst="ellipse">
              <a:avLst/>
            </a:prstGeom>
            <a:solidFill>
              <a:schemeClr val="accent2"/>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sp>
          <p:nvSpPr>
            <p:cNvPr id="63" name="Oval 140"/>
            <p:cNvSpPr>
              <a:spLocks noChangeArrowheads="1"/>
            </p:cNvSpPr>
            <p:nvPr/>
          </p:nvSpPr>
          <p:spPr bwMode="auto">
            <a:xfrm>
              <a:off x="1729" y="2818"/>
              <a:ext cx="114" cy="114"/>
            </a:xfrm>
            <a:prstGeom prst="ellipse">
              <a:avLst/>
            </a:prstGeom>
            <a:solidFill>
              <a:schemeClr val="bg1"/>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grpSp>
      <p:sp>
        <p:nvSpPr>
          <p:cNvPr id="64" name="文本占位符 37"/>
          <p:cNvSpPr>
            <a:spLocks noGrp="1"/>
          </p:cNvSpPr>
          <p:nvPr>
            <p:ph type="body" sz="quarter" idx="29" hasCustomPrompt="1"/>
          </p:nvPr>
        </p:nvSpPr>
        <p:spPr>
          <a:xfrm>
            <a:off x="6132210" y="1515817"/>
            <a:ext cx="1051681" cy="865305"/>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65" name="文本占位符 37"/>
          <p:cNvSpPr>
            <a:spLocks noGrp="1"/>
          </p:cNvSpPr>
          <p:nvPr>
            <p:ph type="body" sz="quarter" idx="30" hasCustomPrompt="1"/>
          </p:nvPr>
        </p:nvSpPr>
        <p:spPr>
          <a:xfrm>
            <a:off x="5386845" y="3293122"/>
            <a:ext cx="1051681" cy="865305"/>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72" name="AutoShape 3"/>
          <p:cNvSpPr>
            <a:spLocks noChangeArrowheads="1"/>
          </p:cNvSpPr>
          <p:nvPr userDrawn="1"/>
        </p:nvSpPr>
        <p:spPr bwMode="auto">
          <a:xfrm>
            <a:off x="7457761" y="1406715"/>
            <a:ext cx="1378752" cy="1060501"/>
          </a:xfrm>
          <a:prstGeom prst="roundRect">
            <a:avLst>
              <a:gd name="adj" fmla="val 13009"/>
            </a:avLst>
          </a:prstGeom>
          <a:solidFill>
            <a:schemeClr val="accent2">
              <a:lumMod val="20000"/>
              <a:lumOff val="80000"/>
            </a:schemeClr>
          </a:solidFill>
          <a:ln w="19050" cap="rnd" algn="ctr">
            <a:solidFill>
              <a:srgbClr val="00B0F0"/>
            </a:solidFill>
            <a:prstDash val="sysDot"/>
            <a:round/>
            <a:headEnd/>
            <a:tailEnd/>
          </a:ln>
          <a:effectLst/>
        </p:spPr>
        <p:txBody>
          <a:bodyPr wrap="none" anchor="ctr"/>
          <a:lstStyle/>
          <a:p>
            <a:endParaRPr lang="zh-CN" altLang="en-US"/>
          </a:p>
        </p:txBody>
      </p:sp>
      <p:sp>
        <p:nvSpPr>
          <p:cNvPr id="73" name="AutoShape 5"/>
          <p:cNvSpPr>
            <a:spLocks noChangeArrowheads="1"/>
          </p:cNvSpPr>
          <p:nvPr userDrawn="1"/>
        </p:nvSpPr>
        <p:spPr bwMode="auto">
          <a:xfrm>
            <a:off x="6719540" y="3191338"/>
            <a:ext cx="1378751" cy="1060501"/>
          </a:xfrm>
          <a:prstGeom prst="roundRect">
            <a:avLst>
              <a:gd name="adj" fmla="val 13009"/>
            </a:avLst>
          </a:prstGeom>
          <a:solidFill>
            <a:schemeClr val="bg1">
              <a:lumMod val="95000"/>
            </a:schemeClr>
          </a:solidFill>
          <a:ln w="19050" cap="rnd" algn="ctr">
            <a:solidFill>
              <a:schemeClr val="tx1"/>
            </a:solidFill>
            <a:prstDash val="sysDot"/>
            <a:round/>
            <a:headEnd/>
            <a:tailEnd/>
          </a:ln>
          <a:effectLst/>
        </p:spPr>
        <p:txBody>
          <a:bodyPr wrap="none" anchor="ctr"/>
          <a:lstStyle/>
          <a:p>
            <a:endParaRPr lang="zh-CN" altLang="en-US"/>
          </a:p>
        </p:txBody>
      </p:sp>
      <p:sp>
        <p:nvSpPr>
          <p:cNvPr id="74" name="Line 10"/>
          <p:cNvSpPr>
            <a:spLocks noChangeShapeType="1"/>
          </p:cNvSpPr>
          <p:nvPr userDrawn="1"/>
        </p:nvSpPr>
        <p:spPr bwMode="auto">
          <a:xfrm flipH="1">
            <a:off x="6836366" y="2859994"/>
            <a:ext cx="2014" cy="494498"/>
          </a:xfrm>
          <a:prstGeom prst="line">
            <a:avLst/>
          </a:prstGeom>
          <a:noFill/>
          <a:ln w="12700">
            <a:solidFill>
              <a:schemeClr val="tx1"/>
            </a:solidFill>
            <a:prstDash val="sysDot"/>
            <a:round/>
            <a:headEnd type="oval" w="med" len="med"/>
            <a:tailEnd type="oval" w="med" len="med"/>
          </a:ln>
          <a:effectLst/>
        </p:spPr>
        <p:txBody>
          <a:bodyPr/>
          <a:lstStyle/>
          <a:p>
            <a:endParaRPr lang="zh-CN" altLang="en-US"/>
          </a:p>
        </p:txBody>
      </p:sp>
      <p:sp>
        <p:nvSpPr>
          <p:cNvPr id="75" name="Line 15"/>
          <p:cNvSpPr>
            <a:spLocks noChangeShapeType="1"/>
          </p:cNvSpPr>
          <p:nvPr userDrawn="1"/>
        </p:nvSpPr>
        <p:spPr bwMode="auto">
          <a:xfrm flipH="1">
            <a:off x="7610844" y="2283919"/>
            <a:ext cx="2014" cy="573054"/>
          </a:xfrm>
          <a:prstGeom prst="line">
            <a:avLst/>
          </a:prstGeom>
          <a:noFill/>
          <a:ln w="12700">
            <a:solidFill>
              <a:srgbClr val="00B0F0"/>
            </a:solidFill>
            <a:prstDash val="sysDot"/>
            <a:round/>
            <a:headEnd type="oval" w="med" len="med"/>
            <a:tailEnd type="oval" w="med" len="med"/>
          </a:ln>
          <a:effectLst/>
        </p:spPr>
        <p:txBody>
          <a:bodyPr/>
          <a:lstStyle/>
          <a:p>
            <a:endParaRPr lang="zh-CN" altLang="en-US"/>
          </a:p>
        </p:txBody>
      </p:sp>
      <p:grpSp>
        <p:nvGrpSpPr>
          <p:cNvPr id="76" name="Group 138"/>
          <p:cNvGrpSpPr>
            <a:grpSpLocks/>
          </p:cNvGrpSpPr>
          <p:nvPr userDrawn="1"/>
        </p:nvGrpSpPr>
        <p:grpSpPr bwMode="auto">
          <a:xfrm>
            <a:off x="6764860" y="2777410"/>
            <a:ext cx="155097" cy="155097"/>
            <a:chOff x="1661" y="2750"/>
            <a:chExt cx="250" cy="250"/>
          </a:xfrm>
        </p:grpSpPr>
        <p:sp>
          <p:nvSpPr>
            <p:cNvPr id="77" name="Oval 139"/>
            <p:cNvSpPr>
              <a:spLocks noChangeArrowheads="1"/>
            </p:cNvSpPr>
            <p:nvPr/>
          </p:nvSpPr>
          <p:spPr bwMode="auto">
            <a:xfrm>
              <a:off x="1661" y="2750"/>
              <a:ext cx="250" cy="250"/>
            </a:xfrm>
            <a:prstGeom prst="ellipse">
              <a:avLst/>
            </a:prstGeom>
            <a:solidFill>
              <a:schemeClr val="tx1"/>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sp>
          <p:nvSpPr>
            <p:cNvPr id="78" name="Oval 140"/>
            <p:cNvSpPr>
              <a:spLocks noChangeArrowheads="1"/>
            </p:cNvSpPr>
            <p:nvPr/>
          </p:nvSpPr>
          <p:spPr bwMode="auto">
            <a:xfrm>
              <a:off x="1729" y="2818"/>
              <a:ext cx="114" cy="114"/>
            </a:xfrm>
            <a:prstGeom prst="ellipse">
              <a:avLst/>
            </a:prstGeom>
            <a:solidFill>
              <a:schemeClr val="bg1"/>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grpSp>
      <p:grpSp>
        <p:nvGrpSpPr>
          <p:cNvPr id="79" name="Group 138"/>
          <p:cNvGrpSpPr>
            <a:grpSpLocks/>
          </p:cNvGrpSpPr>
          <p:nvPr userDrawn="1"/>
        </p:nvGrpSpPr>
        <p:grpSpPr bwMode="auto">
          <a:xfrm>
            <a:off x="7533296" y="2777410"/>
            <a:ext cx="155097" cy="155097"/>
            <a:chOff x="1661" y="2750"/>
            <a:chExt cx="250" cy="250"/>
          </a:xfrm>
        </p:grpSpPr>
        <p:sp>
          <p:nvSpPr>
            <p:cNvPr id="80" name="Oval 139"/>
            <p:cNvSpPr>
              <a:spLocks noChangeArrowheads="1"/>
            </p:cNvSpPr>
            <p:nvPr/>
          </p:nvSpPr>
          <p:spPr bwMode="auto">
            <a:xfrm>
              <a:off x="1661" y="2750"/>
              <a:ext cx="250" cy="250"/>
            </a:xfrm>
            <a:prstGeom prst="ellipse">
              <a:avLst/>
            </a:prstGeom>
            <a:solidFill>
              <a:schemeClr val="accent2"/>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sp>
          <p:nvSpPr>
            <p:cNvPr id="81" name="Oval 140"/>
            <p:cNvSpPr>
              <a:spLocks noChangeArrowheads="1"/>
            </p:cNvSpPr>
            <p:nvPr/>
          </p:nvSpPr>
          <p:spPr bwMode="auto">
            <a:xfrm>
              <a:off x="1729" y="2818"/>
              <a:ext cx="114" cy="114"/>
            </a:xfrm>
            <a:prstGeom prst="ellipse">
              <a:avLst/>
            </a:prstGeom>
            <a:solidFill>
              <a:schemeClr val="bg1"/>
            </a:solidFill>
            <a:ln w="101600">
              <a:noFill/>
              <a:round/>
              <a:headEnd/>
              <a:tailEnd/>
            </a:ln>
          </p:spPr>
          <p:txBody>
            <a:bodyPr wrap="none" anchor="ctr"/>
            <a:lstStyle/>
            <a:p>
              <a:pPr algn="ctr"/>
              <a:endParaRPr kumimoji="0" lang="ko-KR" altLang="ko-KR">
                <a:latin typeface="맑은 고딕" pitchFamily="50" charset="-127"/>
                <a:ea typeface="맑은 고딕" pitchFamily="50" charset="-127"/>
              </a:endParaRPr>
            </a:p>
          </p:txBody>
        </p:sp>
      </p:grpSp>
      <p:sp>
        <p:nvSpPr>
          <p:cNvPr id="82" name="文本占位符 37"/>
          <p:cNvSpPr>
            <a:spLocks noGrp="1"/>
          </p:cNvSpPr>
          <p:nvPr>
            <p:ph type="body" sz="quarter" idx="31" hasCustomPrompt="1"/>
          </p:nvPr>
        </p:nvSpPr>
        <p:spPr>
          <a:xfrm>
            <a:off x="7688393" y="1515817"/>
            <a:ext cx="1051681" cy="865305"/>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83" name="文本占位符 37"/>
          <p:cNvSpPr>
            <a:spLocks noGrp="1"/>
          </p:cNvSpPr>
          <p:nvPr>
            <p:ph type="body" sz="quarter" idx="32" hasCustomPrompt="1"/>
          </p:nvPr>
        </p:nvSpPr>
        <p:spPr>
          <a:xfrm>
            <a:off x="6943028" y="3293122"/>
            <a:ext cx="1051681" cy="865305"/>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图表20">
    <p:spTree>
      <p:nvGrpSpPr>
        <p:cNvPr id="1" name=""/>
        <p:cNvGrpSpPr/>
        <p:nvPr/>
      </p:nvGrpSpPr>
      <p:grpSpPr>
        <a:xfrm>
          <a:off x="0" y="0"/>
          <a:ext cx="0" cy="0"/>
          <a:chOff x="0" y="0"/>
          <a:chExt cx="0" cy="0"/>
        </a:xfrm>
      </p:grpSpPr>
      <p:sp>
        <p:nvSpPr>
          <p:cNvPr id="3"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4" name="Oval 11"/>
          <p:cNvSpPr>
            <a:spLocks noChangeArrowheads="1"/>
          </p:cNvSpPr>
          <p:nvPr userDrawn="1"/>
        </p:nvSpPr>
        <p:spPr bwMode="auto">
          <a:xfrm>
            <a:off x="2818323" y="2207525"/>
            <a:ext cx="3536708" cy="1312138"/>
          </a:xfrm>
          <a:prstGeom prst="ellipse">
            <a:avLst/>
          </a:prstGeom>
          <a:noFill/>
          <a:ln w="44450">
            <a:solidFill>
              <a:schemeClr val="tx1">
                <a:lumMod val="65000"/>
                <a:lumOff val="35000"/>
                <a:alpha val="50000"/>
              </a:schemeClr>
            </a:solidFill>
          </a:ln>
          <a:effectLst>
            <a:outerShdw blurRad="50800" dist="25400" dir="2700000" algn="tl" rotWithShape="0">
              <a:prstClr val="black">
                <a:alpha val="50000"/>
              </a:prstClr>
            </a:outerShdw>
          </a:effectLst>
          <a:scene3d>
            <a:camera prst="orthographicFront"/>
            <a:lightRig rig="flat" dir="t"/>
          </a:scene3d>
          <a:sp3d contourW="12700" prstMaterial="clear">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dirty="0">
              <a:solidFill>
                <a:schemeClr val="bg1"/>
              </a:solidFill>
              <a:latin typeface="微软雅黑" pitchFamily="34" charset="-122"/>
              <a:ea typeface="微软雅黑" pitchFamily="34" charset="-122"/>
            </a:endParaRPr>
          </a:p>
        </p:txBody>
      </p:sp>
      <p:sp>
        <p:nvSpPr>
          <p:cNvPr id="5" name="Oval 11"/>
          <p:cNvSpPr>
            <a:spLocks noChangeArrowheads="1"/>
          </p:cNvSpPr>
          <p:nvPr userDrawn="1"/>
        </p:nvSpPr>
        <p:spPr bwMode="auto">
          <a:xfrm rot="3293441" flipH="1">
            <a:off x="2818324" y="2207525"/>
            <a:ext cx="3536706" cy="1312138"/>
          </a:xfrm>
          <a:prstGeom prst="ellipse">
            <a:avLst/>
          </a:prstGeom>
          <a:noFill/>
          <a:ln w="44450">
            <a:solidFill>
              <a:schemeClr val="tx1">
                <a:lumMod val="65000"/>
                <a:lumOff val="35000"/>
                <a:alpha val="50000"/>
              </a:schemeClr>
            </a:solidFill>
          </a:ln>
          <a:effectLst>
            <a:outerShdw blurRad="50800" dist="25400" dir="2700000" algn="tl" rotWithShape="0">
              <a:prstClr val="black">
                <a:alpha val="50000"/>
              </a:prstClr>
            </a:outerShdw>
          </a:effectLst>
          <a:scene3d>
            <a:camera prst="orthographicFront"/>
            <a:lightRig rig="flat" dir="t"/>
          </a:scene3d>
          <a:sp3d contourW="12700" prstMaterial="clear">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dirty="0">
              <a:solidFill>
                <a:schemeClr val="bg1"/>
              </a:solidFill>
              <a:latin typeface="微软雅黑" pitchFamily="34" charset="-122"/>
              <a:ea typeface="微软雅黑" pitchFamily="34" charset="-122"/>
            </a:endParaRPr>
          </a:p>
        </p:txBody>
      </p:sp>
      <p:sp>
        <p:nvSpPr>
          <p:cNvPr id="6" name="Oval 11"/>
          <p:cNvSpPr>
            <a:spLocks noChangeArrowheads="1"/>
          </p:cNvSpPr>
          <p:nvPr userDrawn="1"/>
        </p:nvSpPr>
        <p:spPr bwMode="auto">
          <a:xfrm rot="18306559">
            <a:off x="2818324" y="2207525"/>
            <a:ext cx="3536706" cy="1312138"/>
          </a:xfrm>
          <a:prstGeom prst="ellipse">
            <a:avLst/>
          </a:prstGeom>
          <a:noFill/>
          <a:ln w="44450">
            <a:solidFill>
              <a:schemeClr val="tx1">
                <a:lumMod val="65000"/>
                <a:lumOff val="35000"/>
                <a:alpha val="50000"/>
              </a:schemeClr>
            </a:solidFill>
          </a:ln>
          <a:effectLst>
            <a:outerShdw blurRad="50800" dist="25400" dir="2700000" algn="tl" rotWithShape="0">
              <a:prstClr val="black">
                <a:alpha val="50000"/>
              </a:prstClr>
            </a:outerShdw>
          </a:effectLst>
          <a:scene3d>
            <a:camera prst="orthographicFront"/>
            <a:lightRig rig="flat" dir="t"/>
          </a:scene3d>
          <a:sp3d contourW="12700" prstMaterial="clear">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dirty="0">
              <a:solidFill>
                <a:schemeClr val="bg1"/>
              </a:solidFill>
              <a:latin typeface="微软雅黑" pitchFamily="34" charset="-122"/>
              <a:ea typeface="微软雅黑" pitchFamily="34" charset="-122"/>
            </a:endParaRPr>
          </a:p>
        </p:txBody>
      </p:sp>
      <p:sp>
        <p:nvSpPr>
          <p:cNvPr id="7" name="圆角矩形 6"/>
          <p:cNvSpPr/>
          <p:nvPr userDrawn="1"/>
        </p:nvSpPr>
        <p:spPr bwMode="auto">
          <a:xfrm>
            <a:off x="5894004" y="1533394"/>
            <a:ext cx="2223598" cy="389344"/>
          </a:xfrm>
          <a:prstGeom prst="roundRect">
            <a:avLst>
              <a:gd name="adj" fmla="val 10417"/>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tabLst>
                <a:tab pos="136525" algn="l"/>
              </a:tabLst>
              <a:defRPr/>
            </a:pPr>
            <a:endParaRPr lang="zh-CN" altLang="en-US" sz="1400" dirty="0">
              <a:solidFill>
                <a:schemeClr val="tx1"/>
              </a:solidFill>
              <a:latin typeface="微软雅黑" pitchFamily="34" charset="-122"/>
              <a:ea typeface="微软雅黑" pitchFamily="34" charset="-122"/>
            </a:endParaRPr>
          </a:p>
        </p:txBody>
      </p:sp>
      <p:sp>
        <p:nvSpPr>
          <p:cNvPr id="8" name="圆角矩形 7"/>
          <p:cNvSpPr/>
          <p:nvPr userDrawn="1"/>
        </p:nvSpPr>
        <p:spPr bwMode="auto">
          <a:xfrm>
            <a:off x="6472408" y="2659458"/>
            <a:ext cx="2223598" cy="389344"/>
          </a:xfrm>
          <a:prstGeom prst="roundRect">
            <a:avLst>
              <a:gd name="adj" fmla="val 10417"/>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tabLst>
                <a:tab pos="136525" algn="l"/>
              </a:tabLst>
              <a:defRPr/>
            </a:pPr>
            <a:endParaRPr lang="zh-CN" altLang="en-US" sz="1400" dirty="0">
              <a:solidFill>
                <a:schemeClr val="tx1"/>
              </a:solidFill>
              <a:latin typeface="微软雅黑" pitchFamily="34" charset="-122"/>
              <a:ea typeface="微软雅黑" pitchFamily="34" charset="-122"/>
            </a:endParaRPr>
          </a:p>
        </p:txBody>
      </p:sp>
      <p:sp>
        <p:nvSpPr>
          <p:cNvPr id="9" name="圆角矩形 8"/>
          <p:cNvSpPr/>
          <p:nvPr userDrawn="1"/>
        </p:nvSpPr>
        <p:spPr bwMode="auto">
          <a:xfrm>
            <a:off x="5899102" y="3790527"/>
            <a:ext cx="2223598" cy="389344"/>
          </a:xfrm>
          <a:prstGeom prst="roundRect">
            <a:avLst>
              <a:gd name="adj" fmla="val 10417"/>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tabLst>
                <a:tab pos="136525" algn="l"/>
              </a:tabLst>
              <a:defRPr/>
            </a:pPr>
            <a:endParaRPr lang="zh-CN" altLang="en-US" sz="1400" dirty="0">
              <a:solidFill>
                <a:schemeClr val="tx1"/>
              </a:solidFill>
              <a:latin typeface="微软雅黑" pitchFamily="34" charset="-122"/>
              <a:ea typeface="微软雅黑" pitchFamily="34" charset="-122"/>
            </a:endParaRPr>
          </a:p>
        </p:txBody>
      </p:sp>
      <p:sp>
        <p:nvSpPr>
          <p:cNvPr id="10" name="圆角矩形 9"/>
          <p:cNvSpPr/>
          <p:nvPr userDrawn="1"/>
        </p:nvSpPr>
        <p:spPr bwMode="auto">
          <a:xfrm>
            <a:off x="1127822" y="1533394"/>
            <a:ext cx="2143819" cy="389344"/>
          </a:xfrm>
          <a:prstGeom prst="roundRect">
            <a:avLst>
              <a:gd name="adj" fmla="val 10417"/>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tabLst>
                <a:tab pos="136525" algn="l"/>
              </a:tabLst>
              <a:defRPr/>
            </a:pPr>
            <a:endParaRPr lang="zh-CN" altLang="en-US" sz="1400" dirty="0">
              <a:solidFill>
                <a:schemeClr val="tx1"/>
              </a:solidFill>
              <a:latin typeface="微软雅黑" pitchFamily="34" charset="-122"/>
              <a:ea typeface="微软雅黑" pitchFamily="34" charset="-122"/>
            </a:endParaRPr>
          </a:p>
        </p:txBody>
      </p:sp>
      <p:sp>
        <p:nvSpPr>
          <p:cNvPr id="11" name="圆角矩形 10"/>
          <p:cNvSpPr/>
          <p:nvPr userDrawn="1"/>
        </p:nvSpPr>
        <p:spPr bwMode="auto">
          <a:xfrm>
            <a:off x="527774" y="2659458"/>
            <a:ext cx="2143819" cy="389344"/>
          </a:xfrm>
          <a:prstGeom prst="roundRect">
            <a:avLst>
              <a:gd name="adj" fmla="val 10417"/>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tabLst>
                <a:tab pos="136525" algn="l"/>
              </a:tabLst>
              <a:defRPr/>
            </a:pPr>
            <a:endParaRPr lang="zh-CN" altLang="en-US" sz="1400" dirty="0">
              <a:solidFill>
                <a:schemeClr val="tx1"/>
              </a:solidFill>
              <a:latin typeface="微软雅黑" pitchFamily="34" charset="-122"/>
              <a:ea typeface="微软雅黑" pitchFamily="34" charset="-122"/>
            </a:endParaRPr>
          </a:p>
        </p:txBody>
      </p:sp>
      <p:sp>
        <p:nvSpPr>
          <p:cNvPr id="12" name="圆角矩形 11"/>
          <p:cNvSpPr/>
          <p:nvPr userDrawn="1"/>
        </p:nvSpPr>
        <p:spPr bwMode="auto">
          <a:xfrm>
            <a:off x="1143421" y="3790527"/>
            <a:ext cx="2143819" cy="389344"/>
          </a:xfrm>
          <a:prstGeom prst="roundRect">
            <a:avLst>
              <a:gd name="adj" fmla="val 10417"/>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tabLst>
                <a:tab pos="136525" algn="l"/>
              </a:tabLst>
              <a:defRPr/>
            </a:pPr>
            <a:endParaRPr lang="zh-CN" altLang="en-US" sz="1400" dirty="0">
              <a:solidFill>
                <a:schemeClr val="tx1"/>
              </a:solidFill>
              <a:latin typeface="微软雅黑" pitchFamily="34" charset="-122"/>
              <a:ea typeface="微软雅黑" pitchFamily="34" charset="-122"/>
            </a:endParaRPr>
          </a:p>
        </p:txBody>
      </p:sp>
      <p:grpSp>
        <p:nvGrpSpPr>
          <p:cNvPr id="18" name="组合 50"/>
          <p:cNvGrpSpPr>
            <a:grpSpLocks noChangeAspect="1"/>
          </p:cNvGrpSpPr>
          <p:nvPr userDrawn="1"/>
        </p:nvGrpSpPr>
        <p:grpSpPr bwMode="auto">
          <a:xfrm>
            <a:off x="3358646" y="1309269"/>
            <a:ext cx="838640" cy="838640"/>
            <a:chOff x="4776334" y="4404800"/>
            <a:chExt cx="1012166" cy="1008000"/>
          </a:xfrm>
        </p:grpSpPr>
        <p:sp>
          <p:nvSpPr>
            <p:cNvPr id="19" name="Oval 2"/>
            <p:cNvSpPr>
              <a:spLocks noChangeAspect="1" noChangeArrowheads="1"/>
            </p:cNvSpPr>
            <p:nvPr/>
          </p:nvSpPr>
          <p:spPr bwMode="auto">
            <a:xfrm>
              <a:off x="4780500" y="4404800"/>
              <a:ext cx="1008000" cy="1008000"/>
            </a:xfrm>
            <a:prstGeom prst="ellipse">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itchFamily="34" charset="-122"/>
                <a:ea typeface="微软雅黑" pitchFamily="34" charset="-122"/>
              </a:endParaRPr>
            </a:p>
          </p:txBody>
        </p:sp>
        <p:sp>
          <p:nvSpPr>
            <p:cNvPr id="20" name="椭圆 19"/>
            <p:cNvSpPr>
              <a:spLocks/>
            </p:cNvSpPr>
            <p:nvPr/>
          </p:nvSpPr>
          <p:spPr>
            <a:xfrm rot="19388639">
              <a:off x="4776334" y="4463534"/>
              <a:ext cx="683810" cy="468283"/>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21" name="椭圆 20"/>
            <p:cNvSpPr>
              <a:spLocks noChangeAspect="1"/>
            </p:cNvSpPr>
            <p:nvPr/>
          </p:nvSpPr>
          <p:spPr>
            <a:xfrm>
              <a:off x="4888500" y="4512800"/>
              <a:ext cx="792000" cy="792000"/>
            </a:xfrm>
            <a:prstGeom prst="ellipse">
              <a:avLst/>
            </a:prstGeom>
            <a:gradFill flip="none" rotWithShape="1">
              <a:gsLst>
                <a:gs pos="10000">
                  <a:srgbClr val="00B0F0">
                    <a:alpha val="60000"/>
                  </a:srgbClr>
                </a:gs>
                <a:gs pos="7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grpSp>
      <p:sp>
        <p:nvSpPr>
          <p:cNvPr id="44" name="文本占位符 37"/>
          <p:cNvSpPr>
            <a:spLocks noGrp="1"/>
          </p:cNvSpPr>
          <p:nvPr>
            <p:ph type="body" sz="quarter" idx="18" hasCustomPrompt="1"/>
          </p:nvPr>
        </p:nvSpPr>
        <p:spPr>
          <a:xfrm>
            <a:off x="3362098" y="1502540"/>
            <a:ext cx="835488" cy="450883"/>
          </a:xfrm>
          <a:prstGeom prst="rect">
            <a:avLst/>
          </a:prstGeom>
        </p:spPr>
        <p:txBody>
          <a:bodyPr/>
          <a:lstStyle>
            <a:lvl1pPr algn="ctr">
              <a:defRPr sz="12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grpSp>
        <p:nvGrpSpPr>
          <p:cNvPr id="45" name="组合 50"/>
          <p:cNvGrpSpPr>
            <a:grpSpLocks noChangeAspect="1"/>
          </p:cNvGrpSpPr>
          <p:nvPr userDrawn="1"/>
        </p:nvGrpSpPr>
        <p:grpSpPr bwMode="auto">
          <a:xfrm>
            <a:off x="4965193" y="1309269"/>
            <a:ext cx="838640" cy="838640"/>
            <a:chOff x="4776334" y="4404800"/>
            <a:chExt cx="1012166" cy="1008000"/>
          </a:xfrm>
        </p:grpSpPr>
        <p:sp>
          <p:nvSpPr>
            <p:cNvPr id="46" name="Oval 2"/>
            <p:cNvSpPr>
              <a:spLocks noChangeAspect="1" noChangeArrowheads="1"/>
            </p:cNvSpPr>
            <p:nvPr/>
          </p:nvSpPr>
          <p:spPr bwMode="auto">
            <a:xfrm>
              <a:off x="4780500" y="4404800"/>
              <a:ext cx="1008000" cy="1008000"/>
            </a:xfrm>
            <a:prstGeom prst="ellipse">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itchFamily="34" charset="-122"/>
                <a:ea typeface="微软雅黑" pitchFamily="34" charset="-122"/>
              </a:endParaRPr>
            </a:p>
          </p:txBody>
        </p:sp>
        <p:sp>
          <p:nvSpPr>
            <p:cNvPr id="47" name="椭圆 46"/>
            <p:cNvSpPr>
              <a:spLocks/>
            </p:cNvSpPr>
            <p:nvPr/>
          </p:nvSpPr>
          <p:spPr>
            <a:xfrm rot="19388639">
              <a:off x="4776334" y="4463534"/>
              <a:ext cx="683810" cy="468283"/>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48" name="椭圆 47"/>
            <p:cNvSpPr>
              <a:spLocks noChangeAspect="1"/>
            </p:cNvSpPr>
            <p:nvPr/>
          </p:nvSpPr>
          <p:spPr>
            <a:xfrm>
              <a:off x="4888500" y="4512800"/>
              <a:ext cx="792000" cy="792000"/>
            </a:xfrm>
            <a:prstGeom prst="ellipse">
              <a:avLst/>
            </a:prstGeom>
            <a:gradFill flip="none" rotWithShape="1">
              <a:gsLst>
                <a:gs pos="10000">
                  <a:srgbClr val="00B0F0">
                    <a:alpha val="60000"/>
                  </a:srgbClr>
                </a:gs>
                <a:gs pos="7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grpSp>
      <p:sp>
        <p:nvSpPr>
          <p:cNvPr id="49" name="文本占位符 37"/>
          <p:cNvSpPr>
            <a:spLocks noGrp="1"/>
          </p:cNvSpPr>
          <p:nvPr>
            <p:ph type="body" sz="quarter" idx="19" hasCustomPrompt="1"/>
          </p:nvPr>
        </p:nvSpPr>
        <p:spPr>
          <a:xfrm>
            <a:off x="4968645" y="1502540"/>
            <a:ext cx="835488" cy="450883"/>
          </a:xfrm>
          <a:prstGeom prst="rect">
            <a:avLst/>
          </a:prstGeom>
        </p:spPr>
        <p:txBody>
          <a:bodyPr/>
          <a:lstStyle>
            <a:lvl1pPr algn="ctr">
              <a:defRPr sz="12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grpSp>
        <p:nvGrpSpPr>
          <p:cNvPr id="50" name="组合 50"/>
          <p:cNvGrpSpPr>
            <a:grpSpLocks noChangeAspect="1"/>
          </p:cNvGrpSpPr>
          <p:nvPr userDrawn="1"/>
        </p:nvGrpSpPr>
        <p:grpSpPr bwMode="auto">
          <a:xfrm>
            <a:off x="5591997" y="2437531"/>
            <a:ext cx="838640" cy="838640"/>
            <a:chOff x="4776334" y="4404800"/>
            <a:chExt cx="1012166" cy="1008000"/>
          </a:xfrm>
        </p:grpSpPr>
        <p:sp>
          <p:nvSpPr>
            <p:cNvPr id="51" name="Oval 2"/>
            <p:cNvSpPr>
              <a:spLocks noChangeAspect="1" noChangeArrowheads="1"/>
            </p:cNvSpPr>
            <p:nvPr/>
          </p:nvSpPr>
          <p:spPr bwMode="auto">
            <a:xfrm>
              <a:off x="4780500" y="4404800"/>
              <a:ext cx="1008000" cy="1008000"/>
            </a:xfrm>
            <a:prstGeom prst="ellipse">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itchFamily="34" charset="-122"/>
                <a:ea typeface="微软雅黑" pitchFamily="34" charset="-122"/>
              </a:endParaRPr>
            </a:p>
          </p:txBody>
        </p:sp>
        <p:sp>
          <p:nvSpPr>
            <p:cNvPr id="52" name="椭圆 51"/>
            <p:cNvSpPr>
              <a:spLocks/>
            </p:cNvSpPr>
            <p:nvPr/>
          </p:nvSpPr>
          <p:spPr>
            <a:xfrm rot="19388639">
              <a:off x="4776334" y="4463534"/>
              <a:ext cx="683810" cy="468283"/>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53" name="椭圆 52"/>
            <p:cNvSpPr>
              <a:spLocks noChangeAspect="1"/>
            </p:cNvSpPr>
            <p:nvPr/>
          </p:nvSpPr>
          <p:spPr>
            <a:xfrm>
              <a:off x="4888500" y="4512800"/>
              <a:ext cx="792000" cy="792000"/>
            </a:xfrm>
            <a:prstGeom prst="ellipse">
              <a:avLst/>
            </a:prstGeom>
            <a:gradFill flip="none" rotWithShape="1">
              <a:gsLst>
                <a:gs pos="10000">
                  <a:srgbClr val="00B0F0">
                    <a:alpha val="60000"/>
                  </a:srgbClr>
                </a:gs>
                <a:gs pos="7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grpSp>
      <p:sp>
        <p:nvSpPr>
          <p:cNvPr id="54" name="文本占位符 37"/>
          <p:cNvSpPr>
            <a:spLocks noGrp="1"/>
          </p:cNvSpPr>
          <p:nvPr>
            <p:ph type="body" sz="quarter" idx="20" hasCustomPrompt="1"/>
          </p:nvPr>
        </p:nvSpPr>
        <p:spPr>
          <a:xfrm>
            <a:off x="5595449" y="2630802"/>
            <a:ext cx="835488" cy="450883"/>
          </a:xfrm>
          <a:prstGeom prst="rect">
            <a:avLst/>
          </a:prstGeom>
        </p:spPr>
        <p:txBody>
          <a:bodyPr/>
          <a:lstStyle>
            <a:lvl1pPr algn="ctr">
              <a:defRPr sz="12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grpSp>
        <p:nvGrpSpPr>
          <p:cNvPr id="55" name="组合 50"/>
          <p:cNvGrpSpPr>
            <a:grpSpLocks noChangeAspect="1"/>
          </p:cNvGrpSpPr>
          <p:nvPr userDrawn="1"/>
        </p:nvGrpSpPr>
        <p:grpSpPr bwMode="auto">
          <a:xfrm>
            <a:off x="2781501" y="2437531"/>
            <a:ext cx="838640" cy="838640"/>
            <a:chOff x="4776334" y="4404800"/>
            <a:chExt cx="1012166" cy="1008000"/>
          </a:xfrm>
        </p:grpSpPr>
        <p:sp>
          <p:nvSpPr>
            <p:cNvPr id="56" name="Oval 2"/>
            <p:cNvSpPr>
              <a:spLocks noChangeAspect="1" noChangeArrowheads="1"/>
            </p:cNvSpPr>
            <p:nvPr/>
          </p:nvSpPr>
          <p:spPr bwMode="auto">
            <a:xfrm>
              <a:off x="4780500" y="4404800"/>
              <a:ext cx="1008000" cy="1008000"/>
            </a:xfrm>
            <a:prstGeom prst="ellipse">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itchFamily="34" charset="-122"/>
                <a:ea typeface="微软雅黑" pitchFamily="34" charset="-122"/>
              </a:endParaRPr>
            </a:p>
          </p:txBody>
        </p:sp>
        <p:sp>
          <p:nvSpPr>
            <p:cNvPr id="57" name="椭圆 56"/>
            <p:cNvSpPr>
              <a:spLocks/>
            </p:cNvSpPr>
            <p:nvPr/>
          </p:nvSpPr>
          <p:spPr>
            <a:xfrm rot="19388639">
              <a:off x="4776334" y="4463534"/>
              <a:ext cx="683810" cy="468283"/>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58" name="椭圆 57"/>
            <p:cNvSpPr>
              <a:spLocks noChangeAspect="1"/>
            </p:cNvSpPr>
            <p:nvPr/>
          </p:nvSpPr>
          <p:spPr>
            <a:xfrm>
              <a:off x="4888500" y="4512800"/>
              <a:ext cx="792000" cy="792000"/>
            </a:xfrm>
            <a:prstGeom prst="ellipse">
              <a:avLst/>
            </a:prstGeom>
            <a:gradFill flip="none" rotWithShape="1">
              <a:gsLst>
                <a:gs pos="10000">
                  <a:srgbClr val="00B0F0">
                    <a:alpha val="60000"/>
                  </a:srgbClr>
                </a:gs>
                <a:gs pos="7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grpSp>
      <p:sp>
        <p:nvSpPr>
          <p:cNvPr id="59" name="文本占位符 37"/>
          <p:cNvSpPr>
            <a:spLocks noGrp="1"/>
          </p:cNvSpPr>
          <p:nvPr>
            <p:ph type="body" sz="quarter" idx="21" hasCustomPrompt="1"/>
          </p:nvPr>
        </p:nvSpPr>
        <p:spPr>
          <a:xfrm>
            <a:off x="2784953" y="2630802"/>
            <a:ext cx="835488" cy="450883"/>
          </a:xfrm>
          <a:prstGeom prst="rect">
            <a:avLst/>
          </a:prstGeom>
        </p:spPr>
        <p:txBody>
          <a:bodyPr/>
          <a:lstStyle>
            <a:lvl1pPr algn="ctr">
              <a:defRPr sz="12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grpSp>
        <p:nvGrpSpPr>
          <p:cNvPr id="60" name="组合 50"/>
          <p:cNvGrpSpPr>
            <a:grpSpLocks noChangeAspect="1"/>
          </p:cNvGrpSpPr>
          <p:nvPr userDrawn="1"/>
        </p:nvGrpSpPr>
        <p:grpSpPr bwMode="auto">
          <a:xfrm>
            <a:off x="3358946" y="3596231"/>
            <a:ext cx="838640" cy="838640"/>
            <a:chOff x="4776334" y="4404800"/>
            <a:chExt cx="1012166" cy="1008000"/>
          </a:xfrm>
        </p:grpSpPr>
        <p:sp>
          <p:nvSpPr>
            <p:cNvPr id="61" name="Oval 2"/>
            <p:cNvSpPr>
              <a:spLocks noChangeAspect="1" noChangeArrowheads="1"/>
            </p:cNvSpPr>
            <p:nvPr/>
          </p:nvSpPr>
          <p:spPr bwMode="auto">
            <a:xfrm>
              <a:off x="4780500" y="4404800"/>
              <a:ext cx="1008000" cy="1008000"/>
            </a:xfrm>
            <a:prstGeom prst="ellipse">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itchFamily="34" charset="-122"/>
                <a:ea typeface="微软雅黑" pitchFamily="34" charset="-122"/>
              </a:endParaRPr>
            </a:p>
          </p:txBody>
        </p:sp>
        <p:sp>
          <p:nvSpPr>
            <p:cNvPr id="62" name="椭圆 61"/>
            <p:cNvSpPr>
              <a:spLocks/>
            </p:cNvSpPr>
            <p:nvPr/>
          </p:nvSpPr>
          <p:spPr>
            <a:xfrm rot="19388639">
              <a:off x="4776334" y="4463534"/>
              <a:ext cx="683810" cy="468283"/>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63" name="椭圆 62"/>
            <p:cNvSpPr>
              <a:spLocks noChangeAspect="1"/>
            </p:cNvSpPr>
            <p:nvPr/>
          </p:nvSpPr>
          <p:spPr>
            <a:xfrm>
              <a:off x="4888500" y="4512800"/>
              <a:ext cx="792000" cy="792000"/>
            </a:xfrm>
            <a:prstGeom prst="ellipse">
              <a:avLst/>
            </a:prstGeom>
            <a:gradFill flip="none" rotWithShape="1">
              <a:gsLst>
                <a:gs pos="10000">
                  <a:srgbClr val="00B0F0">
                    <a:alpha val="60000"/>
                  </a:srgbClr>
                </a:gs>
                <a:gs pos="7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grpSp>
      <p:sp>
        <p:nvSpPr>
          <p:cNvPr id="64" name="文本占位符 37"/>
          <p:cNvSpPr>
            <a:spLocks noGrp="1"/>
          </p:cNvSpPr>
          <p:nvPr>
            <p:ph type="body" sz="quarter" idx="22" hasCustomPrompt="1"/>
          </p:nvPr>
        </p:nvSpPr>
        <p:spPr>
          <a:xfrm>
            <a:off x="3362398" y="3789502"/>
            <a:ext cx="835488" cy="450883"/>
          </a:xfrm>
          <a:prstGeom prst="rect">
            <a:avLst/>
          </a:prstGeom>
        </p:spPr>
        <p:txBody>
          <a:bodyPr/>
          <a:lstStyle>
            <a:lvl1pPr algn="ctr">
              <a:defRPr sz="12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grpSp>
        <p:nvGrpSpPr>
          <p:cNvPr id="65" name="组合 50"/>
          <p:cNvGrpSpPr>
            <a:grpSpLocks noChangeAspect="1"/>
          </p:cNvGrpSpPr>
          <p:nvPr userDrawn="1"/>
        </p:nvGrpSpPr>
        <p:grpSpPr bwMode="auto">
          <a:xfrm>
            <a:off x="4965493" y="3596231"/>
            <a:ext cx="838640" cy="838640"/>
            <a:chOff x="4776334" y="4404800"/>
            <a:chExt cx="1012166" cy="1008000"/>
          </a:xfrm>
        </p:grpSpPr>
        <p:sp>
          <p:nvSpPr>
            <p:cNvPr id="66" name="Oval 2"/>
            <p:cNvSpPr>
              <a:spLocks noChangeAspect="1" noChangeArrowheads="1"/>
            </p:cNvSpPr>
            <p:nvPr/>
          </p:nvSpPr>
          <p:spPr bwMode="auto">
            <a:xfrm>
              <a:off x="4780500" y="4404800"/>
              <a:ext cx="1008000" cy="1008000"/>
            </a:xfrm>
            <a:prstGeom prst="ellipse">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itchFamily="34" charset="-122"/>
                <a:ea typeface="微软雅黑" pitchFamily="34" charset="-122"/>
              </a:endParaRPr>
            </a:p>
          </p:txBody>
        </p:sp>
        <p:sp>
          <p:nvSpPr>
            <p:cNvPr id="67" name="椭圆 66"/>
            <p:cNvSpPr>
              <a:spLocks/>
            </p:cNvSpPr>
            <p:nvPr/>
          </p:nvSpPr>
          <p:spPr>
            <a:xfrm rot="19388639">
              <a:off x="4776334" y="4463534"/>
              <a:ext cx="683810" cy="468283"/>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68" name="椭圆 67"/>
            <p:cNvSpPr>
              <a:spLocks noChangeAspect="1"/>
            </p:cNvSpPr>
            <p:nvPr/>
          </p:nvSpPr>
          <p:spPr>
            <a:xfrm>
              <a:off x="4888500" y="4512800"/>
              <a:ext cx="792000" cy="792000"/>
            </a:xfrm>
            <a:prstGeom prst="ellipse">
              <a:avLst/>
            </a:prstGeom>
            <a:gradFill flip="none" rotWithShape="1">
              <a:gsLst>
                <a:gs pos="10000">
                  <a:srgbClr val="00B0F0">
                    <a:alpha val="60000"/>
                  </a:srgbClr>
                </a:gs>
                <a:gs pos="7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grpSp>
      <p:sp>
        <p:nvSpPr>
          <p:cNvPr id="69" name="文本占位符 37"/>
          <p:cNvSpPr>
            <a:spLocks noGrp="1"/>
          </p:cNvSpPr>
          <p:nvPr>
            <p:ph type="body" sz="quarter" idx="23" hasCustomPrompt="1"/>
          </p:nvPr>
        </p:nvSpPr>
        <p:spPr>
          <a:xfrm>
            <a:off x="4968945" y="3789502"/>
            <a:ext cx="835488" cy="450883"/>
          </a:xfrm>
          <a:prstGeom prst="rect">
            <a:avLst/>
          </a:prstGeom>
        </p:spPr>
        <p:txBody>
          <a:bodyPr/>
          <a:lstStyle>
            <a:lvl1pPr algn="ctr">
              <a:defRPr sz="1200" b="1">
                <a:solidFill>
                  <a:schemeClr val="bg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70" name="文本占位符 37"/>
          <p:cNvSpPr>
            <a:spLocks noGrp="1"/>
          </p:cNvSpPr>
          <p:nvPr>
            <p:ph type="body" sz="quarter" idx="24" hasCustomPrompt="1"/>
          </p:nvPr>
        </p:nvSpPr>
        <p:spPr>
          <a:xfrm>
            <a:off x="1176016" y="1600853"/>
            <a:ext cx="2095625" cy="297337"/>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71" name="文本占位符 37"/>
          <p:cNvSpPr>
            <a:spLocks noGrp="1"/>
          </p:cNvSpPr>
          <p:nvPr>
            <p:ph type="body" sz="quarter" idx="25" hasCustomPrompt="1"/>
          </p:nvPr>
        </p:nvSpPr>
        <p:spPr>
          <a:xfrm>
            <a:off x="527774" y="2721925"/>
            <a:ext cx="2095625" cy="297337"/>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72" name="文本占位符 37"/>
          <p:cNvSpPr>
            <a:spLocks noGrp="1"/>
          </p:cNvSpPr>
          <p:nvPr>
            <p:ph type="body" sz="quarter" idx="26" hasCustomPrompt="1"/>
          </p:nvPr>
        </p:nvSpPr>
        <p:spPr>
          <a:xfrm>
            <a:off x="1143421" y="3843803"/>
            <a:ext cx="2095625" cy="297337"/>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73" name="文本占位符 37"/>
          <p:cNvSpPr>
            <a:spLocks noGrp="1"/>
          </p:cNvSpPr>
          <p:nvPr>
            <p:ph type="body" sz="quarter" idx="27" hasCustomPrompt="1"/>
          </p:nvPr>
        </p:nvSpPr>
        <p:spPr>
          <a:xfrm>
            <a:off x="5948333" y="1600853"/>
            <a:ext cx="2095625" cy="297337"/>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74" name="文本占位符 37"/>
          <p:cNvSpPr>
            <a:spLocks noGrp="1"/>
          </p:cNvSpPr>
          <p:nvPr>
            <p:ph type="body" sz="quarter" idx="28" hasCustomPrompt="1"/>
          </p:nvPr>
        </p:nvSpPr>
        <p:spPr>
          <a:xfrm>
            <a:off x="6490819" y="2721925"/>
            <a:ext cx="2095625" cy="297337"/>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
        <p:nvSpPr>
          <p:cNvPr id="75" name="文本占位符 37"/>
          <p:cNvSpPr>
            <a:spLocks noGrp="1"/>
          </p:cNvSpPr>
          <p:nvPr>
            <p:ph type="body" sz="quarter" idx="29" hasCustomPrompt="1"/>
          </p:nvPr>
        </p:nvSpPr>
        <p:spPr>
          <a:xfrm>
            <a:off x="5915738" y="3843803"/>
            <a:ext cx="2095625" cy="297337"/>
          </a:xfrm>
          <a:prstGeom prst="rect">
            <a:avLst/>
          </a:prstGeom>
        </p:spPr>
        <p:txBody>
          <a:bodyPr/>
          <a:lstStyle>
            <a:lvl1pPr algn="just">
              <a:defRPr sz="1100" b="0">
                <a:solidFill>
                  <a:schemeClr val="tx1"/>
                </a:solidFill>
                <a:latin typeface="微软雅黑" pitchFamily="34" charset="-122"/>
                <a:ea typeface="微软雅黑" pitchFamily="34" charset="-122"/>
              </a:defRPr>
            </a:lvl1pPr>
          </a:lstStyle>
          <a:p>
            <a:pPr lvl="0"/>
            <a:r>
              <a:rPr lang="zh-CN" altLang="en-US" dirty="0" smtClean="0"/>
              <a:t>单击此处编辑文字</a:t>
            </a:r>
            <a:endParaRPr lang="zh-CN" altLang="en-US"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仅标题">
    <p:spTree>
      <p:nvGrpSpPr>
        <p:cNvPr id="1" name=""/>
        <p:cNvGrpSpPr/>
        <p:nvPr/>
      </p:nvGrpSpPr>
      <p:grpSpPr>
        <a:xfrm>
          <a:off x="0" y="0"/>
          <a:ext cx="0" cy="0"/>
          <a:chOff x="0" y="0"/>
          <a:chExt cx="0" cy="0"/>
        </a:xfrm>
      </p:grpSpPr>
      <p:sp>
        <p:nvSpPr>
          <p:cNvPr id="3"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标题+内文">
    <p:spTree>
      <p:nvGrpSpPr>
        <p:cNvPr id="1" name=""/>
        <p:cNvGrpSpPr/>
        <p:nvPr/>
      </p:nvGrpSpPr>
      <p:grpSpPr>
        <a:xfrm>
          <a:off x="0" y="0"/>
          <a:ext cx="0" cy="0"/>
          <a:chOff x="0" y="0"/>
          <a:chExt cx="0" cy="0"/>
        </a:xfrm>
      </p:grpSpPr>
      <p:sp>
        <p:nvSpPr>
          <p:cNvPr id="5" name="内容占位符 4"/>
          <p:cNvSpPr>
            <a:spLocks noGrp="1"/>
          </p:cNvSpPr>
          <p:nvPr>
            <p:ph sz="quarter" idx="11"/>
          </p:nvPr>
        </p:nvSpPr>
        <p:spPr>
          <a:xfrm>
            <a:off x="447996" y="1092369"/>
            <a:ext cx="8248010" cy="3565548"/>
          </a:xfrm>
          <a:prstGeom prst="rect">
            <a:avLst/>
          </a:prstGeom>
        </p:spPr>
        <p:txBody>
          <a:bodyPr lIns="64291" tIns="32146" rIns="64291" bIns="32146"/>
          <a:lstStyle>
            <a:lvl1pPr algn="just">
              <a:lnSpc>
                <a:spcPct val="150000"/>
              </a:lnSpc>
              <a:defRPr sz="1700">
                <a:solidFill>
                  <a:schemeClr val="tx1">
                    <a:lumMod val="75000"/>
                    <a:lumOff val="25000"/>
                  </a:schemeClr>
                </a:solidFill>
                <a:latin typeface="微软雅黑" pitchFamily="34" charset="-122"/>
                <a:ea typeface="微软雅黑" pitchFamily="34" charset="-122"/>
              </a:defRPr>
            </a:lvl1pPr>
            <a:lvl2pPr algn="just">
              <a:lnSpc>
                <a:spcPct val="150000"/>
              </a:lnSpc>
              <a:defRPr sz="1700">
                <a:solidFill>
                  <a:schemeClr val="tx1">
                    <a:lumMod val="75000"/>
                    <a:lumOff val="25000"/>
                  </a:schemeClr>
                </a:solidFill>
                <a:latin typeface="微软雅黑" pitchFamily="34" charset="-122"/>
                <a:ea typeface="微软雅黑" pitchFamily="34" charset="-122"/>
              </a:defRPr>
            </a:lvl2pPr>
            <a:lvl3pPr algn="just">
              <a:lnSpc>
                <a:spcPct val="150000"/>
              </a:lnSpc>
              <a:defRPr sz="1700">
                <a:solidFill>
                  <a:schemeClr val="tx1">
                    <a:lumMod val="75000"/>
                    <a:lumOff val="25000"/>
                  </a:schemeClr>
                </a:solidFill>
                <a:latin typeface="微软雅黑" pitchFamily="34" charset="-122"/>
                <a:ea typeface="微软雅黑" pitchFamily="34" charset="-122"/>
              </a:defRPr>
            </a:lvl3pPr>
            <a:lvl4pPr algn="just">
              <a:lnSpc>
                <a:spcPct val="150000"/>
              </a:lnSpc>
              <a:defRPr sz="1700">
                <a:solidFill>
                  <a:schemeClr val="tx1">
                    <a:lumMod val="75000"/>
                    <a:lumOff val="25000"/>
                  </a:schemeClr>
                </a:solidFill>
                <a:latin typeface="微软雅黑" pitchFamily="34" charset="-122"/>
                <a:ea typeface="微软雅黑" pitchFamily="34" charset="-122"/>
              </a:defRPr>
            </a:lvl4pPr>
            <a:lvl5pPr algn="just">
              <a:lnSpc>
                <a:spcPct val="150000"/>
              </a:lnSpc>
              <a:defRPr sz="1700">
                <a:solidFill>
                  <a:schemeClr val="tx1">
                    <a:lumMod val="75000"/>
                    <a:lumOff val="25000"/>
                  </a:schemeClr>
                </a:solidFill>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标题+副标题+内文">
    <p:spTree>
      <p:nvGrpSpPr>
        <p:cNvPr id="1" name=""/>
        <p:cNvGrpSpPr/>
        <p:nvPr/>
      </p:nvGrpSpPr>
      <p:grpSpPr>
        <a:xfrm>
          <a:off x="0" y="0"/>
          <a:ext cx="0" cy="0"/>
          <a:chOff x="0" y="0"/>
          <a:chExt cx="0" cy="0"/>
        </a:xfrm>
      </p:grpSpPr>
      <p:sp>
        <p:nvSpPr>
          <p:cNvPr id="5" name="内容占位符 4"/>
          <p:cNvSpPr>
            <a:spLocks noGrp="1"/>
          </p:cNvSpPr>
          <p:nvPr>
            <p:ph sz="quarter" idx="11"/>
          </p:nvPr>
        </p:nvSpPr>
        <p:spPr>
          <a:xfrm>
            <a:off x="447996" y="1436038"/>
            <a:ext cx="8248010" cy="3264837"/>
          </a:xfrm>
          <a:prstGeom prst="rect">
            <a:avLst/>
          </a:prstGeom>
        </p:spPr>
        <p:txBody>
          <a:bodyPr lIns="64291" tIns="32146" rIns="64291" bIns="32146"/>
          <a:lstStyle>
            <a:lvl1pPr algn="just">
              <a:lnSpc>
                <a:spcPct val="150000"/>
              </a:lnSpc>
              <a:defRPr sz="1700">
                <a:solidFill>
                  <a:schemeClr val="tx1">
                    <a:lumMod val="75000"/>
                    <a:lumOff val="25000"/>
                  </a:schemeClr>
                </a:solidFill>
                <a:latin typeface="微软雅黑" pitchFamily="34" charset="-122"/>
                <a:ea typeface="微软雅黑" pitchFamily="34" charset="-122"/>
              </a:defRPr>
            </a:lvl1pPr>
            <a:lvl2pPr algn="just">
              <a:lnSpc>
                <a:spcPct val="150000"/>
              </a:lnSpc>
              <a:defRPr sz="1700">
                <a:solidFill>
                  <a:schemeClr val="tx1">
                    <a:lumMod val="75000"/>
                    <a:lumOff val="25000"/>
                  </a:schemeClr>
                </a:solidFill>
                <a:latin typeface="微软雅黑" pitchFamily="34" charset="-122"/>
                <a:ea typeface="微软雅黑" pitchFamily="34" charset="-122"/>
              </a:defRPr>
            </a:lvl2pPr>
            <a:lvl3pPr algn="just">
              <a:lnSpc>
                <a:spcPct val="150000"/>
              </a:lnSpc>
              <a:defRPr sz="1700">
                <a:solidFill>
                  <a:schemeClr val="tx1">
                    <a:lumMod val="75000"/>
                    <a:lumOff val="25000"/>
                  </a:schemeClr>
                </a:solidFill>
                <a:latin typeface="微软雅黑" pitchFamily="34" charset="-122"/>
                <a:ea typeface="微软雅黑" pitchFamily="34" charset="-122"/>
              </a:defRPr>
            </a:lvl3pPr>
            <a:lvl4pPr algn="just">
              <a:lnSpc>
                <a:spcPct val="150000"/>
              </a:lnSpc>
              <a:defRPr sz="1700">
                <a:solidFill>
                  <a:schemeClr val="tx1">
                    <a:lumMod val="75000"/>
                    <a:lumOff val="25000"/>
                  </a:schemeClr>
                </a:solidFill>
                <a:latin typeface="微软雅黑" pitchFamily="34" charset="-122"/>
                <a:ea typeface="微软雅黑" pitchFamily="34" charset="-122"/>
              </a:defRPr>
            </a:lvl4pPr>
            <a:lvl5pPr algn="just">
              <a:lnSpc>
                <a:spcPct val="150000"/>
              </a:lnSpc>
              <a:defRPr sz="1700">
                <a:solidFill>
                  <a:schemeClr val="tx1">
                    <a:lumMod val="75000"/>
                    <a:lumOff val="25000"/>
                  </a:schemeClr>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文本占位符 6"/>
          <p:cNvSpPr>
            <a:spLocks noGrp="1"/>
          </p:cNvSpPr>
          <p:nvPr>
            <p:ph type="body" sz="quarter" idx="12" hasCustomPrompt="1"/>
          </p:nvPr>
        </p:nvSpPr>
        <p:spPr>
          <a:xfrm>
            <a:off x="447995" y="989097"/>
            <a:ext cx="8248011" cy="354886"/>
          </a:xfrm>
          <a:prstGeom prst="rect">
            <a:avLst/>
          </a:prstGeom>
        </p:spPr>
        <p:txBody>
          <a:bodyPr lIns="64291" tIns="32146" rIns="64291" bIns="32146"/>
          <a:lstStyle>
            <a:lvl1pPr algn="ctr">
              <a:buNone/>
              <a:defRPr sz="1800">
                <a:solidFill>
                  <a:schemeClr val="tx1"/>
                </a:solidFill>
                <a:latin typeface="微软雅黑" pitchFamily="34" charset="-122"/>
                <a:ea typeface="微软雅黑" pitchFamily="34" charset="-122"/>
              </a:defRPr>
            </a:lvl1pPr>
            <a:lvl2pPr algn="ctr">
              <a:buNone/>
              <a:defRPr sz="1700">
                <a:latin typeface="华文中宋" pitchFamily="2" charset="-122"/>
                <a:ea typeface="华文中宋" pitchFamily="2" charset="-122"/>
              </a:defRPr>
            </a:lvl2pPr>
            <a:lvl3pPr algn="ctr">
              <a:buNone/>
              <a:defRPr sz="1700">
                <a:latin typeface="华文中宋" pitchFamily="2" charset="-122"/>
                <a:ea typeface="华文中宋" pitchFamily="2" charset="-122"/>
              </a:defRPr>
            </a:lvl3pPr>
            <a:lvl4pPr algn="ctr">
              <a:buNone/>
              <a:defRPr sz="1700">
                <a:latin typeface="华文中宋" pitchFamily="2" charset="-122"/>
                <a:ea typeface="华文中宋" pitchFamily="2" charset="-122"/>
              </a:defRPr>
            </a:lvl4pPr>
            <a:lvl5pPr algn="ctr">
              <a:buNone/>
              <a:defRPr sz="1700">
                <a:latin typeface="华文中宋" pitchFamily="2" charset="-122"/>
                <a:ea typeface="华文中宋" pitchFamily="2" charset="-122"/>
              </a:defRPr>
            </a:lvl5pPr>
          </a:lstStyle>
          <a:p>
            <a:pPr lvl="0"/>
            <a:r>
              <a:rPr lang="zh-CN" altLang="en-US" dirty="0" smtClean="0"/>
              <a:t>单击此处编辑副标题</a:t>
            </a:r>
            <a:endParaRPr lang="zh-CN" altLang="en-US" dirty="0"/>
          </a:p>
        </p:txBody>
      </p:sp>
      <p:sp>
        <p:nvSpPr>
          <p:cNvPr id="6"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标题+内文（两列）">
    <p:spTree>
      <p:nvGrpSpPr>
        <p:cNvPr id="1" name=""/>
        <p:cNvGrpSpPr/>
        <p:nvPr/>
      </p:nvGrpSpPr>
      <p:grpSpPr>
        <a:xfrm>
          <a:off x="0" y="0"/>
          <a:ext cx="0" cy="0"/>
          <a:chOff x="0" y="0"/>
          <a:chExt cx="0" cy="0"/>
        </a:xfrm>
      </p:grpSpPr>
      <p:sp>
        <p:nvSpPr>
          <p:cNvPr id="3" name="内容占位符 4"/>
          <p:cNvSpPr>
            <a:spLocks noGrp="1"/>
          </p:cNvSpPr>
          <p:nvPr>
            <p:ph sz="quarter" idx="11"/>
          </p:nvPr>
        </p:nvSpPr>
        <p:spPr>
          <a:xfrm>
            <a:off x="418965" y="1062741"/>
            <a:ext cx="3949713" cy="3613587"/>
          </a:xfrm>
          <a:prstGeom prst="rect">
            <a:avLst/>
          </a:prstGeom>
        </p:spPr>
        <p:txBody>
          <a:bodyPr lIns="64291" tIns="32146" rIns="64291" bIns="32146"/>
          <a:lstStyle>
            <a:lvl1pPr algn="just">
              <a:lnSpc>
                <a:spcPct val="150000"/>
              </a:lnSpc>
              <a:defRPr sz="1700">
                <a:solidFill>
                  <a:schemeClr val="tx1">
                    <a:lumMod val="75000"/>
                    <a:lumOff val="25000"/>
                  </a:schemeClr>
                </a:solidFill>
                <a:latin typeface="微软雅黑" pitchFamily="34" charset="-122"/>
                <a:ea typeface="微软雅黑" pitchFamily="34" charset="-122"/>
              </a:defRPr>
            </a:lvl1pPr>
            <a:lvl2pPr algn="just">
              <a:lnSpc>
                <a:spcPct val="150000"/>
              </a:lnSpc>
              <a:defRPr sz="1700">
                <a:solidFill>
                  <a:schemeClr val="tx1">
                    <a:lumMod val="75000"/>
                    <a:lumOff val="25000"/>
                  </a:schemeClr>
                </a:solidFill>
                <a:latin typeface="微软雅黑" pitchFamily="34" charset="-122"/>
                <a:ea typeface="微软雅黑" pitchFamily="34" charset="-122"/>
              </a:defRPr>
            </a:lvl2pPr>
            <a:lvl3pPr algn="just">
              <a:lnSpc>
                <a:spcPct val="150000"/>
              </a:lnSpc>
              <a:defRPr sz="1700">
                <a:solidFill>
                  <a:schemeClr val="tx1">
                    <a:lumMod val="75000"/>
                    <a:lumOff val="25000"/>
                  </a:schemeClr>
                </a:solidFill>
                <a:latin typeface="微软雅黑" pitchFamily="34" charset="-122"/>
                <a:ea typeface="微软雅黑" pitchFamily="34" charset="-122"/>
              </a:defRPr>
            </a:lvl3pPr>
            <a:lvl4pPr algn="just">
              <a:lnSpc>
                <a:spcPct val="150000"/>
              </a:lnSpc>
              <a:defRPr sz="1700">
                <a:solidFill>
                  <a:schemeClr val="tx1">
                    <a:lumMod val="75000"/>
                    <a:lumOff val="25000"/>
                  </a:schemeClr>
                </a:solidFill>
                <a:latin typeface="微软雅黑" pitchFamily="34" charset="-122"/>
                <a:ea typeface="微软雅黑" pitchFamily="34" charset="-122"/>
              </a:defRPr>
            </a:lvl4pPr>
            <a:lvl5pPr algn="just">
              <a:lnSpc>
                <a:spcPct val="150000"/>
              </a:lnSpc>
              <a:defRPr sz="1700">
                <a:solidFill>
                  <a:schemeClr val="tx1">
                    <a:lumMod val="75000"/>
                    <a:lumOff val="25000"/>
                  </a:schemeClr>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6"/>
          <p:cNvSpPr>
            <a:spLocks noGrp="1"/>
          </p:cNvSpPr>
          <p:nvPr>
            <p:ph type="body" sz="quarter" idx="12"/>
          </p:nvPr>
        </p:nvSpPr>
        <p:spPr>
          <a:xfrm>
            <a:off x="418965" y="650293"/>
            <a:ext cx="3949712" cy="362302"/>
          </a:xfrm>
          <a:prstGeom prst="rect">
            <a:avLst/>
          </a:prstGeom>
        </p:spPr>
        <p:txBody>
          <a:bodyPr lIns="64291" tIns="32146" rIns="64291" bIns="32146"/>
          <a:lstStyle>
            <a:lvl1pPr algn="l">
              <a:buNone/>
              <a:defRPr sz="2200" b="1">
                <a:solidFill>
                  <a:schemeClr val="tx1"/>
                </a:solidFill>
                <a:effectLst/>
                <a:latin typeface="微软雅黑" pitchFamily="34" charset="-122"/>
                <a:ea typeface="微软雅黑" pitchFamily="34" charset="-122"/>
              </a:defRPr>
            </a:lvl1pPr>
            <a:lvl2pPr algn="ctr">
              <a:buNone/>
              <a:defRPr sz="1700">
                <a:latin typeface="华文中宋" pitchFamily="2" charset="-122"/>
                <a:ea typeface="华文中宋" pitchFamily="2" charset="-122"/>
              </a:defRPr>
            </a:lvl2pPr>
            <a:lvl3pPr algn="ctr">
              <a:buNone/>
              <a:defRPr sz="1700">
                <a:latin typeface="华文中宋" pitchFamily="2" charset="-122"/>
                <a:ea typeface="华文中宋" pitchFamily="2" charset="-122"/>
              </a:defRPr>
            </a:lvl3pPr>
            <a:lvl4pPr algn="ctr">
              <a:buNone/>
              <a:defRPr sz="1700">
                <a:latin typeface="华文中宋" pitchFamily="2" charset="-122"/>
                <a:ea typeface="华文中宋" pitchFamily="2" charset="-122"/>
              </a:defRPr>
            </a:lvl4pPr>
            <a:lvl5pPr algn="ctr">
              <a:buNone/>
              <a:defRPr sz="1700">
                <a:latin typeface="华文中宋" pitchFamily="2" charset="-122"/>
                <a:ea typeface="华文中宋" pitchFamily="2" charset="-122"/>
              </a:defRPr>
            </a:lvl5pPr>
          </a:lstStyle>
          <a:p>
            <a:pPr lvl="0"/>
            <a:r>
              <a:rPr lang="zh-CN" altLang="en-US" dirty="0" smtClean="0"/>
              <a:t>单击此处编辑母版文本样式</a:t>
            </a:r>
            <a:endParaRPr lang="zh-CN" altLang="en-US" dirty="0"/>
          </a:p>
        </p:txBody>
      </p:sp>
      <p:sp>
        <p:nvSpPr>
          <p:cNvPr id="6" name="内容占位符 4"/>
          <p:cNvSpPr>
            <a:spLocks noGrp="1"/>
          </p:cNvSpPr>
          <p:nvPr>
            <p:ph sz="quarter" idx="13"/>
          </p:nvPr>
        </p:nvSpPr>
        <p:spPr>
          <a:xfrm>
            <a:off x="4746431" y="1062741"/>
            <a:ext cx="3949713" cy="3613587"/>
          </a:xfrm>
          <a:prstGeom prst="rect">
            <a:avLst/>
          </a:prstGeom>
        </p:spPr>
        <p:txBody>
          <a:bodyPr lIns="64291" tIns="32146" rIns="64291" bIns="32146"/>
          <a:lstStyle>
            <a:lvl1pPr algn="just">
              <a:lnSpc>
                <a:spcPct val="150000"/>
              </a:lnSpc>
              <a:defRPr sz="1700">
                <a:solidFill>
                  <a:schemeClr val="tx1">
                    <a:lumMod val="75000"/>
                    <a:lumOff val="25000"/>
                  </a:schemeClr>
                </a:solidFill>
                <a:latin typeface="微软雅黑" pitchFamily="34" charset="-122"/>
                <a:ea typeface="微软雅黑" pitchFamily="34" charset="-122"/>
              </a:defRPr>
            </a:lvl1pPr>
            <a:lvl2pPr algn="just">
              <a:lnSpc>
                <a:spcPct val="150000"/>
              </a:lnSpc>
              <a:defRPr sz="1700">
                <a:solidFill>
                  <a:schemeClr val="tx1">
                    <a:lumMod val="75000"/>
                    <a:lumOff val="25000"/>
                  </a:schemeClr>
                </a:solidFill>
                <a:latin typeface="微软雅黑" pitchFamily="34" charset="-122"/>
                <a:ea typeface="微软雅黑" pitchFamily="34" charset="-122"/>
              </a:defRPr>
            </a:lvl2pPr>
            <a:lvl3pPr algn="just">
              <a:lnSpc>
                <a:spcPct val="150000"/>
              </a:lnSpc>
              <a:defRPr sz="1700">
                <a:solidFill>
                  <a:schemeClr val="tx1">
                    <a:lumMod val="75000"/>
                    <a:lumOff val="25000"/>
                  </a:schemeClr>
                </a:solidFill>
                <a:latin typeface="微软雅黑" pitchFamily="34" charset="-122"/>
                <a:ea typeface="微软雅黑" pitchFamily="34" charset="-122"/>
              </a:defRPr>
            </a:lvl3pPr>
            <a:lvl4pPr algn="just">
              <a:lnSpc>
                <a:spcPct val="150000"/>
              </a:lnSpc>
              <a:defRPr sz="1700">
                <a:solidFill>
                  <a:schemeClr val="tx1">
                    <a:lumMod val="75000"/>
                    <a:lumOff val="25000"/>
                  </a:schemeClr>
                </a:solidFill>
                <a:latin typeface="微软雅黑" pitchFamily="34" charset="-122"/>
                <a:ea typeface="微软雅黑" pitchFamily="34" charset="-122"/>
              </a:defRPr>
            </a:lvl4pPr>
            <a:lvl5pPr algn="just">
              <a:lnSpc>
                <a:spcPct val="150000"/>
              </a:lnSpc>
              <a:defRPr sz="1700">
                <a:solidFill>
                  <a:schemeClr val="tx1">
                    <a:lumMod val="75000"/>
                    <a:lumOff val="25000"/>
                  </a:schemeClr>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文本占位符 6"/>
          <p:cNvSpPr>
            <a:spLocks noGrp="1"/>
          </p:cNvSpPr>
          <p:nvPr>
            <p:ph type="body" sz="quarter" idx="14"/>
          </p:nvPr>
        </p:nvSpPr>
        <p:spPr>
          <a:xfrm>
            <a:off x="4746430" y="650293"/>
            <a:ext cx="3949712" cy="362302"/>
          </a:xfrm>
          <a:prstGeom prst="rect">
            <a:avLst/>
          </a:prstGeom>
        </p:spPr>
        <p:txBody>
          <a:bodyPr lIns="64291" tIns="32146" rIns="64291" bIns="32146"/>
          <a:lstStyle>
            <a:lvl1pPr algn="l">
              <a:buNone/>
              <a:defRPr sz="2200" b="1">
                <a:solidFill>
                  <a:schemeClr val="tx1"/>
                </a:solidFill>
                <a:effectLst/>
                <a:latin typeface="微软雅黑" pitchFamily="34" charset="-122"/>
                <a:ea typeface="微软雅黑" pitchFamily="34" charset="-122"/>
              </a:defRPr>
            </a:lvl1pPr>
            <a:lvl2pPr algn="ctr">
              <a:buNone/>
              <a:defRPr sz="1700">
                <a:latin typeface="华文中宋" pitchFamily="2" charset="-122"/>
                <a:ea typeface="华文中宋" pitchFamily="2" charset="-122"/>
              </a:defRPr>
            </a:lvl2pPr>
            <a:lvl3pPr algn="ctr">
              <a:buNone/>
              <a:defRPr sz="1700">
                <a:latin typeface="华文中宋" pitchFamily="2" charset="-122"/>
                <a:ea typeface="华文中宋" pitchFamily="2" charset="-122"/>
              </a:defRPr>
            </a:lvl3pPr>
            <a:lvl4pPr algn="ctr">
              <a:buNone/>
              <a:defRPr sz="1700">
                <a:latin typeface="华文中宋" pitchFamily="2" charset="-122"/>
                <a:ea typeface="华文中宋" pitchFamily="2" charset="-122"/>
              </a:defRPr>
            </a:lvl4pPr>
            <a:lvl5pPr algn="ctr">
              <a:buNone/>
              <a:defRPr sz="1700">
                <a:latin typeface="华文中宋" pitchFamily="2" charset="-122"/>
                <a:ea typeface="华文中宋" pitchFamily="2" charset="-122"/>
              </a:defRPr>
            </a:lvl5pPr>
          </a:lstStyle>
          <a:p>
            <a:pPr lvl="0"/>
            <a:r>
              <a:rPr lang="zh-CN" altLang="en-US" dirty="0" smtClean="0"/>
              <a:t>单击此处编辑母版文本样式</a:t>
            </a:r>
            <a:endParaRPr lang="zh-CN" alt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标题+内文（三列）">
    <p:spTree>
      <p:nvGrpSpPr>
        <p:cNvPr id="1" name=""/>
        <p:cNvGrpSpPr/>
        <p:nvPr/>
      </p:nvGrpSpPr>
      <p:grpSpPr>
        <a:xfrm>
          <a:off x="0" y="0"/>
          <a:ext cx="0" cy="0"/>
          <a:chOff x="0" y="0"/>
          <a:chExt cx="0" cy="0"/>
        </a:xfrm>
      </p:grpSpPr>
      <p:sp>
        <p:nvSpPr>
          <p:cNvPr id="3" name="内容占位符 4"/>
          <p:cNvSpPr>
            <a:spLocks noGrp="1"/>
          </p:cNvSpPr>
          <p:nvPr>
            <p:ph sz="quarter" idx="11"/>
          </p:nvPr>
        </p:nvSpPr>
        <p:spPr>
          <a:xfrm>
            <a:off x="270596" y="1290307"/>
            <a:ext cx="2770995" cy="3386022"/>
          </a:xfrm>
          <a:prstGeom prst="rect">
            <a:avLst/>
          </a:prstGeom>
        </p:spPr>
        <p:txBody>
          <a:bodyPr lIns="64291" tIns="32146" rIns="64291" bIns="32146"/>
          <a:lstStyle>
            <a:lvl1pPr algn="just">
              <a:lnSpc>
                <a:spcPct val="150000"/>
              </a:lnSpc>
              <a:defRPr sz="1700">
                <a:solidFill>
                  <a:schemeClr val="tx1">
                    <a:lumMod val="75000"/>
                    <a:lumOff val="25000"/>
                  </a:schemeClr>
                </a:solidFill>
                <a:latin typeface="微软雅黑" pitchFamily="34" charset="-122"/>
                <a:ea typeface="微软雅黑" pitchFamily="34" charset="-122"/>
              </a:defRPr>
            </a:lvl1pPr>
            <a:lvl2pPr algn="just">
              <a:lnSpc>
                <a:spcPct val="150000"/>
              </a:lnSpc>
              <a:defRPr sz="1700">
                <a:solidFill>
                  <a:schemeClr val="tx1">
                    <a:lumMod val="75000"/>
                    <a:lumOff val="25000"/>
                  </a:schemeClr>
                </a:solidFill>
                <a:latin typeface="微软雅黑" pitchFamily="34" charset="-122"/>
                <a:ea typeface="微软雅黑" pitchFamily="34" charset="-122"/>
              </a:defRPr>
            </a:lvl2pPr>
            <a:lvl3pPr algn="just">
              <a:lnSpc>
                <a:spcPct val="150000"/>
              </a:lnSpc>
              <a:defRPr sz="1700">
                <a:solidFill>
                  <a:schemeClr val="tx1">
                    <a:lumMod val="75000"/>
                    <a:lumOff val="25000"/>
                  </a:schemeClr>
                </a:solidFill>
                <a:latin typeface="微软雅黑" pitchFamily="34" charset="-122"/>
                <a:ea typeface="微软雅黑" pitchFamily="34" charset="-122"/>
              </a:defRPr>
            </a:lvl3pPr>
            <a:lvl4pPr algn="just">
              <a:lnSpc>
                <a:spcPct val="150000"/>
              </a:lnSpc>
              <a:defRPr sz="1700">
                <a:solidFill>
                  <a:schemeClr val="tx1">
                    <a:lumMod val="75000"/>
                    <a:lumOff val="25000"/>
                  </a:schemeClr>
                </a:solidFill>
                <a:latin typeface="微软雅黑" pitchFamily="34" charset="-122"/>
                <a:ea typeface="微软雅黑" pitchFamily="34" charset="-122"/>
              </a:defRPr>
            </a:lvl4pPr>
            <a:lvl5pPr algn="just">
              <a:lnSpc>
                <a:spcPct val="150000"/>
              </a:lnSpc>
              <a:defRPr sz="1700">
                <a:solidFill>
                  <a:schemeClr val="tx1">
                    <a:lumMod val="75000"/>
                    <a:lumOff val="25000"/>
                  </a:schemeClr>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6"/>
          <p:cNvSpPr>
            <a:spLocks noGrp="1"/>
          </p:cNvSpPr>
          <p:nvPr>
            <p:ph type="body" sz="quarter" idx="12"/>
          </p:nvPr>
        </p:nvSpPr>
        <p:spPr>
          <a:xfrm>
            <a:off x="270595" y="669199"/>
            <a:ext cx="2770994" cy="504227"/>
          </a:xfrm>
          <a:prstGeom prst="rect">
            <a:avLst/>
          </a:prstGeom>
        </p:spPr>
        <p:txBody>
          <a:bodyPr lIns="64291" tIns="32146" rIns="64291" bIns="32146"/>
          <a:lstStyle>
            <a:lvl1pPr algn="l">
              <a:buNone/>
              <a:defRPr sz="1800" b="1">
                <a:solidFill>
                  <a:schemeClr val="tx1"/>
                </a:solidFill>
                <a:effectLst/>
                <a:latin typeface="微软雅黑" pitchFamily="34" charset="-122"/>
                <a:ea typeface="微软雅黑" pitchFamily="34" charset="-122"/>
              </a:defRPr>
            </a:lvl1pPr>
            <a:lvl2pPr algn="ctr">
              <a:buNone/>
              <a:defRPr sz="1700">
                <a:latin typeface="华文中宋" pitchFamily="2" charset="-122"/>
                <a:ea typeface="华文中宋" pitchFamily="2" charset="-122"/>
              </a:defRPr>
            </a:lvl2pPr>
            <a:lvl3pPr algn="ctr">
              <a:buNone/>
              <a:defRPr sz="1700">
                <a:latin typeface="华文中宋" pitchFamily="2" charset="-122"/>
                <a:ea typeface="华文中宋" pitchFamily="2" charset="-122"/>
              </a:defRPr>
            </a:lvl3pPr>
            <a:lvl4pPr algn="ctr">
              <a:buNone/>
              <a:defRPr sz="1700">
                <a:latin typeface="华文中宋" pitchFamily="2" charset="-122"/>
                <a:ea typeface="华文中宋" pitchFamily="2" charset="-122"/>
              </a:defRPr>
            </a:lvl4pPr>
            <a:lvl5pPr algn="ctr">
              <a:buNone/>
              <a:defRPr sz="1700">
                <a:latin typeface="华文中宋" pitchFamily="2" charset="-122"/>
                <a:ea typeface="华文中宋" pitchFamily="2" charset="-122"/>
              </a:defRPr>
            </a:lvl5pPr>
          </a:lstStyle>
          <a:p>
            <a:pPr lvl="0"/>
            <a:r>
              <a:rPr lang="zh-CN" altLang="en-US" dirty="0" smtClean="0"/>
              <a:t>单击此处编辑母版文本样式</a:t>
            </a:r>
            <a:endParaRPr lang="zh-CN" altLang="en-US" dirty="0"/>
          </a:p>
        </p:txBody>
      </p:sp>
      <p:sp>
        <p:nvSpPr>
          <p:cNvPr id="12" name="内容占位符 4"/>
          <p:cNvSpPr>
            <a:spLocks noGrp="1"/>
          </p:cNvSpPr>
          <p:nvPr>
            <p:ph sz="quarter" idx="13"/>
          </p:nvPr>
        </p:nvSpPr>
        <p:spPr>
          <a:xfrm>
            <a:off x="3188542" y="1290307"/>
            <a:ext cx="2770995" cy="3386022"/>
          </a:xfrm>
          <a:prstGeom prst="rect">
            <a:avLst/>
          </a:prstGeom>
        </p:spPr>
        <p:txBody>
          <a:bodyPr lIns="64291" tIns="32146" rIns="64291" bIns="32146"/>
          <a:lstStyle>
            <a:lvl1pPr algn="just">
              <a:lnSpc>
                <a:spcPct val="150000"/>
              </a:lnSpc>
              <a:defRPr sz="1700">
                <a:solidFill>
                  <a:schemeClr val="tx1">
                    <a:lumMod val="75000"/>
                    <a:lumOff val="25000"/>
                  </a:schemeClr>
                </a:solidFill>
                <a:latin typeface="微软雅黑" pitchFamily="34" charset="-122"/>
                <a:ea typeface="微软雅黑" pitchFamily="34" charset="-122"/>
              </a:defRPr>
            </a:lvl1pPr>
            <a:lvl2pPr algn="just">
              <a:lnSpc>
                <a:spcPct val="150000"/>
              </a:lnSpc>
              <a:defRPr sz="1700">
                <a:solidFill>
                  <a:schemeClr val="tx1">
                    <a:lumMod val="75000"/>
                    <a:lumOff val="25000"/>
                  </a:schemeClr>
                </a:solidFill>
                <a:latin typeface="微软雅黑" pitchFamily="34" charset="-122"/>
                <a:ea typeface="微软雅黑" pitchFamily="34" charset="-122"/>
              </a:defRPr>
            </a:lvl2pPr>
            <a:lvl3pPr algn="just">
              <a:lnSpc>
                <a:spcPct val="150000"/>
              </a:lnSpc>
              <a:defRPr sz="1700">
                <a:solidFill>
                  <a:schemeClr val="tx1">
                    <a:lumMod val="75000"/>
                    <a:lumOff val="25000"/>
                  </a:schemeClr>
                </a:solidFill>
                <a:latin typeface="微软雅黑" pitchFamily="34" charset="-122"/>
                <a:ea typeface="微软雅黑" pitchFamily="34" charset="-122"/>
              </a:defRPr>
            </a:lvl3pPr>
            <a:lvl4pPr algn="just">
              <a:lnSpc>
                <a:spcPct val="150000"/>
              </a:lnSpc>
              <a:defRPr sz="1700">
                <a:solidFill>
                  <a:schemeClr val="tx1">
                    <a:lumMod val="75000"/>
                    <a:lumOff val="25000"/>
                  </a:schemeClr>
                </a:solidFill>
                <a:latin typeface="微软雅黑" pitchFamily="34" charset="-122"/>
                <a:ea typeface="微软雅黑" pitchFamily="34" charset="-122"/>
              </a:defRPr>
            </a:lvl4pPr>
            <a:lvl5pPr algn="just">
              <a:lnSpc>
                <a:spcPct val="150000"/>
              </a:lnSpc>
              <a:defRPr sz="1700">
                <a:solidFill>
                  <a:schemeClr val="tx1">
                    <a:lumMod val="75000"/>
                    <a:lumOff val="25000"/>
                  </a:schemeClr>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3" name="文本占位符 6"/>
          <p:cNvSpPr>
            <a:spLocks noGrp="1"/>
          </p:cNvSpPr>
          <p:nvPr>
            <p:ph type="body" sz="quarter" idx="14"/>
          </p:nvPr>
        </p:nvSpPr>
        <p:spPr>
          <a:xfrm>
            <a:off x="3188543" y="669199"/>
            <a:ext cx="2770994" cy="504227"/>
          </a:xfrm>
          <a:prstGeom prst="rect">
            <a:avLst/>
          </a:prstGeom>
        </p:spPr>
        <p:txBody>
          <a:bodyPr lIns="64291" tIns="32146" rIns="64291" bIns="32146"/>
          <a:lstStyle>
            <a:lvl1pPr algn="l">
              <a:buNone/>
              <a:defRPr sz="1800" b="1">
                <a:solidFill>
                  <a:schemeClr val="tx1"/>
                </a:solidFill>
                <a:effectLst/>
                <a:latin typeface="微软雅黑" pitchFamily="34" charset="-122"/>
                <a:ea typeface="微软雅黑" pitchFamily="34" charset="-122"/>
              </a:defRPr>
            </a:lvl1pPr>
            <a:lvl2pPr algn="ctr">
              <a:buNone/>
              <a:defRPr sz="1700">
                <a:latin typeface="华文中宋" pitchFamily="2" charset="-122"/>
                <a:ea typeface="华文中宋" pitchFamily="2" charset="-122"/>
              </a:defRPr>
            </a:lvl2pPr>
            <a:lvl3pPr algn="ctr">
              <a:buNone/>
              <a:defRPr sz="1700">
                <a:latin typeface="华文中宋" pitchFamily="2" charset="-122"/>
                <a:ea typeface="华文中宋" pitchFamily="2" charset="-122"/>
              </a:defRPr>
            </a:lvl3pPr>
            <a:lvl4pPr algn="ctr">
              <a:buNone/>
              <a:defRPr sz="1700">
                <a:latin typeface="华文中宋" pitchFamily="2" charset="-122"/>
                <a:ea typeface="华文中宋" pitchFamily="2" charset="-122"/>
              </a:defRPr>
            </a:lvl4pPr>
            <a:lvl5pPr algn="ctr">
              <a:buNone/>
              <a:defRPr sz="1700">
                <a:latin typeface="华文中宋" pitchFamily="2" charset="-122"/>
                <a:ea typeface="华文中宋" pitchFamily="2" charset="-122"/>
              </a:defRPr>
            </a:lvl5pPr>
          </a:lstStyle>
          <a:p>
            <a:pPr lvl="0"/>
            <a:r>
              <a:rPr lang="zh-CN" altLang="en-US" dirty="0" smtClean="0"/>
              <a:t>单击此处编辑母版文本样式</a:t>
            </a:r>
            <a:endParaRPr lang="zh-CN" altLang="en-US" dirty="0"/>
          </a:p>
        </p:txBody>
      </p:sp>
      <p:sp>
        <p:nvSpPr>
          <p:cNvPr id="14" name="内容占位符 4"/>
          <p:cNvSpPr>
            <a:spLocks noGrp="1"/>
          </p:cNvSpPr>
          <p:nvPr>
            <p:ph sz="quarter" idx="15"/>
          </p:nvPr>
        </p:nvSpPr>
        <p:spPr>
          <a:xfrm>
            <a:off x="6114734" y="1290307"/>
            <a:ext cx="2770995" cy="3386022"/>
          </a:xfrm>
          <a:prstGeom prst="rect">
            <a:avLst/>
          </a:prstGeom>
        </p:spPr>
        <p:txBody>
          <a:bodyPr lIns="64291" tIns="32146" rIns="64291" bIns="32146"/>
          <a:lstStyle>
            <a:lvl1pPr algn="just">
              <a:lnSpc>
                <a:spcPct val="150000"/>
              </a:lnSpc>
              <a:defRPr sz="1700">
                <a:solidFill>
                  <a:schemeClr val="tx1">
                    <a:lumMod val="75000"/>
                    <a:lumOff val="25000"/>
                  </a:schemeClr>
                </a:solidFill>
                <a:latin typeface="微软雅黑" pitchFamily="34" charset="-122"/>
                <a:ea typeface="微软雅黑" pitchFamily="34" charset="-122"/>
              </a:defRPr>
            </a:lvl1pPr>
            <a:lvl2pPr algn="just">
              <a:lnSpc>
                <a:spcPct val="150000"/>
              </a:lnSpc>
              <a:defRPr sz="1700">
                <a:solidFill>
                  <a:schemeClr val="tx1">
                    <a:lumMod val="75000"/>
                    <a:lumOff val="25000"/>
                  </a:schemeClr>
                </a:solidFill>
                <a:latin typeface="微软雅黑" pitchFamily="34" charset="-122"/>
                <a:ea typeface="微软雅黑" pitchFamily="34" charset="-122"/>
              </a:defRPr>
            </a:lvl2pPr>
            <a:lvl3pPr algn="just">
              <a:lnSpc>
                <a:spcPct val="150000"/>
              </a:lnSpc>
              <a:defRPr sz="1700">
                <a:solidFill>
                  <a:schemeClr val="tx1">
                    <a:lumMod val="75000"/>
                    <a:lumOff val="25000"/>
                  </a:schemeClr>
                </a:solidFill>
                <a:latin typeface="微软雅黑" pitchFamily="34" charset="-122"/>
                <a:ea typeface="微软雅黑" pitchFamily="34" charset="-122"/>
              </a:defRPr>
            </a:lvl3pPr>
            <a:lvl4pPr algn="just">
              <a:lnSpc>
                <a:spcPct val="150000"/>
              </a:lnSpc>
              <a:defRPr sz="1700">
                <a:solidFill>
                  <a:schemeClr val="tx1">
                    <a:lumMod val="75000"/>
                    <a:lumOff val="25000"/>
                  </a:schemeClr>
                </a:solidFill>
                <a:latin typeface="微软雅黑" pitchFamily="34" charset="-122"/>
                <a:ea typeface="微软雅黑" pitchFamily="34" charset="-122"/>
              </a:defRPr>
            </a:lvl4pPr>
            <a:lvl5pPr algn="just">
              <a:lnSpc>
                <a:spcPct val="150000"/>
              </a:lnSpc>
              <a:defRPr sz="1700">
                <a:solidFill>
                  <a:schemeClr val="tx1">
                    <a:lumMod val="75000"/>
                    <a:lumOff val="25000"/>
                  </a:schemeClr>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5" name="文本占位符 6"/>
          <p:cNvSpPr>
            <a:spLocks noGrp="1"/>
          </p:cNvSpPr>
          <p:nvPr>
            <p:ph type="body" sz="quarter" idx="16"/>
          </p:nvPr>
        </p:nvSpPr>
        <p:spPr>
          <a:xfrm>
            <a:off x="6114733" y="669199"/>
            <a:ext cx="2770994" cy="504227"/>
          </a:xfrm>
          <a:prstGeom prst="rect">
            <a:avLst/>
          </a:prstGeom>
        </p:spPr>
        <p:txBody>
          <a:bodyPr lIns="64291" tIns="32146" rIns="64291" bIns="32146"/>
          <a:lstStyle>
            <a:lvl1pPr algn="l">
              <a:buNone/>
              <a:defRPr sz="1800" b="1">
                <a:solidFill>
                  <a:schemeClr val="tx1"/>
                </a:solidFill>
                <a:effectLst/>
                <a:latin typeface="微软雅黑" pitchFamily="34" charset="-122"/>
                <a:ea typeface="微软雅黑" pitchFamily="34" charset="-122"/>
              </a:defRPr>
            </a:lvl1pPr>
            <a:lvl2pPr algn="ctr">
              <a:buNone/>
              <a:defRPr sz="1700">
                <a:latin typeface="华文中宋" pitchFamily="2" charset="-122"/>
                <a:ea typeface="华文中宋" pitchFamily="2" charset="-122"/>
              </a:defRPr>
            </a:lvl2pPr>
            <a:lvl3pPr algn="ctr">
              <a:buNone/>
              <a:defRPr sz="1700">
                <a:latin typeface="华文中宋" pitchFamily="2" charset="-122"/>
                <a:ea typeface="华文中宋" pitchFamily="2" charset="-122"/>
              </a:defRPr>
            </a:lvl3pPr>
            <a:lvl4pPr algn="ctr">
              <a:buNone/>
              <a:defRPr sz="1700">
                <a:latin typeface="华文中宋" pitchFamily="2" charset="-122"/>
                <a:ea typeface="华文中宋" pitchFamily="2" charset="-122"/>
              </a:defRPr>
            </a:lvl4pPr>
            <a:lvl5pPr algn="ctr">
              <a:buNone/>
              <a:defRPr sz="1700">
                <a:latin typeface="华文中宋" pitchFamily="2" charset="-122"/>
                <a:ea typeface="华文中宋" pitchFamily="2" charset="-122"/>
              </a:defRPr>
            </a:lvl5pPr>
          </a:lstStyle>
          <a:p>
            <a:pPr lvl="0"/>
            <a:r>
              <a:rPr lang="zh-CN" altLang="en-US" dirty="0" smtClean="0"/>
              <a:t>单击此处编辑母版文本样式</a:t>
            </a:r>
            <a:endParaRPr lang="zh-CN" altLang="en-US"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标题+仅大图（横版）">
    <p:spTree>
      <p:nvGrpSpPr>
        <p:cNvPr id="1" name=""/>
        <p:cNvGrpSpPr/>
        <p:nvPr/>
      </p:nvGrpSpPr>
      <p:grpSpPr>
        <a:xfrm>
          <a:off x="0" y="0"/>
          <a:ext cx="0" cy="0"/>
          <a:chOff x="0" y="0"/>
          <a:chExt cx="0" cy="0"/>
        </a:xfrm>
      </p:grpSpPr>
      <p:sp>
        <p:nvSpPr>
          <p:cNvPr id="5" name="图片占位符 4"/>
          <p:cNvSpPr>
            <a:spLocks noGrp="1"/>
          </p:cNvSpPr>
          <p:nvPr>
            <p:ph type="pic" sz="quarter" idx="11"/>
          </p:nvPr>
        </p:nvSpPr>
        <p:spPr>
          <a:xfrm>
            <a:off x="447995" y="1116918"/>
            <a:ext cx="8248011" cy="3451545"/>
          </a:xfrm>
          <a:prstGeom prst="rect">
            <a:avLst/>
          </a:prstGeom>
        </p:spPr>
        <p:txBody>
          <a:bodyPr lIns="64291" tIns="32146" rIns="64291" bIns="32146"/>
          <a:lstStyle/>
          <a:p>
            <a:endParaRPr lang="zh-CN" altLang="en-US"/>
          </a:p>
        </p:txBody>
      </p:sp>
      <p:sp>
        <p:nvSpPr>
          <p:cNvPr id="6" name="标题 2"/>
          <p:cNvSpPr>
            <a:spLocks noGrp="1"/>
          </p:cNvSpPr>
          <p:nvPr>
            <p:ph type="title" hasCustomPrompt="1"/>
          </p:nvPr>
        </p:nvSpPr>
        <p:spPr>
          <a:xfrm>
            <a:off x="447995" y="625965"/>
            <a:ext cx="8248011" cy="346197"/>
          </a:xfrm>
          <a:prstGeom prst="rect">
            <a:avLst/>
          </a:prstGeom>
        </p:spPr>
        <p:txBody>
          <a:bodyPr lIns="64291" tIns="32146" rIns="64291" bIns="32146"/>
          <a:lstStyle>
            <a:lvl1pPr algn="ctr">
              <a:defRPr sz="2200" b="1">
                <a:solidFill>
                  <a:schemeClr val="tx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6"/>
          <p:cNvSpPr>
            <a:spLocks noChangeArrowheads="1"/>
          </p:cNvSpPr>
          <p:nvPr/>
        </p:nvSpPr>
        <p:spPr bwMode="auto">
          <a:xfrm>
            <a:off x="0" y="4808141"/>
            <a:ext cx="9144000" cy="335360"/>
          </a:xfrm>
          <a:prstGeom prst="rect">
            <a:avLst/>
          </a:prstGeom>
          <a:solidFill>
            <a:srgbClr val="00B0F0"/>
          </a:solidFill>
          <a:ln w="9525">
            <a:noFill/>
            <a:miter lim="800000"/>
            <a:headEnd/>
            <a:tailEnd/>
          </a:ln>
        </p:spPr>
        <p:txBody>
          <a:bodyPr/>
          <a:lstStyle/>
          <a:p>
            <a:pPr eaLnBrk="1" hangingPunct="1"/>
            <a:endParaRPr lang="zh-CN" altLang="zh-CN"/>
          </a:p>
        </p:txBody>
      </p:sp>
      <p:sp>
        <p:nvSpPr>
          <p:cNvPr id="4" name="Freeform 8"/>
          <p:cNvSpPr>
            <a:spLocks/>
          </p:cNvSpPr>
          <p:nvPr/>
        </p:nvSpPr>
        <p:spPr bwMode="auto">
          <a:xfrm>
            <a:off x="1456730" y="4787504"/>
            <a:ext cx="6230541" cy="355997"/>
          </a:xfrm>
          <a:custGeom>
            <a:avLst/>
            <a:gdLst>
              <a:gd name="T0" fmla="*/ 4153694 w 814"/>
              <a:gd name="T1" fmla="*/ 1204912 h 109"/>
              <a:gd name="T2" fmla="*/ 0 w 814"/>
              <a:gd name="T3" fmla="*/ 1204912 h 109"/>
              <a:gd name="T4" fmla="*/ 1490023 w 814"/>
              <a:gd name="T5" fmla="*/ 143705 h 109"/>
              <a:gd name="T6" fmla="*/ 1939071 w 814"/>
              <a:gd name="T7" fmla="*/ 0 h 109"/>
              <a:gd name="T8" fmla="*/ 4153694 w 814"/>
              <a:gd name="T9" fmla="*/ 0 h 109"/>
              <a:gd name="T10" fmla="*/ 6358111 w 814"/>
              <a:gd name="T11" fmla="*/ 0 h 109"/>
              <a:gd name="T12" fmla="*/ 6807159 w 814"/>
              <a:gd name="T13" fmla="*/ 143705 h 109"/>
              <a:gd name="T14" fmla="*/ 8307388 w 814"/>
              <a:gd name="T15" fmla="*/ 1204912 h 109"/>
              <a:gd name="T16" fmla="*/ 4153694 w 814"/>
              <a:gd name="T17" fmla="*/ 1204912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0070C0"/>
          </a:solidFill>
          <a:ln w="9525">
            <a:noFill/>
            <a:round/>
            <a:headEnd/>
            <a:tailEnd/>
          </a:ln>
        </p:spPr>
        <p:txBody>
          <a:bodyPr/>
          <a:lstStyle/>
          <a:p>
            <a:endParaRPr lang="zh-CN" altLang="en-US"/>
          </a:p>
        </p:txBody>
      </p:sp>
      <p:sp>
        <p:nvSpPr>
          <p:cNvPr id="5" name="文本框 5"/>
          <p:cNvSpPr txBox="1">
            <a:spLocks noChangeArrowheads="1"/>
          </p:cNvSpPr>
          <p:nvPr/>
        </p:nvSpPr>
        <p:spPr bwMode="auto">
          <a:xfrm>
            <a:off x="2678692" y="4825435"/>
            <a:ext cx="3786614" cy="261610"/>
          </a:xfrm>
          <a:prstGeom prst="rect">
            <a:avLst/>
          </a:prstGeom>
          <a:noFill/>
          <a:ln w="9525">
            <a:noFill/>
            <a:miter lim="800000"/>
            <a:headEnd/>
            <a:tailEnd/>
          </a:ln>
        </p:spPr>
        <p:txBody>
          <a:bodyPr wrap="none">
            <a:spAutoFit/>
          </a:bodyPr>
          <a:lstStyle/>
          <a:p>
            <a:pPr eaLnBrk="1" hangingPunct="1"/>
            <a:r>
              <a:rPr lang="en-US" altLang="zh-CN" sz="1100" dirty="0" smtClean="0">
                <a:solidFill>
                  <a:schemeClr val="bg1"/>
                </a:solidFill>
                <a:latin typeface="微软雅黑" pitchFamily="34" charset="-122"/>
                <a:ea typeface="微软雅黑" pitchFamily="34" charset="-122"/>
              </a:rPr>
              <a:t>Beijing </a:t>
            </a:r>
            <a:r>
              <a:rPr lang="en-US" altLang="zh-CN" sz="1100" dirty="0" err="1" smtClean="0">
                <a:solidFill>
                  <a:schemeClr val="bg1"/>
                </a:solidFill>
                <a:latin typeface="微软雅黑" pitchFamily="34" charset="-122"/>
                <a:ea typeface="微软雅黑" pitchFamily="34" charset="-122"/>
              </a:rPr>
              <a:t>Jieyue</a:t>
            </a:r>
            <a:r>
              <a:rPr lang="en-US" altLang="zh-CN" sz="1100" dirty="0" smtClean="0">
                <a:solidFill>
                  <a:schemeClr val="bg1"/>
                </a:solidFill>
                <a:latin typeface="微软雅黑" pitchFamily="34" charset="-122"/>
                <a:ea typeface="微软雅黑" pitchFamily="34" charset="-122"/>
              </a:rPr>
              <a:t> United Information Consulting </a:t>
            </a:r>
            <a:r>
              <a:rPr lang="en-US" altLang="zh-CN" sz="1100" dirty="0" err="1" smtClean="0">
                <a:solidFill>
                  <a:schemeClr val="bg1"/>
                </a:solidFill>
                <a:latin typeface="微软雅黑" pitchFamily="34" charset="-122"/>
                <a:ea typeface="微软雅黑" pitchFamily="34" charset="-122"/>
              </a:rPr>
              <a:t>Co.,LTD</a:t>
            </a:r>
            <a:r>
              <a:rPr lang="en-US" altLang="zh-CN" sz="1100" dirty="0" smtClean="0">
                <a:solidFill>
                  <a:schemeClr val="bg1"/>
                </a:solidFill>
                <a:latin typeface="微软雅黑" pitchFamily="34" charset="-122"/>
                <a:ea typeface="微软雅黑" pitchFamily="34" charset="-122"/>
              </a:rPr>
              <a:t>.</a:t>
            </a:r>
            <a:endParaRPr lang="zh-CN" altLang="en-US" sz="1100" dirty="0">
              <a:solidFill>
                <a:schemeClr val="bg1"/>
              </a:solidFill>
              <a:latin typeface="微软雅黑" pitchFamily="34" charset="-122"/>
              <a:ea typeface="微软雅黑" pitchFamily="34" charset="-122"/>
            </a:endParaRPr>
          </a:p>
        </p:txBody>
      </p:sp>
      <p:sp>
        <p:nvSpPr>
          <p:cNvPr id="6" name="Rectangle 6"/>
          <p:cNvSpPr>
            <a:spLocks noChangeArrowheads="1"/>
          </p:cNvSpPr>
          <p:nvPr userDrawn="1"/>
        </p:nvSpPr>
        <p:spPr bwMode="auto">
          <a:xfrm>
            <a:off x="0" y="0"/>
            <a:ext cx="9144000" cy="335756"/>
          </a:xfrm>
          <a:prstGeom prst="rect">
            <a:avLst/>
          </a:prstGeom>
          <a:solidFill>
            <a:srgbClr val="303030"/>
          </a:solidFill>
          <a:ln w="9525">
            <a:noFill/>
            <a:miter lim="800000"/>
            <a:headEnd/>
            <a:tailEnd/>
          </a:ln>
        </p:spPr>
        <p:txBody>
          <a:bodyPr/>
          <a:lstStyle/>
          <a:p>
            <a:pPr eaLnBrk="1" hangingPunct="1"/>
            <a:endParaRPr lang="zh-CN" altLang="zh-CN"/>
          </a:p>
        </p:txBody>
      </p:sp>
      <p:sp>
        <p:nvSpPr>
          <p:cNvPr id="7" name="Freeform 7"/>
          <p:cNvSpPr>
            <a:spLocks/>
          </p:cNvSpPr>
          <p:nvPr userDrawn="1"/>
        </p:nvSpPr>
        <p:spPr bwMode="auto">
          <a:xfrm>
            <a:off x="1744266" y="0"/>
            <a:ext cx="5656659" cy="531019"/>
          </a:xfrm>
          <a:custGeom>
            <a:avLst/>
            <a:gdLst>
              <a:gd name="T0" fmla="*/ 3776209 w 739"/>
              <a:gd name="T1" fmla="*/ 0 h 96"/>
              <a:gd name="T2" fmla="*/ 0 w 739"/>
              <a:gd name="T3" fmla="*/ 0 h 96"/>
              <a:gd name="T4" fmla="*/ 1112451 w 739"/>
              <a:gd name="T5" fmla="*/ 612147 h 96"/>
              <a:gd name="T6" fmla="*/ 1561513 w 739"/>
              <a:gd name="T7" fmla="*/ 708025 h 96"/>
              <a:gd name="T8" fmla="*/ 3776209 w 739"/>
              <a:gd name="T9" fmla="*/ 708025 h 96"/>
              <a:gd name="T10" fmla="*/ 5980699 w 739"/>
              <a:gd name="T11" fmla="*/ 708025 h 96"/>
              <a:gd name="T12" fmla="*/ 6429761 w 739"/>
              <a:gd name="T13" fmla="*/ 612147 h 96"/>
              <a:gd name="T14" fmla="*/ 7542212 w 739"/>
              <a:gd name="T15" fmla="*/ 0 h 96"/>
              <a:gd name="T16" fmla="*/ 3776209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w="9525">
            <a:noFill/>
            <a:round/>
            <a:headEnd/>
            <a:tailEnd/>
          </a:ln>
        </p:spPr>
        <p:txBody>
          <a:bodyPr/>
          <a:lstStyle/>
          <a:p>
            <a:endParaRPr lang="zh-CN" altLang="en-US"/>
          </a:p>
        </p:txBody>
      </p:sp>
      <p:pic>
        <p:nvPicPr>
          <p:cNvPr id="12" name="Picture 2" descr="E:\2015.09.08 朱甜-捷越\捷越联合LOGO反白-01.png"/>
          <p:cNvPicPr>
            <a:picLocks noChangeAspect="1" noChangeArrowheads="1"/>
          </p:cNvPicPr>
          <p:nvPr userDrawn="1"/>
        </p:nvPicPr>
        <p:blipFill>
          <a:blip r:embed="rId36" cstate="print"/>
          <a:srcRect/>
          <a:stretch>
            <a:fillRect/>
          </a:stretch>
        </p:blipFill>
        <p:spPr bwMode="auto">
          <a:xfrm>
            <a:off x="4090253" y="116497"/>
            <a:ext cx="963495" cy="352351"/>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9" r:id="rId7"/>
    <p:sldLayoutId id="2147483660" r:id="rId8"/>
    <p:sldLayoutId id="2147483661" r:id="rId9"/>
    <p:sldLayoutId id="2147483662" r:id="rId10"/>
    <p:sldLayoutId id="2147483663" r:id="rId11"/>
    <p:sldLayoutId id="2147483667" r:id="rId12"/>
    <p:sldLayoutId id="2147483668" r:id="rId13"/>
    <p:sldLayoutId id="2147483670" r:id="rId14"/>
    <p:sldLayoutId id="2147483674" r:id="rId15"/>
    <p:sldLayoutId id="2147483673" r:id="rId16"/>
    <p:sldLayoutId id="2147483672"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Lst>
  <p:transition spd="med"/>
  <p:txStyles>
    <p:titleStyle>
      <a:lvl1pPr algn="ctr" defTabSz="410751">
        <a:defRPr sz="5600">
          <a:latin typeface="+mn-lt"/>
          <a:ea typeface="+mn-ea"/>
          <a:cs typeface="+mn-cs"/>
          <a:sym typeface="Helvetica Light"/>
        </a:defRPr>
      </a:lvl1pPr>
      <a:lvl2pPr indent="160729" algn="ctr" defTabSz="410751">
        <a:defRPr sz="5600">
          <a:latin typeface="+mn-lt"/>
          <a:ea typeface="+mn-ea"/>
          <a:cs typeface="+mn-cs"/>
          <a:sym typeface="Helvetica Light"/>
        </a:defRPr>
      </a:lvl2pPr>
      <a:lvl3pPr indent="321457" algn="ctr" defTabSz="410751">
        <a:defRPr sz="5600">
          <a:latin typeface="+mn-lt"/>
          <a:ea typeface="+mn-ea"/>
          <a:cs typeface="+mn-cs"/>
          <a:sym typeface="Helvetica Light"/>
        </a:defRPr>
      </a:lvl3pPr>
      <a:lvl4pPr indent="482186" algn="ctr" defTabSz="410751">
        <a:defRPr sz="5600">
          <a:latin typeface="+mn-lt"/>
          <a:ea typeface="+mn-ea"/>
          <a:cs typeface="+mn-cs"/>
          <a:sym typeface="Helvetica Light"/>
        </a:defRPr>
      </a:lvl4pPr>
      <a:lvl5pPr indent="642915" algn="ctr" defTabSz="410751">
        <a:defRPr sz="5600">
          <a:latin typeface="+mn-lt"/>
          <a:ea typeface="+mn-ea"/>
          <a:cs typeface="+mn-cs"/>
          <a:sym typeface="Helvetica Light"/>
        </a:defRPr>
      </a:lvl5pPr>
      <a:lvl6pPr indent="803643" algn="ctr" defTabSz="410751">
        <a:defRPr sz="5600">
          <a:latin typeface="+mn-lt"/>
          <a:ea typeface="+mn-ea"/>
          <a:cs typeface="+mn-cs"/>
          <a:sym typeface="Helvetica Light"/>
        </a:defRPr>
      </a:lvl6pPr>
      <a:lvl7pPr indent="964372" algn="ctr" defTabSz="410751">
        <a:defRPr sz="5600">
          <a:latin typeface="+mn-lt"/>
          <a:ea typeface="+mn-ea"/>
          <a:cs typeface="+mn-cs"/>
          <a:sym typeface="Helvetica Light"/>
        </a:defRPr>
      </a:lvl7pPr>
      <a:lvl8pPr indent="1125101" algn="ctr" defTabSz="410751">
        <a:defRPr sz="5600">
          <a:latin typeface="+mn-lt"/>
          <a:ea typeface="+mn-ea"/>
          <a:cs typeface="+mn-cs"/>
          <a:sym typeface="Helvetica Light"/>
        </a:defRPr>
      </a:lvl8pPr>
      <a:lvl9pPr indent="1285829" algn="ctr" defTabSz="410751">
        <a:defRPr sz="5600">
          <a:latin typeface="+mn-lt"/>
          <a:ea typeface="+mn-ea"/>
          <a:cs typeface="+mn-cs"/>
          <a:sym typeface="Helvetica Light"/>
        </a:defRPr>
      </a:lvl9pPr>
    </p:titleStyle>
    <p:bodyStyle>
      <a:lvl1pPr algn="ctr" defTabSz="410751">
        <a:defRPr sz="2200">
          <a:latin typeface="+mn-lt"/>
          <a:ea typeface="+mn-ea"/>
          <a:cs typeface="+mn-cs"/>
          <a:sym typeface="Helvetica Light"/>
        </a:defRPr>
      </a:lvl1pPr>
      <a:lvl2pPr indent="160729" algn="ctr" defTabSz="410751">
        <a:defRPr sz="2200">
          <a:latin typeface="+mn-lt"/>
          <a:ea typeface="+mn-ea"/>
          <a:cs typeface="+mn-cs"/>
          <a:sym typeface="Helvetica Light"/>
        </a:defRPr>
      </a:lvl2pPr>
      <a:lvl3pPr indent="321457" algn="ctr" defTabSz="410751">
        <a:defRPr sz="2200">
          <a:latin typeface="+mn-lt"/>
          <a:ea typeface="+mn-ea"/>
          <a:cs typeface="+mn-cs"/>
          <a:sym typeface="Helvetica Light"/>
        </a:defRPr>
      </a:lvl3pPr>
      <a:lvl4pPr indent="482186" algn="ctr" defTabSz="410751">
        <a:defRPr sz="2200">
          <a:latin typeface="+mn-lt"/>
          <a:ea typeface="+mn-ea"/>
          <a:cs typeface="+mn-cs"/>
          <a:sym typeface="Helvetica Light"/>
        </a:defRPr>
      </a:lvl4pPr>
      <a:lvl5pPr indent="642915" algn="ctr" defTabSz="410751">
        <a:defRPr sz="2200">
          <a:latin typeface="+mn-lt"/>
          <a:ea typeface="+mn-ea"/>
          <a:cs typeface="+mn-cs"/>
          <a:sym typeface="Helvetica Light"/>
        </a:defRPr>
      </a:lvl5pPr>
      <a:lvl6pPr indent="803643" algn="ctr" defTabSz="410751">
        <a:defRPr sz="2200">
          <a:latin typeface="+mn-lt"/>
          <a:ea typeface="+mn-ea"/>
          <a:cs typeface="+mn-cs"/>
          <a:sym typeface="Helvetica Light"/>
        </a:defRPr>
      </a:lvl6pPr>
      <a:lvl7pPr indent="964372" algn="ctr" defTabSz="410751">
        <a:defRPr sz="2200">
          <a:latin typeface="+mn-lt"/>
          <a:ea typeface="+mn-ea"/>
          <a:cs typeface="+mn-cs"/>
          <a:sym typeface="Helvetica Light"/>
        </a:defRPr>
      </a:lvl7pPr>
      <a:lvl8pPr indent="1125101" algn="ctr" defTabSz="410751">
        <a:defRPr sz="2200">
          <a:latin typeface="+mn-lt"/>
          <a:ea typeface="+mn-ea"/>
          <a:cs typeface="+mn-cs"/>
          <a:sym typeface="Helvetica Light"/>
        </a:defRPr>
      </a:lvl8pPr>
      <a:lvl9pPr indent="1285829" algn="ctr" defTabSz="410751">
        <a:defRPr sz="2200">
          <a:latin typeface="+mn-lt"/>
          <a:ea typeface="+mn-ea"/>
          <a:cs typeface="+mn-cs"/>
          <a:sym typeface="Helvetica Light"/>
        </a:defRPr>
      </a:lvl9pPr>
    </p:bodyStyle>
    <p:otherStyle>
      <a:lvl1pPr algn="ctr" defTabSz="410751">
        <a:defRPr>
          <a:solidFill>
            <a:schemeClr val="tx1"/>
          </a:solidFill>
          <a:latin typeface="+mn-lt"/>
          <a:ea typeface="+mn-ea"/>
          <a:cs typeface="+mn-cs"/>
          <a:sym typeface="Helvetica Light"/>
        </a:defRPr>
      </a:lvl1pPr>
      <a:lvl2pPr indent="160729" algn="ctr" defTabSz="410751">
        <a:defRPr>
          <a:solidFill>
            <a:schemeClr val="tx1"/>
          </a:solidFill>
          <a:latin typeface="+mn-lt"/>
          <a:ea typeface="+mn-ea"/>
          <a:cs typeface="+mn-cs"/>
          <a:sym typeface="Helvetica Light"/>
        </a:defRPr>
      </a:lvl2pPr>
      <a:lvl3pPr indent="321457" algn="ctr" defTabSz="410751">
        <a:defRPr>
          <a:solidFill>
            <a:schemeClr val="tx1"/>
          </a:solidFill>
          <a:latin typeface="+mn-lt"/>
          <a:ea typeface="+mn-ea"/>
          <a:cs typeface="+mn-cs"/>
          <a:sym typeface="Helvetica Light"/>
        </a:defRPr>
      </a:lvl3pPr>
      <a:lvl4pPr indent="482186" algn="ctr" defTabSz="410751">
        <a:defRPr>
          <a:solidFill>
            <a:schemeClr val="tx1"/>
          </a:solidFill>
          <a:latin typeface="+mn-lt"/>
          <a:ea typeface="+mn-ea"/>
          <a:cs typeface="+mn-cs"/>
          <a:sym typeface="Helvetica Light"/>
        </a:defRPr>
      </a:lvl4pPr>
      <a:lvl5pPr indent="642915" algn="ctr" defTabSz="410751">
        <a:defRPr>
          <a:solidFill>
            <a:schemeClr val="tx1"/>
          </a:solidFill>
          <a:latin typeface="+mn-lt"/>
          <a:ea typeface="+mn-ea"/>
          <a:cs typeface="+mn-cs"/>
          <a:sym typeface="Helvetica Light"/>
        </a:defRPr>
      </a:lvl5pPr>
      <a:lvl6pPr indent="803643" algn="ctr" defTabSz="410751">
        <a:defRPr>
          <a:solidFill>
            <a:schemeClr val="tx1"/>
          </a:solidFill>
          <a:latin typeface="+mn-lt"/>
          <a:ea typeface="+mn-ea"/>
          <a:cs typeface="+mn-cs"/>
          <a:sym typeface="Helvetica Light"/>
        </a:defRPr>
      </a:lvl6pPr>
      <a:lvl7pPr indent="964372" algn="ctr" defTabSz="410751">
        <a:defRPr>
          <a:solidFill>
            <a:schemeClr val="tx1"/>
          </a:solidFill>
          <a:latin typeface="+mn-lt"/>
          <a:ea typeface="+mn-ea"/>
          <a:cs typeface="+mn-cs"/>
          <a:sym typeface="Helvetica Light"/>
        </a:defRPr>
      </a:lvl7pPr>
      <a:lvl8pPr indent="1125101" algn="ctr" defTabSz="410751">
        <a:defRPr>
          <a:solidFill>
            <a:schemeClr val="tx1"/>
          </a:solidFill>
          <a:latin typeface="+mn-lt"/>
          <a:ea typeface="+mn-ea"/>
          <a:cs typeface="+mn-cs"/>
          <a:sym typeface="Helvetica Light"/>
        </a:defRPr>
      </a:lvl8pPr>
      <a:lvl9pPr indent="1285829" algn="ctr" defTabSz="410751">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smtClean="0"/>
              <a:t>技术培训</a:t>
            </a:r>
            <a:endParaRPr lang="zh-CN" altLang="en-US" dirty="0"/>
          </a:p>
        </p:txBody>
      </p:sp>
      <p:sp>
        <p:nvSpPr>
          <p:cNvPr id="10" name="文本占位符 9"/>
          <p:cNvSpPr>
            <a:spLocks noGrp="1"/>
          </p:cNvSpPr>
          <p:nvPr>
            <p:ph type="body" sz="quarter" idx="10"/>
          </p:nvPr>
        </p:nvSpPr>
        <p:spPr/>
        <p:txBody>
          <a:bodyPr/>
          <a:lstStyle/>
          <a:p>
            <a:r>
              <a:rPr lang="zh-CN" altLang="en-US" dirty="0"/>
              <a:t>巨杉数据库</a:t>
            </a:r>
          </a:p>
        </p:txBody>
      </p:sp>
      <p:sp>
        <p:nvSpPr>
          <p:cNvPr id="11" name="文本占位符 10"/>
          <p:cNvSpPr>
            <a:spLocks noGrp="1"/>
          </p:cNvSpPr>
          <p:nvPr>
            <p:ph type="body" sz="quarter" idx="11"/>
          </p:nvPr>
        </p:nvSpPr>
        <p:spPr/>
        <p:txBody>
          <a:bodyPr/>
          <a:lstStyle/>
          <a:p>
            <a:r>
              <a:rPr lang="zh-CN" altLang="en-US" dirty="0" smtClean="0"/>
              <a:t>架构部</a:t>
            </a:r>
            <a:r>
              <a:rPr lang="en-US" altLang="zh-CN" dirty="0" smtClean="0"/>
              <a:t> 20180904</a:t>
            </a:r>
            <a:endParaRPr lang="zh-CN" altLang="en-US"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SequoiaDB</a:t>
            </a:r>
            <a:r>
              <a:rPr lang="en-US" altLang="zh-CN" dirty="0"/>
              <a:t> </a:t>
            </a:r>
            <a:r>
              <a:rPr lang="zh-CN" altLang="en-US" dirty="0"/>
              <a:t>数据库</a:t>
            </a:r>
            <a:r>
              <a:rPr lang="zh-CN" altLang="en-US" dirty="0" smtClean="0"/>
              <a:t>的</a:t>
            </a:r>
            <a:r>
              <a:rPr lang="zh-CN" altLang="en-US" dirty="0"/>
              <a:t>系统架构</a:t>
            </a:r>
          </a:p>
        </p:txBody>
      </p:sp>
      <p:sp>
        <p:nvSpPr>
          <p:cNvPr id="2" name="内容占位符 1"/>
          <p:cNvSpPr>
            <a:spLocks noGrp="1"/>
          </p:cNvSpPr>
          <p:nvPr>
            <p:ph sz="quarter" idx="11"/>
          </p:nvPr>
        </p:nvSpPr>
        <p:spPr/>
        <p:txBody>
          <a:bodyPr/>
          <a:lstStyle/>
          <a:p>
            <a:r>
              <a:rPr lang="zh-CN" altLang="en-US" sz="1600" dirty="0"/>
              <a:t>每个复制组中可以包含一个或多个数据节点。当存在多个数据节点时，节点间数据进行异步复制。复制组</a:t>
            </a:r>
            <a:r>
              <a:rPr lang="zh-CN" altLang="en-US" sz="1600" dirty="0" smtClean="0"/>
              <a:t>中可以</a:t>
            </a:r>
            <a:r>
              <a:rPr lang="zh-CN" altLang="en-US" sz="1600" dirty="0"/>
              <a:t>存在最多一个主节点与若干从节点。其中主节点可以进行读写操作，从节点进行只读操作。</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3751" y="2413196"/>
            <a:ext cx="498157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153821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SequoiaDB</a:t>
            </a:r>
            <a:r>
              <a:rPr lang="en-US" altLang="zh-CN" dirty="0"/>
              <a:t> </a:t>
            </a:r>
            <a:r>
              <a:rPr lang="zh-CN" altLang="en-US" dirty="0"/>
              <a:t>数据库</a:t>
            </a:r>
            <a:r>
              <a:rPr lang="zh-CN" altLang="en-US" dirty="0" smtClean="0"/>
              <a:t>的</a:t>
            </a:r>
            <a:r>
              <a:rPr lang="zh-CN" altLang="en-US" dirty="0"/>
              <a:t>系统架构</a:t>
            </a:r>
          </a:p>
        </p:txBody>
      </p:sp>
      <p:sp>
        <p:nvSpPr>
          <p:cNvPr id="2" name="内容占位符 1"/>
          <p:cNvSpPr>
            <a:spLocks noGrp="1"/>
          </p:cNvSpPr>
          <p:nvPr>
            <p:ph sz="quarter" idx="11"/>
          </p:nvPr>
        </p:nvSpPr>
        <p:spPr/>
        <p:txBody>
          <a:bodyPr/>
          <a:lstStyle/>
          <a:p>
            <a:endParaRPr lang="en-US" altLang="zh-CN" sz="1600" dirty="0" smtClean="0"/>
          </a:p>
          <a:p>
            <a:r>
              <a:rPr lang="zh-CN" altLang="en-US" sz="1600" dirty="0" smtClean="0"/>
              <a:t>从</a:t>
            </a:r>
            <a:r>
              <a:rPr lang="zh-CN" altLang="en-US" sz="1600" dirty="0"/>
              <a:t>节点离线不影响主节点的正常工作。主节点离线后会在从节点中自动选举出新的主节点处理写请求。</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0134" y="2339047"/>
            <a:ext cx="44386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09754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SequoiaDB</a:t>
            </a:r>
            <a:r>
              <a:rPr lang="en-US" altLang="zh-CN" dirty="0"/>
              <a:t> </a:t>
            </a:r>
            <a:r>
              <a:rPr lang="zh-CN" altLang="en-US" dirty="0"/>
              <a:t>数据库</a:t>
            </a:r>
            <a:r>
              <a:rPr lang="zh-CN" altLang="en-US" dirty="0" smtClean="0"/>
              <a:t>的</a:t>
            </a:r>
            <a:r>
              <a:rPr lang="zh-CN" altLang="en-US" dirty="0"/>
              <a:t>系统架构</a:t>
            </a:r>
          </a:p>
        </p:txBody>
      </p:sp>
      <p:sp>
        <p:nvSpPr>
          <p:cNvPr id="2" name="内容占位符 1"/>
          <p:cNvSpPr>
            <a:spLocks noGrp="1"/>
          </p:cNvSpPr>
          <p:nvPr>
            <p:ph sz="quarter" idx="11"/>
          </p:nvPr>
        </p:nvSpPr>
        <p:spPr/>
        <p:txBody>
          <a:bodyPr/>
          <a:lstStyle/>
          <a:p>
            <a:endParaRPr lang="en-US" altLang="zh-CN" sz="1600" dirty="0" smtClean="0"/>
          </a:p>
          <a:p>
            <a:r>
              <a:rPr lang="zh-CN" altLang="en-US" sz="1600" dirty="0" smtClean="0"/>
              <a:t>节点</a:t>
            </a:r>
            <a:r>
              <a:rPr lang="zh-CN" altLang="en-US" sz="1600" dirty="0"/>
              <a:t>恢复后，或新的节点加入复制组后会进行自动同步，保障数据在同步完成时与主节点一致。</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512" y="2551718"/>
            <a:ext cx="454342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46960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SequoiaDB</a:t>
            </a:r>
            <a:r>
              <a:rPr lang="en-US" altLang="zh-CN" dirty="0"/>
              <a:t> </a:t>
            </a:r>
            <a:r>
              <a:rPr lang="zh-CN" altLang="en-US" dirty="0"/>
              <a:t>数据库</a:t>
            </a:r>
            <a:r>
              <a:rPr lang="zh-CN" altLang="en-US" dirty="0" smtClean="0"/>
              <a:t>的</a:t>
            </a:r>
            <a:r>
              <a:rPr lang="zh-CN" altLang="en-US" dirty="0"/>
              <a:t>物理</a:t>
            </a:r>
            <a:r>
              <a:rPr lang="zh-CN" altLang="en-US" dirty="0" smtClean="0"/>
              <a:t>部署</a:t>
            </a:r>
            <a:endParaRPr lang="zh-CN" altLang="en-US" dirty="0"/>
          </a:p>
        </p:txBody>
      </p:sp>
      <p:sp>
        <p:nvSpPr>
          <p:cNvPr id="2" name="内容占位符 1"/>
          <p:cNvSpPr>
            <a:spLocks noGrp="1"/>
          </p:cNvSpPr>
          <p:nvPr>
            <p:ph sz="quarter" idx="11"/>
          </p:nvPr>
        </p:nvSpPr>
        <p:spPr/>
        <p:txBody>
          <a:bodyPr/>
          <a:lstStyle/>
          <a:p>
            <a:r>
              <a:rPr lang="zh-CN" altLang="en-US" dirty="0"/>
              <a:t>独立模式部署（</a:t>
            </a:r>
            <a:r>
              <a:rPr lang="en-US" altLang="zh-CN" dirty="0"/>
              <a:t>Standalone</a:t>
            </a:r>
            <a:r>
              <a:rPr lang="zh-CN" altLang="en-US" dirty="0" smtClean="0"/>
              <a:t>）</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5014" y="1239469"/>
            <a:ext cx="2102056" cy="3305907"/>
          </a:xfrm>
          <a:prstGeom prst="rect">
            <a:avLst/>
          </a:prstGeom>
        </p:spPr>
      </p:pic>
    </p:spTree>
    <p:extLst>
      <p:ext uri="{BB962C8B-B14F-4D97-AF65-F5344CB8AC3E}">
        <p14:creationId xmlns:p14="http://schemas.microsoft.com/office/powerpoint/2010/main" val="138913807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SequoiaDB</a:t>
            </a:r>
            <a:r>
              <a:rPr lang="en-US" altLang="zh-CN" dirty="0"/>
              <a:t> </a:t>
            </a:r>
            <a:r>
              <a:rPr lang="zh-CN" altLang="en-US" dirty="0"/>
              <a:t>数据库</a:t>
            </a:r>
            <a:r>
              <a:rPr lang="zh-CN" altLang="en-US" dirty="0" smtClean="0"/>
              <a:t>的</a:t>
            </a:r>
            <a:r>
              <a:rPr lang="zh-CN" altLang="en-US" dirty="0"/>
              <a:t>物理</a:t>
            </a:r>
            <a:r>
              <a:rPr lang="zh-CN" altLang="en-US" dirty="0" smtClean="0"/>
              <a:t>部署</a:t>
            </a:r>
            <a:endParaRPr lang="zh-CN" altLang="en-US" dirty="0"/>
          </a:p>
        </p:txBody>
      </p:sp>
      <p:sp>
        <p:nvSpPr>
          <p:cNvPr id="2" name="内容占位符 1"/>
          <p:cNvSpPr>
            <a:spLocks noGrp="1"/>
          </p:cNvSpPr>
          <p:nvPr>
            <p:ph sz="quarter" idx="11"/>
          </p:nvPr>
        </p:nvSpPr>
        <p:spPr/>
        <p:txBody>
          <a:bodyPr/>
          <a:lstStyle/>
          <a:p>
            <a:r>
              <a:rPr lang="zh-CN" altLang="en-US" dirty="0"/>
              <a:t>独立模式部署（</a:t>
            </a:r>
            <a:r>
              <a:rPr lang="en-US" altLang="zh-CN" dirty="0"/>
              <a:t>Standalone</a:t>
            </a:r>
            <a:r>
              <a:rPr lang="zh-CN" altLang="en-US" dirty="0" smtClean="0"/>
              <a:t>）</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8719"/>
            <a:ext cx="9144000" cy="3678137"/>
          </a:xfrm>
          <a:prstGeom prst="rect">
            <a:avLst/>
          </a:prstGeom>
        </p:spPr>
      </p:pic>
    </p:spTree>
    <p:extLst>
      <p:ext uri="{BB962C8B-B14F-4D97-AF65-F5344CB8AC3E}">
        <p14:creationId xmlns:p14="http://schemas.microsoft.com/office/powerpoint/2010/main" val="139563772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巨杉数据库</a:t>
            </a:r>
            <a:endParaRPr lang="zh-CN" altLang="en-US" dirty="0"/>
          </a:p>
        </p:txBody>
      </p:sp>
      <p:sp>
        <p:nvSpPr>
          <p:cNvPr id="2" name="内容占位符 1"/>
          <p:cNvSpPr>
            <a:spLocks noGrp="1"/>
          </p:cNvSpPr>
          <p:nvPr>
            <p:ph sz="quarter" idx="11"/>
          </p:nvPr>
        </p:nvSpPr>
        <p:spPr/>
        <p:txBody>
          <a:bodyPr/>
          <a:lstStyle/>
          <a:p>
            <a:pPr marL="342900" indent="-342900">
              <a:buAutoNum type="arabicPeriod"/>
            </a:pPr>
            <a:r>
              <a:rPr lang="en-US" altLang="zh-CN" dirty="0" err="1" smtClean="0"/>
              <a:t>SequoiaDB</a:t>
            </a:r>
            <a:r>
              <a:rPr lang="en-US" altLang="zh-CN" dirty="0" smtClean="0"/>
              <a:t> </a:t>
            </a:r>
            <a:r>
              <a:rPr lang="zh-CN" altLang="en-US" dirty="0"/>
              <a:t>数据库</a:t>
            </a:r>
            <a:r>
              <a:rPr lang="zh-CN" altLang="en-US" dirty="0" smtClean="0"/>
              <a:t>简介</a:t>
            </a:r>
            <a:endParaRPr lang="en-US" altLang="zh-CN" dirty="0" smtClean="0"/>
          </a:p>
          <a:p>
            <a:pPr marL="342900" indent="-342900">
              <a:buAutoNum type="arabicPeriod"/>
            </a:pPr>
            <a:r>
              <a:rPr lang="en-US" altLang="zh-CN" dirty="0" err="1"/>
              <a:t>SequoiaDB</a:t>
            </a:r>
            <a:r>
              <a:rPr lang="en-US" altLang="zh-CN" dirty="0"/>
              <a:t> </a:t>
            </a:r>
            <a:r>
              <a:rPr lang="zh-CN" altLang="en-US" dirty="0"/>
              <a:t>数据库的优势与</a:t>
            </a:r>
            <a:r>
              <a:rPr lang="zh-CN" altLang="en-US" dirty="0" smtClean="0"/>
              <a:t>特点</a:t>
            </a:r>
            <a:endParaRPr lang="en-US" altLang="zh-CN" dirty="0" smtClean="0"/>
          </a:p>
          <a:p>
            <a:pPr marL="342900" indent="-342900">
              <a:buAutoNum type="arabicPeriod"/>
            </a:pPr>
            <a:r>
              <a:rPr lang="en-US" altLang="zh-CN" dirty="0" err="1"/>
              <a:t>SequoiaDB</a:t>
            </a:r>
            <a:r>
              <a:rPr lang="en-US" altLang="zh-CN" dirty="0"/>
              <a:t> </a:t>
            </a:r>
            <a:r>
              <a:rPr lang="zh-CN" altLang="en-US" dirty="0"/>
              <a:t>数据库的</a:t>
            </a:r>
            <a:r>
              <a:rPr lang="zh-CN" altLang="en-US" dirty="0" smtClean="0"/>
              <a:t>数据模型</a:t>
            </a:r>
            <a:endParaRPr lang="en-US" altLang="zh-CN" dirty="0" smtClean="0"/>
          </a:p>
          <a:p>
            <a:pPr marL="342900" indent="-342900">
              <a:buAutoNum type="arabicPeriod"/>
            </a:pPr>
            <a:r>
              <a:rPr lang="en-US" altLang="zh-CN" dirty="0" err="1"/>
              <a:t>SequoiaDB</a:t>
            </a:r>
            <a:r>
              <a:rPr lang="en-US" altLang="zh-CN" dirty="0"/>
              <a:t> </a:t>
            </a:r>
            <a:r>
              <a:rPr lang="zh-CN" altLang="en-US" dirty="0"/>
              <a:t>数据库的系统</a:t>
            </a:r>
            <a:r>
              <a:rPr lang="zh-CN" altLang="en-US" dirty="0" smtClean="0"/>
              <a:t>架构</a:t>
            </a:r>
            <a:endParaRPr lang="en-US" altLang="zh-CN" dirty="0" smtClean="0"/>
          </a:p>
          <a:p>
            <a:pPr marL="342900" indent="-342900">
              <a:buAutoNum type="arabicPeriod"/>
            </a:pPr>
            <a:r>
              <a:rPr lang="en-US" altLang="zh-CN" dirty="0" err="1"/>
              <a:t>SequoiaDB</a:t>
            </a:r>
            <a:r>
              <a:rPr lang="en-US" altLang="zh-CN" dirty="0"/>
              <a:t> </a:t>
            </a:r>
            <a:r>
              <a:rPr lang="zh-CN" altLang="en-US" dirty="0"/>
              <a:t>数据库的物理部署</a:t>
            </a:r>
            <a:endParaRPr lang="en-US" altLang="zh-CN" dirty="0" smtClean="0"/>
          </a:p>
          <a:p>
            <a:pPr marL="342900" indent="-342900">
              <a:buAutoNum type="arabicPeriod"/>
            </a:pPr>
            <a:endParaRPr lang="zh-CN" altLang="en-US"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SequoiaDB</a:t>
            </a:r>
            <a:r>
              <a:rPr lang="en-US" altLang="zh-CN" dirty="0"/>
              <a:t> </a:t>
            </a:r>
            <a:r>
              <a:rPr lang="zh-CN" altLang="en-US" dirty="0" smtClean="0"/>
              <a:t>数据库</a:t>
            </a:r>
            <a:r>
              <a:rPr lang="zh-CN" altLang="en-US" dirty="0"/>
              <a:t>简介</a:t>
            </a:r>
          </a:p>
        </p:txBody>
      </p:sp>
      <p:sp>
        <p:nvSpPr>
          <p:cNvPr id="2" name="内容占位符 1"/>
          <p:cNvSpPr>
            <a:spLocks noGrp="1"/>
          </p:cNvSpPr>
          <p:nvPr>
            <p:ph sz="quarter" idx="11"/>
          </p:nvPr>
        </p:nvSpPr>
        <p:spPr/>
        <p:txBody>
          <a:bodyPr/>
          <a:lstStyle/>
          <a:p>
            <a:endParaRPr lang="en-US" altLang="zh-CN" dirty="0" smtClean="0"/>
          </a:p>
          <a:p>
            <a:r>
              <a:rPr lang="en-US" altLang="zh-CN" dirty="0" err="1" smtClean="0"/>
              <a:t>SequoiaDB</a:t>
            </a:r>
            <a:r>
              <a:rPr lang="en-US" altLang="zh-CN" dirty="0" smtClean="0"/>
              <a:t> </a:t>
            </a:r>
            <a:r>
              <a:rPr lang="zh-CN" altLang="en-US" dirty="0"/>
              <a:t>数据库是一款新型企业级分布式非关系型</a:t>
            </a:r>
            <a:r>
              <a:rPr lang="zh-CN" altLang="en-US" dirty="0" smtClean="0"/>
              <a:t>数据库，对</a:t>
            </a:r>
            <a:r>
              <a:rPr lang="zh-CN" altLang="en-US" dirty="0"/>
              <a:t>大数据的</a:t>
            </a:r>
            <a:r>
              <a:rPr lang="zh-CN" altLang="en-US" dirty="0" smtClean="0"/>
              <a:t>存储</a:t>
            </a:r>
            <a:r>
              <a:rPr lang="zh-CN" altLang="en-US" dirty="0"/>
              <a:t>与分析提供了一个坚实，可靠，高效与灵活的底层平台</a:t>
            </a:r>
            <a:r>
              <a:rPr lang="zh-CN" altLang="en-US" dirty="0" smtClean="0"/>
              <a:t>。</a:t>
            </a:r>
            <a:endParaRPr lang="en-US" altLang="zh-CN" dirty="0" smtClean="0"/>
          </a:p>
          <a:p>
            <a:r>
              <a:rPr lang="en-US" altLang="zh-CN" dirty="0" err="1"/>
              <a:t>SequoiaDB</a:t>
            </a:r>
            <a:r>
              <a:rPr lang="en-US" altLang="zh-CN" dirty="0"/>
              <a:t> </a:t>
            </a:r>
            <a:r>
              <a:rPr lang="zh-CN" altLang="en-US" dirty="0"/>
              <a:t>作为全球第一家企业级文档式非关系型数据库，致力于为用户提供一个高可扩展性，高</a:t>
            </a:r>
            <a:r>
              <a:rPr lang="zh-CN" altLang="en-US" dirty="0" smtClean="0"/>
              <a:t>可用性</a:t>
            </a:r>
            <a:r>
              <a:rPr lang="zh-CN" altLang="en-US" dirty="0"/>
              <a:t>，高性能，以及易维护的分布式数据平台。满足用户对大数据，实时分析，以及低成本的需求</a:t>
            </a:r>
          </a:p>
        </p:txBody>
      </p:sp>
    </p:spTree>
    <p:extLst>
      <p:ext uri="{BB962C8B-B14F-4D97-AF65-F5344CB8AC3E}">
        <p14:creationId xmlns:p14="http://schemas.microsoft.com/office/powerpoint/2010/main" val="160811091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SequoiaDB</a:t>
            </a:r>
            <a:r>
              <a:rPr lang="en-US" altLang="zh-CN" dirty="0"/>
              <a:t> </a:t>
            </a:r>
            <a:r>
              <a:rPr lang="zh-CN" altLang="en-US" dirty="0" smtClean="0"/>
              <a:t>数据库的优势与特点</a:t>
            </a:r>
            <a:endParaRPr lang="zh-CN" altLang="en-US" dirty="0"/>
          </a:p>
        </p:txBody>
      </p:sp>
      <p:sp>
        <p:nvSpPr>
          <p:cNvPr id="2" name="内容占位符 1"/>
          <p:cNvSpPr>
            <a:spLocks noGrp="1"/>
          </p:cNvSpPr>
          <p:nvPr>
            <p:ph sz="quarter" idx="11"/>
          </p:nvPr>
        </p:nvSpPr>
        <p:spPr/>
        <p:txBody>
          <a:bodyPr/>
          <a:lstStyle/>
          <a:p>
            <a:endParaRPr lang="en-US" altLang="zh-CN" dirty="0" smtClean="0"/>
          </a:p>
          <a:p>
            <a:r>
              <a:rPr lang="en-US" altLang="zh-CN" dirty="0" smtClean="0"/>
              <a:t>1.</a:t>
            </a:r>
            <a:r>
              <a:rPr lang="zh-CN" altLang="en-US" dirty="0" smtClean="0"/>
              <a:t>通过</a:t>
            </a:r>
            <a:r>
              <a:rPr lang="zh-CN" altLang="en-US" dirty="0"/>
              <a:t>非结构化存储与分布式处理，</a:t>
            </a:r>
            <a:r>
              <a:rPr lang="zh-CN" altLang="en-US" dirty="0">
                <a:solidFill>
                  <a:srgbClr val="FF0000"/>
                </a:solidFill>
              </a:rPr>
              <a:t>提供了近线性的水平扩张能力</a:t>
            </a:r>
            <a:r>
              <a:rPr lang="zh-CN" altLang="en-US" dirty="0"/>
              <a:t>，让底层的存储不再成为瓶颈</a:t>
            </a:r>
          </a:p>
          <a:p>
            <a:r>
              <a:rPr lang="en-US" altLang="zh-CN" dirty="0" smtClean="0"/>
              <a:t>2.</a:t>
            </a:r>
            <a:r>
              <a:rPr lang="zh-CN" altLang="en-US" dirty="0" smtClean="0"/>
              <a:t>提供</a:t>
            </a:r>
            <a:r>
              <a:rPr lang="zh-CN" altLang="en-US" dirty="0"/>
              <a:t>了精确到分区级别的高可用性，预防服务器，机房故障以及人为错误，让数据</a:t>
            </a:r>
            <a:r>
              <a:rPr lang="en-US" altLang="zh-CN" dirty="0"/>
              <a:t>24x7</a:t>
            </a:r>
            <a:r>
              <a:rPr lang="zh-CN" altLang="en-US" dirty="0"/>
              <a:t>永远</a:t>
            </a:r>
            <a:r>
              <a:rPr lang="zh-CN" altLang="en-US" dirty="0" smtClean="0"/>
              <a:t>在线</a:t>
            </a:r>
            <a:r>
              <a:rPr lang="en-US" altLang="zh-CN" dirty="0" smtClean="0"/>
              <a:t>,</a:t>
            </a:r>
            <a:r>
              <a:rPr lang="zh-CN" altLang="en-US" dirty="0">
                <a:solidFill>
                  <a:srgbClr val="FF0000"/>
                </a:solidFill>
              </a:rPr>
              <a:t>永不停机的高可用性</a:t>
            </a:r>
          </a:p>
          <a:p>
            <a:r>
              <a:rPr lang="en-US" altLang="zh-CN" dirty="0" smtClean="0"/>
              <a:t>3.</a:t>
            </a:r>
            <a:r>
              <a:rPr lang="zh-CN" altLang="en-US" dirty="0" smtClean="0"/>
              <a:t>提供</a:t>
            </a:r>
            <a:r>
              <a:rPr lang="zh-CN" altLang="en-US" dirty="0"/>
              <a:t>了完善的企业级功能，让用户轻松管理高并发性任务，以及海量</a:t>
            </a:r>
            <a:r>
              <a:rPr lang="zh-CN" altLang="en-US" dirty="0" smtClean="0"/>
              <a:t>数据分析</a:t>
            </a:r>
          </a:p>
        </p:txBody>
      </p:sp>
    </p:spTree>
    <p:extLst>
      <p:ext uri="{BB962C8B-B14F-4D97-AF65-F5344CB8AC3E}">
        <p14:creationId xmlns:p14="http://schemas.microsoft.com/office/powerpoint/2010/main" val="160811091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SequoiaDB</a:t>
            </a:r>
            <a:r>
              <a:rPr lang="en-US" altLang="zh-CN" dirty="0"/>
              <a:t> </a:t>
            </a:r>
            <a:r>
              <a:rPr lang="zh-CN" altLang="en-US" dirty="0"/>
              <a:t>数据库的优势与特点</a:t>
            </a:r>
          </a:p>
        </p:txBody>
      </p:sp>
      <p:sp>
        <p:nvSpPr>
          <p:cNvPr id="2" name="内容占位符 1"/>
          <p:cNvSpPr>
            <a:spLocks noGrp="1"/>
          </p:cNvSpPr>
          <p:nvPr>
            <p:ph sz="quarter" idx="11"/>
          </p:nvPr>
        </p:nvSpPr>
        <p:spPr/>
        <p:txBody>
          <a:bodyPr/>
          <a:lstStyle/>
          <a:p>
            <a:endParaRPr lang="en-US" altLang="zh-CN" dirty="0" smtClean="0"/>
          </a:p>
          <a:p>
            <a:r>
              <a:rPr lang="en-US" altLang="zh-CN" dirty="0" smtClean="0"/>
              <a:t>4</a:t>
            </a:r>
            <a:r>
              <a:rPr lang="en-US" altLang="zh-CN" dirty="0"/>
              <a:t>.</a:t>
            </a:r>
            <a:r>
              <a:rPr lang="zh-CN" altLang="en-US" dirty="0">
                <a:solidFill>
                  <a:srgbClr val="FF0000"/>
                </a:solidFill>
              </a:rPr>
              <a:t>增强的非关系型数据模型</a:t>
            </a:r>
            <a:r>
              <a:rPr lang="zh-CN" altLang="en-US" dirty="0"/>
              <a:t>，帮助企业快速开发和部署应用程序，做到应用程序的随需</a:t>
            </a:r>
            <a:r>
              <a:rPr lang="zh-CN" altLang="en-US" dirty="0" smtClean="0"/>
              <a:t>应变</a:t>
            </a:r>
            <a:endParaRPr lang="en-US" altLang="zh-CN" dirty="0" smtClean="0"/>
          </a:p>
          <a:p>
            <a:r>
              <a:rPr lang="en-US" altLang="zh-CN" dirty="0" smtClean="0"/>
              <a:t>5</a:t>
            </a:r>
            <a:r>
              <a:rPr lang="en-US" altLang="zh-CN" dirty="0"/>
              <a:t>.</a:t>
            </a:r>
            <a:r>
              <a:rPr lang="zh-CN" altLang="en-US" dirty="0"/>
              <a:t>提供了最终一致性的保障，从根本上杜绝数据</a:t>
            </a:r>
            <a:r>
              <a:rPr lang="zh-CN" altLang="en-US" dirty="0" smtClean="0"/>
              <a:t>缺失</a:t>
            </a:r>
            <a:endParaRPr lang="en-US" altLang="zh-CN" dirty="0" smtClean="0"/>
          </a:p>
          <a:p>
            <a:r>
              <a:rPr lang="en-US" altLang="zh-CN" dirty="0" smtClean="0"/>
              <a:t>6.</a:t>
            </a:r>
            <a:r>
              <a:rPr lang="zh-CN" altLang="en-US" dirty="0" smtClean="0"/>
              <a:t>提供</a:t>
            </a:r>
            <a:r>
              <a:rPr lang="zh-CN" altLang="en-US" dirty="0"/>
              <a:t>了在线应用与大数据分析的后台数据库的结合，通过读写分离机制做到同系统中数据分析与在线</a:t>
            </a:r>
            <a:r>
              <a:rPr lang="zh-CN" altLang="en-US" dirty="0" smtClean="0"/>
              <a:t>业务</a:t>
            </a:r>
            <a:r>
              <a:rPr lang="zh-CN" altLang="en-US" dirty="0"/>
              <a:t>互不干扰</a:t>
            </a:r>
          </a:p>
        </p:txBody>
      </p:sp>
    </p:spTree>
    <p:extLst>
      <p:ext uri="{BB962C8B-B14F-4D97-AF65-F5344CB8AC3E}">
        <p14:creationId xmlns:p14="http://schemas.microsoft.com/office/powerpoint/2010/main" val="160811091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SequoiaDB</a:t>
            </a:r>
            <a:r>
              <a:rPr lang="en-US" altLang="zh-CN" dirty="0"/>
              <a:t> </a:t>
            </a:r>
            <a:r>
              <a:rPr lang="zh-CN" altLang="en-US" dirty="0"/>
              <a:t>数据库</a:t>
            </a:r>
            <a:r>
              <a:rPr lang="zh-CN" altLang="en-US" dirty="0" smtClean="0"/>
              <a:t>的</a:t>
            </a:r>
            <a:r>
              <a:rPr lang="zh-CN" altLang="en-US" dirty="0"/>
              <a:t>数据模型</a:t>
            </a:r>
          </a:p>
        </p:txBody>
      </p:sp>
      <p:sp>
        <p:nvSpPr>
          <p:cNvPr id="2" name="内容占位符 1"/>
          <p:cNvSpPr>
            <a:spLocks noGrp="1"/>
          </p:cNvSpPr>
          <p:nvPr>
            <p:ph sz="quarter" idx="11"/>
          </p:nvPr>
        </p:nvSpPr>
        <p:spPr/>
        <p:txBody>
          <a:bodyPr/>
          <a:lstStyle/>
          <a:p>
            <a:endParaRPr lang="en-US" altLang="zh-CN" dirty="0" smtClean="0"/>
          </a:p>
          <a:p>
            <a:r>
              <a:rPr lang="en-US" altLang="zh-CN" dirty="0" err="1" smtClean="0"/>
              <a:t>SequoiaDB</a:t>
            </a:r>
            <a:r>
              <a:rPr lang="en-US" altLang="zh-CN" dirty="0" smtClean="0"/>
              <a:t> </a:t>
            </a:r>
            <a:r>
              <a:rPr lang="zh-CN" altLang="en-US" dirty="0"/>
              <a:t>数据库使用 </a:t>
            </a:r>
            <a:r>
              <a:rPr lang="en-US" altLang="zh-CN" dirty="0"/>
              <a:t>JSON </a:t>
            </a:r>
            <a:r>
              <a:rPr lang="zh-CN" altLang="en-US" dirty="0"/>
              <a:t>数据模型，而非传统的关系型数据模型</a:t>
            </a:r>
            <a:r>
              <a:rPr lang="zh-CN" altLang="en-US" dirty="0" smtClean="0"/>
              <a:t>。</a:t>
            </a:r>
            <a:endParaRPr lang="en-US" altLang="zh-CN" dirty="0" smtClean="0"/>
          </a:p>
          <a:p>
            <a:r>
              <a:rPr lang="zh-CN" altLang="en-US" dirty="0"/>
              <a:t>对象是一个无序的“键值对”集合</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781" y="2678430"/>
            <a:ext cx="533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811091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SequoiaDB</a:t>
            </a:r>
            <a:r>
              <a:rPr lang="en-US" altLang="zh-CN" dirty="0"/>
              <a:t> </a:t>
            </a:r>
            <a:r>
              <a:rPr lang="zh-CN" altLang="en-US" dirty="0"/>
              <a:t>数据库</a:t>
            </a:r>
            <a:r>
              <a:rPr lang="zh-CN" altLang="en-US" dirty="0" smtClean="0"/>
              <a:t>的</a:t>
            </a:r>
            <a:r>
              <a:rPr lang="zh-CN" altLang="en-US" dirty="0"/>
              <a:t>数据模型</a:t>
            </a:r>
          </a:p>
        </p:txBody>
      </p:sp>
      <p:sp>
        <p:nvSpPr>
          <p:cNvPr id="2" name="内容占位符 1"/>
          <p:cNvSpPr>
            <a:spLocks noGrp="1"/>
          </p:cNvSpPr>
          <p:nvPr>
            <p:ph sz="quarter" idx="11"/>
          </p:nvPr>
        </p:nvSpPr>
        <p:spPr/>
        <p:txBody>
          <a:bodyPr/>
          <a:lstStyle/>
          <a:p>
            <a:endParaRPr lang="en-US" altLang="zh-CN" dirty="0" smtClean="0"/>
          </a:p>
          <a:p>
            <a:r>
              <a:rPr lang="zh-CN" altLang="en-US" dirty="0" smtClean="0"/>
              <a:t>数组</a:t>
            </a:r>
            <a:r>
              <a:rPr lang="zh-CN" altLang="en-US" dirty="0"/>
              <a:t>是值的有序集合</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038350"/>
            <a:ext cx="533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913807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SequoiaDB</a:t>
            </a:r>
            <a:r>
              <a:rPr lang="en-US" altLang="zh-CN" dirty="0"/>
              <a:t> </a:t>
            </a:r>
            <a:r>
              <a:rPr lang="zh-CN" altLang="en-US" dirty="0"/>
              <a:t>数据库</a:t>
            </a:r>
            <a:r>
              <a:rPr lang="zh-CN" altLang="en-US" dirty="0" smtClean="0"/>
              <a:t>的</a:t>
            </a:r>
            <a:r>
              <a:rPr lang="zh-CN" altLang="en-US" dirty="0"/>
              <a:t>数据模型</a:t>
            </a:r>
          </a:p>
        </p:txBody>
      </p:sp>
      <p:sp>
        <p:nvSpPr>
          <p:cNvPr id="2" name="内容占位符 1"/>
          <p:cNvSpPr>
            <a:spLocks noGrp="1"/>
          </p:cNvSpPr>
          <p:nvPr>
            <p:ph sz="quarter" idx="11"/>
          </p:nvPr>
        </p:nvSpPr>
        <p:spPr/>
        <p:txBody>
          <a:bodyPr/>
          <a:lstStyle/>
          <a:p>
            <a:r>
              <a:rPr lang="zh-CN" altLang="en-US" dirty="0"/>
              <a:t>值可以为由双引号包裹的字符串，数值，对象，数组，</a:t>
            </a:r>
            <a:r>
              <a:rPr lang="en-US" altLang="zh-CN" dirty="0"/>
              <a:t>true</a:t>
            </a:r>
            <a:r>
              <a:rPr lang="zh-CN" altLang="en-US" dirty="0"/>
              <a:t>，</a:t>
            </a:r>
            <a:r>
              <a:rPr lang="en-US" altLang="zh-CN" dirty="0"/>
              <a:t>false</a:t>
            </a:r>
            <a:r>
              <a:rPr lang="zh-CN" altLang="en-US" dirty="0"/>
              <a:t>，</a:t>
            </a:r>
            <a:r>
              <a:rPr lang="en-US" altLang="zh-CN" dirty="0"/>
              <a:t>null</a:t>
            </a:r>
            <a:r>
              <a:rPr lang="zh-CN" altLang="en-US" dirty="0"/>
              <a:t>，以及 </a:t>
            </a:r>
            <a:r>
              <a:rPr lang="en-US" altLang="zh-CN" dirty="0" err="1"/>
              <a:t>SequoiaDB</a:t>
            </a:r>
            <a:r>
              <a:rPr lang="en-US" altLang="zh-CN" dirty="0"/>
              <a:t> </a:t>
            </a:r>
            <a:r>
              <a:rPr lang="zh-CN" altLang="en-US" dirty="0"/>
              <a:t>数据库</a:t>
            </a:r>
            <a:r>
              <a:rPr lang="zh-CN" altLang="en-US" dirty="0" smtClean="0"/>
              <a:t>特有的</a:t>
            </a:r>
            <a:r>
              <a:rPr lang="zh-CN" altLang="en-US" dirty="0"/>
              <a:t>数据结构（例如日期，时间等）组成。</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763" y="1947717"/>
            <a:ext cx="53340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913807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SequoiaDB</a:t>
            </a:r>
            <a:r>
              <a:rPr lang="en-US" altLang="zh-CN" dirty="0"/>
              <a:t> </a:t>
            </a:r>
            <a:r>
              <a:rPr lang="zh-CN" altLang="en-US" dirty="0"/>
              <a:t>数据库</a:t>
            </a:r>
            <a:r>
              <a:rPr lang="zh-CN" altLang="en-US" dirty="0" smtClean="0"/>
              <a:t>的</a:t>
            </a:r>
            <a:r>
              <a:rPr lang="zh-CN" altLang="en-US" dirty="0"/>
              <a:t>系统架构</a:t>
            </a:r>
          </a:p>
        </p:txBody>
      </p:sp>
      <p:sp>
        <p:nvSpPr>
          <p:cNvPr id="2" name="内容占位符 1"/>
          <p:cNvSpPr>
            <a:spLocks noGrp="1"/>
          </p:cNvSpPr>
          <p:nvPr>
            <p:ph sz="quarter" idx="11"/>
          </p:nvPr>
        </p:nvSpPr>
        <p:spPr/>
        <p:txBody>
          <a:bodyPr/>
          <a:lstStyle/>
          <a:p>
            <a:endParaRPr lang="zh-CN" altLang="en-US" dirty="0"/>
          </a:p>
        </p:txBody>
      </p:sp>
      <p:pic>
        <p:nvPicPr>
          <p:cNvPr id="15364" name="Picture 4" descr="ç³»ç»é»è¾æ¶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72162"/>
            <a:ext cx="9144000" cy="417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138074"/>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ue">
  <a:themeElements>
    <a:clrScheme name="自定义 2">
      <a:dk1>
        <a:sysClr val="windowText" lastClr="000000"/>
      </a:dk1>
      <a:lt1>
        <a:sysClr val="window" lastClr="FFFFFF"/>
      </a:lt1>
      <a:dk2>
        <a:srgbClr val="1F497D"/>
      </a:dk2>
      <a:lt2>
        <a:srgbClr val="EEECE1"/>
      </a:lt2>
      <a:accent1>
        <a:srgbClr val="0070C0"/>
      </a:accent1>
      <a:accent2>
        <a:srgbClr val="00B0F0"/>
      </a:accent2>
      <a:accent3>
        <a:srgbClr val="4F81BD"/>
      </a:accent3>
      <a:accent4>
        <a:srgbClr val="8DB3E2"/>
      </a:accent4>
      <a:accent5>
        <a:srgbClr val="1F497D"/>
      </a:accent5>
      <a:accent6>
        <a:srgbClr val="B8CCE4"/>
      </a:accent6>
      <a:hlink>
        <a:srgbClr val="17365D"/>
      </a:hlink>
      <a:folHlink>
        <a:srgbClr val="548DD4"/>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17799</TotalTime>
  <Words>787</Words>
  <Application>Microsoft Office PowerPoint</Application>
  <PresentationFormat>全屏显示(16:9)</PresentationFormat>
  <Paragraphs>67</Paragraphs>
  <Slides>15</Slides>
  <Notes>14</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blue</vt:lpstr>
      <vt:lpstr>技术培训</vt:lpstr>
      <vt:lpstr>巨杉数据库</vt:lpstr>
      <vt:lpstr>SequoiaDB 数据库简介</vt:lpstr>
      <vt:lpstr>SequoiaDB 数据库的优势与特点</vt:lpstr>
      <vt:lpstr>SequoiaDB 数据库的优势与特点</vt:lpstr>
      <vt:lpstr>SequoiaDB 数据库的数据模型</vt:lpstr>
      <vt:lpstr>SequoiaDB 数据库的数据模型</vt:lpstr>
      <vt:lpstr>SequoiaDB 数据库的数据模型</vt:lpstr>
      <vt:lpstr>SequoiaDB 数据库的系统架构</vt:lpstr>
      <vt:lpstr>SequoiaDB 数据库的系统架构</vt:lpstr>
      <vt:lpstr>SequoiaDB 数据库的系统架构</vt:lpstr>
      <vt:lpstr>SequoiaDB 数据库的系统架构</vt:lpstr>
      <vt:lpstr>SequoiaDB 数据库的物理部署</vt:lpstr>
      <vt:lpstr>SequoiaDB 数据库的物理部署</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微软用户</cp:lastModifiedBy>
  <cp:revision>1278</cp:revision>
  <dcterms:modified xsi:type="dcterms:W3CDTF">2018-09-05T06:03:46Z</dcterms:modified>
</cp:coreProperties>
</file>