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72" r:id="rId3"/>
    <p:sldId id="373" r:id="rId4"/>
    <p:sldId id="374" r:id="rId5"/>
    <p:sldId id="375" r:id="rId6"/>
    <p:sldId id="262" r:id="rId7"/>
  </p:sldIdLst>
  <p:sldSz cx="9144000" cy="5143500" type="screen16x9"/>
  <p:notesSz cx="6858000" cy="9144000"/>
  <p:defaultTextStyle>
    <a:lvl1pPr algn="ctr" defTabSz="410751">
      <a:defRPr sz="2500">
        <a:latin typeface="+mn-lt"/>
        <a:ea typeface="+mn-ea"/>
        <a:cs typeface="+mn-cs"/>
        <a:sym typeface="Helvetica Light"/>
      </a:defRPr>
    </a:lvl1pPr>
    <a:lvl2pPr indent="160729" algn="ctr" defTabSz="410751">
      <a:defRPr sz="2500">
        <a:latin typeface="+mn-lt"/>
        <a:ea typeface="+mn-ea"/>
        <a:cs typeface="+mn-cs"/>
        <a:sym typeface="Helvetica Light"/>
      </a:defRPr>
    </a:lvl2pPr>
    <a:lvl3pPr indent="321457" algn="ctr" defTabSz="410751">
      <a:defRPr sz="2500">
        <a:latin typeface="+mn-lt"/>
        <a:ea typeface="+mn-ea"/>
        <a:cs typeface="+mn-cs"/>
        <a:sym typeface="Helvetica Light"/>
      </a:defRPr>
    </a:lvl3pPr>
    <a:lvl4pPr indent="482186" algn="ctr" defTabSz="410751">
      <a:defRPr sz="2500">
        <a:latin typeface="+mn-lt"/>
        <a:ea typeface="+mn-ea"/>
        <a:cs typeface="+mn-cs"/>
        <a:sym typeface="Helvetica Light"/>
      </a:defRPr>
    </a:lvl4pPr>
    <a:lvl5pPr indent="642915" algn="ctr" defTabSz="410751">
      <a:defRPr sz="2500">
        <a:latin typeface="+mn-lt"/>
        <a:ea typeface="+mn-ea"/>
        <a:cs typeface="+mn-cs"/>
        <a:sym typeface="Helvetica Light"/>
      </a:defRPr>
    </a:lvl5pPr>
    <a:lvl6pPr indent="803643" algn="ctr" defTabSz="410751">
      <a:defRPr sz="2500">
        <a:latin typeface="+mn-lt"/>
        <a:ea typeface="+mn-ea"/>
        <a:cs typeface="+mn-cs"/>
        <a:sym typeface="Helvetica Light"/>
      </a:defRPr>
    </a:lvl6pPr>
    <a:lvl7pPr indent="964372" algn="ctr" defTabSz="410751">
      <a:defRPr sz="2500">
        <a:latin typeface="+mn-lt"/>
        <a:ea typeface="+mn-ea"/>
        <a:cs typeface="+mn-cs"/>
        <a:sym typeface="Helvetica Light"/>
      </a:defRPr>
    </a:lvl7pPr>
    <a:lvl8pPr indent="1125101" algn="ctr" defTabSz="410751">
      <a:defRPr sz="2500">
        <a:latin typeface="+mn-lt"/>
        <a:ea typeface="+mn-ea"/>
        <a:cs typeface="+mn-cs"/>
        <a:sym typeface="Helvetica Light"/>
      </a:defRPr>
    </a:lvl8pPr>
    <a:lvl9pPr indent="1285829" algn="ctr" defTabSz="410751">
      <a:defRPr sz="25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5097" autoAdjust="0"/>
  </p:normalViewPr>
  <p:slideViewPr>
    <p:cSldViewPr snapToGrid="0" snapToObjects="1">
      <p:cViewPr>
        <p:scale>
          <a:sx n="135" d="100"/>
          <a:sy n="135" d="100"/>
        </p:scale>
        <p:origin x="-210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F533-F2F2-407F-B8D0-6006EE517681}" type="datetimeFigureOut">
              <a:rPr lang="zh-CN" altLang="en-US" smtClean="0"/>
              <a:pPr/>
              <a:t>2019/5/7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DAFB-C5C9-47D6-9249-0C642BE9E3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65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7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457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2186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915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643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372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101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1744266" y="0"/>
            <a:ext cx="5656659" cy="735806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848221 h 96"/>
              <a:gd name="T6" fmla="*/ 1561513 w 739"/>
              <a:gd name="T7" fmla="*/ 981075 h 96"/>
              <a:gd name="T8" fmla="*/ 3776209 w 739"/>
              <a:gd name="T9" fmla="*/ 981075 h 96"/>
              <a:gd name="T10" fmla="*/ 5980699 w 739"/>
              <a:gd name="T11" fmla="*/ 981075 h 96"/>
              <a:gd name="T12" fmla="*/ 6429761 w 739"/>
              <a:gd name="T13" fmla="*/ 848221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 userDrawn="1"/>
        </p:nvSpPr>
        <p:spPr bwMode="auto">
          <a:xfrm>
            <a:off x="1456135" y="4239816"/>
            <a:ext cx="6231731" cy="903684"/>
          </a:xfrm>
          <a:custGeom>
            <a:avLst/>
            <a:gdLst>
              <a:gd name="T0" fmla="*/ 4154488 w 814"/>
              <a:gd name="T1" fmla="*/ 1204912 h 109"/>
              <a:gd name="T2" fmla="*/ 0 w 814"/>
              <a:gd name="T3" fmla="*/ 1204912 h 109"/>
              <a:gd name="T4" fmla="*/ 1490308 w 814"/>
              <a:gd name="T5" fmla="*/ 143705 h 109"/>
              <a:gd name="T6" fmla="*/ 1939441 w 814"/>
              <a:gd name="T7" fmla="*/ 0 h 109"/>
              <a:gd name="T8" fmla="*/ 4154488 w 814"/>
              <a:gd name="T9" fmla="*/ 0 h 109"/>
              <a:gd name="T10" fmla="*/ 6359326 w 814"/>
              <a:gd name="T11" fmla="*/ 0 h 109"/>
              <a:gd name="T12" fmla="*/ 6808460 w 814"/>
              <a:gd name="T13" fmla="*/ 143705 h 109"/>
              <a:gd name="T14" fmla="*/ 8308975 w 814"/>
              <a:gd name="T15" fmla="*/ 1204912 h 109"/>
              <a:gd name="T16" fmla="*/ 4154488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392763" y="1650830"/>
            <a:ext cx="8358475" cy="613691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3600" b="1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2764" y="2307479"/>
            <a:ext cx="8358474" cy="42958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buFont typeface="Arial" pitchFamily="34" charset="0"/>
              <a:buNone/>
              <a:defRPr sz="2400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30" name="文本框 5"/>
          <p:cNvSpPr txBox="1">
            <a:spLocks noChangeArrowheads="1"/>
          </p:cNvSpPr>
          <p:nvPr userDrawn="1"/>
        </p:nvSpPr>
        <p:spPr bwMode="auto">
          <a:xfrm>
            <a:off x="2678693" y="4455399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7"/>
          <p:cNvGrpSpPr>
            <a:grpSpLocks/>
          </p:cNvGrpSpPr>
          <p:nvPr userDrawn="1"/>
        </p:nvGrpSpPr>
        <p:grpSpPr bwMode="auto">
          <a:xfrm>
            <a:off x="2678693" y="3019082"/>
            <a:ext cx="3786614" cy="396639"/>
            <a:chOff x="0" y="0"/>
            <a:chExt cx="1112837" cy="396875"/>
          </a:xfrm>
        </p:grpSpPr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0" y="-236"/>
              <a:ext cx="1113033" cy="397111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19"/>
            <p:cNvSpPr>
              <a:spLocks/>
            </p:cNvSpPr>
            <p:nvPr/>
          </p:nvSpPr>
          <p:spPr bwMode="auto">
            <a:xfrm>
              <a:off x="154014" y="-236"/>
              <a:ext cx="959019" cy="395522"/>
            </a:xfrm>
            <a:custGeom>
              <a:avLst/>
              <a:gdLst>
                <a:gd name="T0" fmla="*/ 0 w 959555"/>
                <a:gd name="T1" fmla="*/ 0 h 395112"/>
                <a:gd name="T2" fmla="*/ 959019 w 959555"/>
                <a:gd name="T3" fmla="*/ 0 h 395112"/>
                <a:gd name="T4" fmla="*/ 959019 w 959555"/>
                <a:gd name="T5" fmla="*/ 395522 h 395112"/>
                <a:gd name="T6" fmla="*/ 0 w 959555"/>
                <a:gd name="T7" fmla="*/ 0 h 395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555"/>
                <a:gd name="T13" fmla="*/ 0 h 395112"/>
                <a:gd name="T14" fmla="*/ 959555 w 959555"/>
                <a:gd name="T15" fmla="*/ 395112 h 395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555" h="395112">
                  <a:moveTo>
                    <a:pt x="0" y="0"/>
                  </a:moveTo>
                  <a:lnTo>
                    <a:pt x="959555" y="0"/>
                  </a:lnTo>
                  <a:lnTo>
                    <a:pt x="959555" y="39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FED">
                <a:alpha val="3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47528" y="3046588"/>
            <a:ext cx="3448945" cy="300038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单击此处编辑部门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1026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09" y="287484"/>
            <a:ext cx="1711836" cy="62602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552639"/>
            <a:ext cx="8248011" cy="3015824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小图排版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447994" y="1513437"/>
            <a:ext cx="2651293" cy="3066816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3212198" y="1513437"/>
            <a:ext cx="3794172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6" name="图片占位符 18"/>
          <p:cNvSpPr>
            <a:spLocks noGrp="1"/>
          </p:cNvSpPr>
          <p:nvPr>
            <p:ph type="pic" sz="quarter" idx="15"/>
          </p:nvPr>
        </p:nvSpPr>
        <p:spPr>
          <a:xfrm>
            <a:off x="7121768" y="1513437"/>
            <a:ext cx="1574237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7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3212197" y="2954364"/>
            <a:ext cx="1989002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8" name="图片占位符 18"/>
          <p:cNvSpPr>
            <a:spLocks noGrp="1"/>
          </p:cNvSpPr>
          <p:nvPr>
            <p:ph type="pic" sz="quarter" idx="17"/>
          </p:nvPr>
        </p:nvSpPr>
        <p:spPr>
          <a:xfrm>
            <a:off x="5308356" y="2954364"/>
            <a:ext cx="3387650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左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68214" y="760976"/>
            <a:ext cx="4832985" cy="3792613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5521253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右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942800" y="724156"/>
            <a:ext cx="4894353" cy="383557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287082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0" y="4292204"/>
              <a:ext cx="9144000" cy="851297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744266" y="0"/>
              <a:ext cx="5656659" cy="735806"/>
            </a:xfrm>
            <a:custGeom>
              <a:avLst/>
              <a:gdLst>
                <a:gd name="T0" fmla="*/ 3776209 w 739"/>
                <a:gd name="T1" fmla="*/ 0 h 96"/>
                <a:gd name="T2" fmla="*/ 0 w 739"/>
                <a:gd name="T3" fmla="*/ 0 h 96"/>
                <a:gd name="T4" fmla="*/ 1112451 w 739"/>
                <a:gd name="T5" fmla="*/ 848221 h 96"/>
                <a:gd name="T6" fmla="*/ 1561513 w 739"/>
                <a:gd name="T7" fmla="*/ 981075 h 96"/>
                <a:gd name="T8" fmla="*/ 3776209 w 739"/>
                <a:gd name="T9" fmla="*/ 981075 h 96"/>
                <a:gd name="T10" fmla="*/ 5980699 w 739"/>
                <a:gd name="T11" fmla="*/ 981075 h 96"/>
                <a:gd name="T12" fmla="*/ 6429761 w 739"/>
                <a:gd name="T13" fmla="*/ 848221 h 96"/>
                <a:gd name="T14" fmla="*/ 7542212 w 739"/>
                <a:gd name="T15" fmla="*/ 0 h 96"/>
                <a:gd name="T16" fmla="*/ 3776209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456135" y="4239816"/>
              <a:ext cx="6231731" cy="903684"/>
            </a:xfrm>
            <a:custGeom>
              <a:avLst/>
              <a:gdLst>
                <a:gd name="T0" fmla="*/ 4154488 w 814"/>
                <a:gd name="T1" fmla="*/ 1204912 h 109"/>
                <a:gd name="T2" fmla="*/ 0 w 814"/>
                <a:gd name="T3" fmla="*/ 1204912 h 109"/>
                <a:gd name="T4" fmla="*/ 1490308 w 814"/>
                <a:gd name="T5" fmla="*/ 143705 h 109"/>
                <a:gd name="T6" fmla="*/ 1939441 w 814"/>
                <a:gd name="T7" fmla="*/ 0 h 109"/>
                <a:gd name="T8" fmla="*/ 4154488 w 814"/>
                <a:gd name="T9" fmla="*/ 0 h 109"/>
                <a:gd name="T10" fmla="*/ 6359326 w 814"/>
                <a:gd name="T11" fmla="*/ 0 h 109"/>
                <a:gd name="T12" fmla="*/ 6808460 w 814"/>
                <a:gd name="T13" fmla="*/ 143705 h 109"/>
                <a:gd name="T14" fmla="*/ 8308975 w 814"/>
                <a:gd name="T15" fmla="*/ 1204912 h 109"/>
                <a:gd name="T16" fmla="*/ 4154488 w 814"/>
                <a:gd name="T17" fmla="*/ 1204912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5"/>
            <p:cNvSpPr txBox="1">
              <a:spLocks noChangeArrowheads="1"/>
            </p:cNvSpPr>
            <p:nvPr userDrawn="1"/>
          </p:nvSpPr>
          <p:spPr bwMode="auto">
            <a:xfrm>
              <a:off x="2678693" y="4455399"/>
              <a:ext cx="37866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Beijing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Jieyue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United Information Consulting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Co.,LTD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253" y="233099"/>
            <a:ext cx="963495" cy="35235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2422512" y="1586003"/>
            <a:ext cx="429897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THANKS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03311" y="2436379"/>
            <a:ext cx="37373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谢谢！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 userDrawn="1"/>
        </p:nvSpPr>
        <p:spPr>
          <a:xfrm>
            <a:off x="3746938" y="2917648"/>
            <a:ext cx="1650485" cy="369193"/>
          </a:xfrm>
          <a:prstGeom prst="ellipse">
            <a:avLst/>
          </a:prstGeom>
          <a:gradFill flip="none" rotWithShape="1">
            <a:gsLst>
              <a:gs pos="100000">
                <a:sysClr val="windowText" lastClr="000000">
                  <a:alpha val="0"/>
                </a:sysClr>
              </a:gs>
              <a:gs pos="0">
                <a:sysClr val="windowText" lastClr="000000">
                  <a:alpha val="47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右箭头 6"/>
          <p:cNvSpPr/>
          <p:nvPr userDrawn="1"/>
        </p:nvSpPr>
        <p:spPr bwMode="auto">
          <a:xfrm rot="19885052">
            <a:off x="231695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6"/>
          <p:cNvSpPr/>
          <p:nvPr userDrawn="1"/>
        </p:nvSpPr>
        <p:spPr bwMode="auto">
          <a:xfrm rot="1714948" flipH="1">
            <a:off x="495950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6"/>
          <p:cNvSpPr/>
          <p:nvPr userDrawn="1"/>
        </p:nvSpPr>
        <p:spPr bwMode="auto">
          <a:xfrm rot="1714948" flipV="1">
            <a:off x="231695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6"/>
          <p:cNvSpPr/>
          <p:nvPr userDrawn="1"/>
        </p:nvSpPr>
        <p:spPr bwMode="auto">
          <a:xfrm rot="19885052" flipH="1" flipV="1">
            <a:off x="495950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 bwMode="auto">
          <a:xfrm>
            <a:off x="4068084" y="1591260"/>
            <a:ext cx="1008127" cy="563620"/>
          </a:xfrm>
          <a:prstGeom prst="ellipse">
            <a:avLst/>
          </a:prstGeom>
          <a:gradFill flip="none" rotWithShape="1">
            <a:gsLst>
              <a:gs pos="0">
                <a:srgbClr val="689CFF">
                  <a:alpha val="5000"/>
                </a:srgbClr>
              </a:gs>
              <a:gs pos="100000">
                <a:sysClr val="window" lastClr="FFFFFF">
                  <a:lumMod val="95000"/>
                  <a:lumOff val="5000"/>
                  <a:alpha val="60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696138" y="1380452"/>
            <a:ext cx="1752956" cy="175335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01348" y="1724471"/>
            <a:ext cx="1141305" cy="111953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493446" y="136738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6984174" y="138045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93446" y="320960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984174" y="322267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4"/>
          <p:cNvGrpSpPr>
            <a:grpSpLocks/>
          </p:cNvGrpSpPr>
          <p:nvPr userDrawn="1"/>
        </p:nvGrpSpPr>
        <p:grpSpPr bwMode="auto">
          <a:xfrm>
            <a:off x="3924301" y="3046240"/>
            <a:ext cx="1295400" cy="1295400"/>
            <a:chOff x="2472" y="1094"/>
            <a:chExt cx="816" cy="816"/>
          </a:xfrm>
        </p:grpSpPr>
        <p:sp>
          <p:nvSpPr>
            <p:cNvPr id="4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 userDrawn="1"/>
        </p:nvGrpSpPr>
        <p:grpSpPr bwMode="auto">
          <a:xfrm>
            <a:off x="2308226" y="3046240"/>
            <a:ext cx="1314450" cy="1295400"/>
            <a:chOff x="2472" y="1094"/>
            <a:chExt cx="816" cy="816"/>
          </a:xfrm>
        </p:grpSpPr>
        <p:sp>
          <p:nvSpPr>
            <p:cNvPr id="7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4"/>
          <p:cNvGrpSpPr>
            <a:grpSpLocks/>
          </p:cNvGrpSpPr>
          <p:nvPr userDrawn="1"/>
        </p:nvGrpSpPr>
        <p:grpSpPr bwMode="auto">
          <a:xfrm>
            <a:off x="719138" y="3046240"/>
            <a:ext cx="1296988" cy="1295400"/>
            <a:chOff x="2472" y="1094"/>
            <a:chExt cx="816" cy="816"/>
          </a:xfrm>
        </p:grpSpPr>
        <p:sp>
          <p:nvSpPr>
            <p:cNvPr id="10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Group 84"/>
          <p:cNvGrpSpPr>
            <a:grpSpLocks/>
          </p:cNvGrpSpPr>
          <p:nvPr userDrawn="1"/>
        </p:nvGrpSpPr>
        <p:grpSpPr bwMode="auto">
          <a:xfrm>
            <a:off x="7146926" y="3046240"/>
            <a:ext cx="1277937" cy="1295400"/>
            <a:chOff x="2472" y="1094"/>
            <a:chExt cx="816" cy="816"/>
          </a:xfrm>
        </p:grpSpPr>
        <p:sp>
          <p:nvSpPr>
            <p:cNvPr id="13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Group 84"/>
          <p:cNvGrpSpPr>
            <a:grpSpLocks/>
          </p:cNvGrpSpPr>
          <p:nvPr userDrawn="1"/>
        </p:nvGrpSpPr>
        <p:grpSpPr bwMode="auto">
          <a:xfrm>
            <a:off x="5521326" y="3046240"/>
            <a:ext cx="1296987" cy="1295400"/>
            <a:chOff x="2472" y="1094"/>
            <a:chExt cx="816" cy="816"/>
          </a:xfrm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8" name="직선 화살표 연결선 380"/>
          <p:cNvCxnSpPr>
            <a:cxnSpLocks noChangeShapeType="1"/>
            <a:stCxn id="4" idx="0"/>
          </p:cNvCxnSpPr>
          <p:nvPr userDrawn="1"/>
        </p:nvCxnSpPr>
        <p:spPr bwMode="auto">
          <a:xfrm rot="5400000" flipH="1" flipV="1">
            <a:off x="4348957" y="2820021"/>
            <a:ext cx="449263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9" name="직선 화살표 연결선 382"/>
          <p:cNvCxnSpPr>
            <a:cxnSpLocks noChangeShapeType="1"/>
          </p:cNvCxnSpPr>
          <p:nvPr userDrawn="1"/>
        </p:nvCxnSpPr>
        <p:spPr bwMode="auto">
          <a:xfrm rot="5400000" flipH="1" flipV="1">
            <a:off x="259556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0" name="직선 화살표 연결선 383"/>
          <p:cNvCxnSpPr>
            <a:cxnSpLocks noChangeShapeType="1"/>
          </p:cNvCxnSpPr>
          <p:nvPr userDrawn="1"/>
        </p:nvCxnSpPr>
        <p:spPr bwMode="auto">
          <a:xfrm rot="5400000" flipH="1" flipV="1">
            <a:off x="98901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1" name="직선 화살표 연결선 384"/>
          <p:cNvCxnSpPr>
            <a:cxnSpLocks noChangeShapeType="1"/>
          </p:cNvCxnSpPr>
          <p:nvPr userDrawn="1"/>
        </p:nvCxnSpPr>
        <p:spPr bwMode="auto">
          <a:xfrm rot="5400000" flipH="1" flipV="1">
            <a:off x="737870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2" name="직선 화살표 연결선 385"/>
          <p:cNvCxnSpPr>
            <a:cxnSpLocks noChangeShapeType="1"/>
          </p:cNvCxnSpPr>
          <p:nvPr userDrawn="1"/>
        </p:nvCxnSpPr>
        <p:spPr bwMode="auto">
          <a:xfrm rot="5400000" flipH="1" flipV="1">
            <a:off x="577215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3" name="직선 연결선 391"/>
          <p:cNvCxnSpPr>
            <a:cxnSpLocks noChangeShapeType="1"/>
          </p:cNvCxnSpPr>
          <p:nvPr userDrawn="1"/>
        </p:nvCxnSpPr>
        <p:spPr bwMode="auto">
          <a:xfrm flipV="1">
            <a:off x="1395413" y="2230265"/>
            <a:ext cx="2528888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5" name="AutoShape 85"/>
          <p:cNvSpPr>
            <a:spLocks noChangeArrowheads="1"/>
          </p:cNvSpPr>
          <p:nvPr/>
        </p:nvSpPr>
        <p:spPr bwMode="auto">
          <a:xfrm>
            <a:off x="3924301" y="1280940"/>
            <a:ext cx="1295400" cy="1295400"/>
          </a:xfrm>
          <a:prstGeom prst="roundRect">
            <a:avLst>
              <a:gd name="adj" fmla="val 857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b="0" cap="none" spc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연결선 398"/>
          <p:cNvCxnSpPr>
            <a:cxnSpLocks noChangeShapeType="1"/>
          </p:cNvCxnSpPr>
          <p:nvPr userDrawn="1"/>
        </p:nvCxnSpPr>
        <p:spPr bwMode="auto">
          <a:xfrm flipV="1">
            <a:off x="5229226" y="2230265"/>
            <a:ext cx="2555875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 type="triangle" w="med" len="med"/>
            <a:tailEnd/>
          </a:ln>
        </p:spPr>
      </p:cxn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44386" y="1430165"/>
            <a:ext cx="1055229" cy="1000967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837113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431389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0443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5635700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72574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88702" y="1601734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88702" y="2792295"/>
            <a:ext cx="8227524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diamond" w="med" len="med"/>
            <a:tailEnd type="diamond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4019678" y="1485133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765517" y="1619548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766253" y="1962448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333713" y="1609053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5710528" y="1626867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5711264" y="1969767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7" name="图片占位符 7"/>
          <p:cNvSpPr>
            <a:spLocks noGrp="1"/>
          </p:cNvSpPr>
          <p:nvPr>
            <p:ph type="pic" sz="quarter" idx="16"/>
          </p:nvPr>
        </p:nvSpPr>
        <p:spPr>
          <a:xfrm>
            <a:off x="1414592" y="2914010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5045568" y="2797409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2791407" y="2931824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2792143" y="3274724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31" name="图片占位符 7"/>
          <p:cNvSpPr>
            <a:spLocks noGrp="1"/>
          </p:cNvSpPr>
          <p:nvPr>
            <p:ph type="pic" sz="quarter" idx="19"/>
          </p:nvPr>
        </p:nvSpPr>
        <p:spPr>
          <a:xfrm>
            <a:off x="5359603" y="2921329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占位符 2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418" y="2939143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6737154" y="3282043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32" name="组合 3"/>
          <p:cNvGrpSpPr/>
          <p:nvPr userDrawn="1"/>
        </p:nvGrpSpPr>
        <p:grpSpPr>
          <a:xfrm>
            <a:off x="1807979" y="1408525"/>
            <a:ext cx="2751958" cy="2990386"/>
            <a:chOff x="1438275" y="2119927"/>
            <a:chExt cx="3078163" cy="334485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 rot="3600000">
              <a:off x="1436686" y="2121516"/>
              <a:ext cx="3081342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2011364" y="3661392"/>
              <a:ext cx="1712912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687513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10"/>
          <p:cNvGrpSpPr/>
          <p:nvPr userDrawn="1"/>
        </p:nvGrpSpPr>
        <p:grpSpPr>
          <a:xfrm>
            <a:off x="4575548" y="1408525"/>
            <a:ext cx="2751958" cy="2990394"/>
            <a:chOff x="4533900" y="2119923"/>
            <a:chExt cx="3078163" cy="3344862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 rot="3600000">
              <a:off x="4532313" y="2121510"/>
              <a:ext cx="3081337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334000" y="3661385"/>
              <a:ext cx="1712913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808538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217564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Oval 22"/>
          <p:cNvSpPr>
            <a:spLocks noChangeArrowheads="1"/>
          </p:cNvSpPr>
          <p:nvPr/>
        </p:nvSpPr>
        <p:spPr bwMode="auto">
          <a:xfrm>
            <a:off x="6854890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3930814" y="2142285"/>
            <a:ext cx="1282372" cy="126314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245476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848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015493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2426574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2426574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364698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5364698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41" name="组合 140"/>
          <p:cNvGrpSpPr/>
          <p:nvPr userDrawn="1"/>
        </p:nvGrpSpPr>
        <p:grpSpPr>
          <a:xfrm>
            <a:off x="1086060" y="1231156"/>
            <a:ext cx="6668670" cy="3286446"/>
            <a:chOff x="165101" y="1772816"/>
            <a:chExt cx="8510588" cy="4194176"/>
          </a:xfrm>
        </p:grpSpPr>
        <p:grpSp>
          <p:nvGrpSpPr>
            <p:cNvPr id="107" name="组合 3"/>
            <p:cNvGrpSpPr/>
            <p:nvPr userDrawn="1"/>
          </p:nvGrpSpPr>
          <p:grpSpPr>
            <a:xfrm>
              <a:off x="3189289" y="2204617"/>
              <a:ext cx="5486400" cy="3762375"/>
              <a:chOff x="3189289" y="2204617"/>
              <a:chExt cx="5486400" cy="3762375"/>
            </a:xfrm>
          </p:grpSpPr>
          <p:sp>
            <p:nvSpPr>
              <p:cNvPr id="108" name="AutoShape 34"/>
              <p:cNvSpPr>
                <a:spLocks noChangeArrowheads="1"/>
              </p:cNvSpPr>
              <p:nvPr/>
            </p:nvSpPr>
            <p:spPr bwMode="auto">
              <a:xfrm>
                <a:off x="3189289" y="5355805"/>
                <a:ext cx="5486399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>
                      <a:alpha val="9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AutoShape 3"/>
              <p:cNvSpPr>
                <a:spLocks noChangeArrowheads="1"/>
              </p:cNvSpPr>
              <p:nvPr/>
            </p:nvSpPr>
            <p:spPr bwMode="auto">
              <a:xfrm>
                <a:off x="3532189" y="2204617"/>
                <a:ext cx="5143500" cy="3125788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5F5F5"/>
                  </a:gs>
                </a:gsLst>
                <a:lin ang="5400000" scaled="1"/>
              </a:gradFill>
              <a:ln w="3175">
                <a:solidFill>
                  <a:srgbClr val="C0C0C0">
                    <a:alpha val="6901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0" name="Group 4"/>
            <p:cNvGrpSpPr>
              <a:grpSpLocks/>
            </p:cNvGrpSpPr>
            <p:nvPr userDrawn="1"/>
          </p:nvGrpSpPr>
          <p:grpSpPr bwMode="auto">
            <a:xfrm>
              <a:off x="165101" y="1772816"/>
              <a:ext cx="4303715" cy="4133851"/>
              <a:chOff x="0" y="0"/>
              <a:chExt cx="3079" cy="2958"/>
            </a:xfrm>
          </p:grpSpPr>
          <p:sp>
            <p:nvSpPr>
              <p:cNvPr id="111" name="Oval 5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2596" cy="36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alpha val="5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Oval 6"/>
              <p:cNvSpPr>
                <a:spLocks noChangeArrowheads="1"/>
              </p:cNvSpPr>
              <p:nvPr/>
            </p:nvSpPr>
            <p:spPr bwMode="auto">
              <a:xfrm>
                <a:off x="199" y="0"/>
                <a:ext cx="2880" cy="288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6350">
                <a:solidFill>
                  <a:srgbClr val="EAEAEA"/>
                </a:solidFill>
                <a:round/>
                <a:headEnd/>
                <a:tailEnd/>
              </a:ln>
              <a:effectLst>
                <a:outerShdw dist="68392" dir="4091915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4" name="Group 8"/>
              <p:cNvGrpSpPr>
                <a:grpSpLocks/>
              </p:cNvGrpSpPr>
              <p:nvPr userDrawn="1"/>
            </p:nvGrpSpPr>
            <p:grpSpPr bwMode="auto">
              <a:xfrm>
                <a:off x="477" y="288"/>
                <a:ext cx="2308" cy="2304"/>
                <a:chOff x="0" y="0"/>
                <a:chExt cx="2060" cy="2056"/>
              </a:xfrm>
            </p:grpSpPr>
            <p:grpSp>
              <p:nvGrpSpPr>
                <p:cNvPr id="124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60" cy="2056"/>
                  <a:chOff x="0" y="0"/>
                  <a:chExt cx="2524" cy="2518"/>
                </a:xfrm>
              </p:grpSpPr>
              <p:grpSp>
                <p:nvGrpSpPr>
                  <p:cNvPr id="12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524" cy="2518"/>
                    <a:chOff x="0" y="0"/>
                    <a:chExt cx="2524" cy="2518"/>
                  </a:xfrm>
                </p:grpSpPr>
                <p:sp>
                  <p:nvSpPr>
                    <p:cNvPr id="1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363"/>
                      <a:ext cx="1262" cy="900"/>
                    </a:xfrm>
                    <a:custGeom>
                      <a:avLst/>
                      <a:gdLst>
                        <a:gd name="T0" fmla="*/ 363 w 174"/>
                        <a:gd name="T1" fmla="*/ 0 h 124"/>
                        <a:gd name="T2" fmla="*/ 0 w 174"/>
                        <a:gd name="T3" fmla="*/ 893 h 124"/>
                        <a:gd name="T4" fmla="*/ 1262 w 174"/>
                        <a:gd name="T5" fmla="*/ 900 h 124"/>
                        <a:gd name="T6" fmla="*/ 363 w 174"/>
                        <a:gd name="T7" fmla="*/ 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50" y="0"/>
                          </a:moveTo>
                          <a:cubicBezTo>
                            <a:pt x="18" y="33"/>
                            <a:pt x="0" y="77"/>
                            <a:pt x="0" y="123"/>
                          </a:cubicBezTo>
                          <a:lnTo>
                            <a:pt x="174" y="124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2" y="0"/>
                      <a:ext cx="900" cy="1263"/>
                    </a:xfrm>
                    <a:custGeom>
                      <a:avLst/>
                      <a:gdLst>
                        <a:gd name="T0" fmla="*/ 893 w 124"/>
                        <a:gd name="T1" fmla="*/ 0 h 174"/>
                        <a:gd name="T2" fmla="*/ 0 w 124"/>
                        <a:gd name="T3" fmla="*/ 363 h 174"/>
                        <a:gd name="T4" fmla="*/ 900 w 124"/>
                        <a:gd name="T5" fmla="*/ 1263 h 174"/>
                        <a:gd name="T6" fmla="*/ 893 w 124"/>
                        <a:gd name="T7" fmla="*/ 0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4"/>
                        <a:gd name="T13" fmla="*/ 0 h 174"/>
                        <a:gd name="T14" fmla="*/ 124 w 124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4" h="174">
                          <a:moveTo>
                            <a:pt x="123" y="0"/>
                          </a:moveTo>
                          <a:cubicBezTo>
                            <a:pt x="77" y="0"/>
                            <a:pt x="33" y="18"/>
                            <a:pt x="0" y="50"/>
                          </a:cubicBezTo>
                          <a:lnTo>
                            <a:pt x="124" y="174"/>
                          </a:lnTo>
                          <a:lnTo>
                            <a:pt x="123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0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0" y="0"/>
                          </a:moveTo>
                          <a:cubicBezTo>
                            <a:pt x="0" y="46"/>
                            <a:pt x="18" y="90"/>
                            <a:pt x="50" y="123"/>
                          </a:cubicBezTo>
                          <a:lnTo>
                            <a:pt x="17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1" y="1263"/>
                      <a:ext cx="899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3"/>
                        </a:cxn>
                        <a:cxn ang="0">
                          <a:pos x="124" y="173"/>
                        </a:cxn>
                        <a:cxn ang="0">
                          <a:pos x="124" y="0"/>
                        </a:cxn>
                        <a:cxn ang="0">
                          <a:pos x="0" y="123"/>
                        </a:cxn>
                      </a:cxnLst>
                      <a:rect l="0" t="0" r="r" b="b"/>
                      <a:pathLst>
                        <a:path w="124" h="173">
                          <a:moveTo>
                            <a:pt x="0" y="123"/>
                          </a:moveTo>
                          <a:cubicBezTo>
                            <a:pt x="33" y="155"/>
                            <a:pt x="77" y="173"/>
                            <a:pt x="124" y="173"/>
                          </a:cubicBezTo>
                          <a:lnTo>
                            <a:pt x="124" y="0"/>
                          </a:lnTo>
                          <a:lnTo>
                            <a:pt x="0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892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3"/>
                        </a:cxn>
                        <a:cxn ang="0">
                          <a:pos x="123" y="123"/>
                        </a:cxn>
                        <a:cxn ang="0">
                          <a:pos x="0" y="0"/>
                        </a:cxn>
                        <a:cxn ang="0">
                          <a:pos x="0" y="173"/>
                        </a:cxn>
                      </a:cxnLst>
                      <a:rect l="0" t="0" r="r" b="b"/>
                      <a:pathLst>
                        <a:path w="123" h="173">
                          <a:moveTo>
                            <a:pt x="0" y="173"/>
                          </a:moveTo>
                          <a:cubicBezTo>
                            <a:pt x="46" y="173"/>
                            <a:pt x="90" y="155"/>
                            <a:pt x="123" y="123"/>
                          </a:cubicBezTo>
                          <a:lnTo>
                            <a:pt x="0" y="0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0"/>
                      <a:ext cx="892" cy="1263"/>
                    </a:xfrm>
                    <a:custGeom>
                      <a:avLst/>
                      <a:gdLst>
                        <a:gd name="T0" fmla="*/ 892 w 123"/>
                        <a:gd name="T1" fmla="*/ 363 h 174"/>
                        <a:gd name="T2" fmla="*/ 0 w 123"/>
                        <a:gd name="T3" fmla="*/ 0 h 174"/>
                        <a:gd name="T4" fmla="*/ 0 w 123"/>
                        <a:gd name="T5" fmla="*/ 1263 h 174"/>
                        <a:gd name="T6" fmla="*/ 892 w 123"/>
                        <a:gd name="T7" fmla="*/ 363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3"/>
                        <a:gd name="T13" fmla="*/ 0 h 174"/>
                        <a:gd name="T14" fmla="*/ 123 w 123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3" h="174">
                          <a:moveTo>
                            <a:pt x="123" y="50"/>
                          </a:moveTo>
                          <a:cubicBezTo>
                            <a:pt x="90" y="18"/>
                            <a:pt x="46" y="0"/>
                            <a:pt x="0" y="0"/>
                          </a:cubicBezTo>
                          <a:lnTo>
                            <a:pt x="0" y="174"/>
                          </a:lnTo>
                          <a:lnTo>
                            <a:pt x="123" y="5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363"/>
                      <a:ext cx="1262" cy="900"/>
                    </a:xfrm>
                    <a:custGeom>
                      <a:avLst/>
                      <a:gdLst>
                        <a:gd name="T0" fmla="*/ 1262 w 174"/>
                        <a:gd name="T1" fmla="*/ 900 h 124"/>
                        <a:gd name="T2" fmla="*/ 892 w 174"/>
                        <a:gd name="T3" fmla="*/ 0 h 124"/>
                        <a:gd name="T4" fmla="*/ 0 w 174"/>
                        <a:gd name="T5" fmla="*/ 900 h 124"/>
                        <a:gd name="T6" fmla="*/ 1262 w 174"/>
                        <a:gd name="T7" fmla="*/ 90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174" y="124"/>
                          </a:moveTo>
                          <a:cubicBezTo>
                            <a:pt x="174" y="77"/>
                            <a:pt x="155" y="33"/>
                            <a:pt x="123" y="0"/>
                          </a:cubicBezTo>
                          <a:lnTo>
                            <a:pt x="0" y="124"/>
                          </a:lnTo>
                          <a:lnTo>
                            <a:pt x="174" y="12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123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  <a:cxn ang="0">
                          <a:pos x="123" y="123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123" y="123"/>
                          </a:moveTo>
                          <a:cubicBezTo>
                            <a:pt x="155" y="90"/>
                            <a:pt x="174" y="46"/>
                            <a:pt x="174" y="0"/>
                          </a:cubicBezTo>
                          <a:lnTo>
                            <a:pt x="0" y="0"/>
                          </a:lnTo>
                          <a:lnTo>
                            <a:pt x="123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12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3" y="591"/>
                    <a:ext cx="1337" cy="1337"/>
                    <a:chOff x="0" y="0"/>
                    <a:chExt cx="487" cy="487"/>
                  </a:xfrm>
                </p:grpSpPr>
                <p:sp>
                  <p:nvSpPr>
                    <p:cNvPr id="13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87" cy="487"/>
                    </a:xfrm>
                    <a:prstGeom prst="ellipse">
                      <a:avLst/>
                    </a:prstGeom>
                    <a:solidFill>
                      <a:srgbClr val="ECECEC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202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126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504" y="503"/>
                  <a:ext cx="1052" cy="10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42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2427749" y="24683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44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505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5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83271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6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500347" y="225205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7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1720655" y="225559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8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1720655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9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5710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0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2251505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1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2983271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3" name="文本占位符 152"/>
          <p:cNvSpPr>
            <a:spLocks noGrp="1"/>
          </p:cNvSpPr>
          <p:nvPr>
            <p:ph type="body" sz="quarter" idx="19"/>
          </p:nvPr>
        </p:nvSpPr>
        <p:spPr>
          <a:xfrm>
            <a:off x="4627564" y="1750336"/>
            <a:ext cx="2951524" cy="2117575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微软雅黑" pitchFamily="34" charset="-122"/>
                <a:ea typeface="微软雅黑" pitchFamily="34" charset="-122"/>
              </a:defRPr>
            </a:lvl1pPr>
            <a:lvl2pPr algn="just">
              <a:defRPr sz="1800">
                <a:latin typeface="微软雅黑" pitchFamily="34" charset="-122"/>
                <a:ea typeface="微软雅黑" pitchFamily="34" charset="-122"/>
              </a:defRPr>
            </a:lvl2pPr>
            <a:lvl3pPr algn="just">
              <a:defRPr sz="1800">
                <a:latin typeface="微软雅黑" pitchFamily="34" charset="-122"/>
                <a:ea typeface="微软雅黑" pitchFamily="34" charset="-122"/>
              </a:defRPr>
            </a:lvl3pPr>
            <a:lvl4pPr algn="just">
              <a:defRPr sz="1800">
                <a:latin typeface="微软雅黑" pitchFamily="34" charset="-122"/>
                <a:ea typeface="微软雅黑" pitchFamily="34" charset="-122"/>
              </a:defRPr>
            </a:lvl4pPr>
            <a:lvl5pPr algn="just"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40836" y="1379538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0836" y="1937219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0836" y="2491340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540836" y="3049021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540836" y="3606702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5" name="文本框 1"/>
          <p:cNvSpPr txBox="1">
            <a:spLocks noChangeArrowheads="1"/>
          </p:cNvSpPr>
          <p:nvPr userDrawn="1"/>
        </p:nvSpPr>
        <p:spPr bwMode="auto">
          <a:xfrm>
            <a:off x="7573409" y="1932691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6" name="矩形 2"/>
          <p:cNvSpPr>
            <a:spLocks noChangeArrowheads="1"/>
          </p:cNvSpPr>
          <p:nvPr userDrawn="1"/>
        </p:nvSpPr>
        <p:spPr bwMode="auto">
          <a:xfrm>
            <a:off x="5906286" y="2574259"/>
            <a:ext cx="2775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5112066" y="1815455"/>
            <a:ext cx="1148261" cy="1579745"/>
          </a:xfrm>
          <a:custGeom>
            <a:avLst/>
            <a:gdLst>
              <a:gd name="T0" fmla="*/ 550 w 809"/>
              <a:gd name="T1" fmla="*/ 1113 h 1113"/>
              <a:gd name="T2" fmla="*/ 809 w 809"/>
              <a:gd name="T3" fmla="*/ 613 h 1113"/>
              <a:gd name="T4" fmla="*/ 210 w 809"/>
              <a:gd name="T5" fmla="*/ 0 h 1113"/>
              <a:gd name="T6" fmla="*/ 238 w 809"/>
              <a:gd name="T7" fmla="*/ 186 h 1113"/>
              <a:gd name="T8" fmla="*/ 0 w 809"/>
              <a:gd name="T9" fmla="*/ 671 h 1113"/>
              <a:gd name="T10" fmla="*/ 550 w 809"/>
              <a:gd name="T11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1113">
                <a:moveTo>
                  <a:pt x="550" y="1113"/>
                </a:moveTo>
                <a:cubicBezTo>
                  <a:pt x="707" y="1002"/>
                  <a:pt x="809" y="819"/>
                  <a:pt x="809" y="613"/>
                </a:cubicBezTo>
                <a:cubicBezTo>
                  <a:pt x="809" y="279"/>
                  <a:pt x="542" y="8"/>
                  <a:pt x="210" y="0"/>
                </a:cubicBezTo>
                <a:cubicBezTo>
                  <a:pt x="229" y="59"/>
                  <a:pt x="238" y="121"/>
                  <a:pt x="238" y="186"/>
                </a:cubicBezTo>
                <a:cubicBezTo>
                  <a:pt x="238" y="383"/>
                  <a:pt x="145" y="559"/>
                  <a:pt x="0" y="671"/>
                </a:cubicBezTo>
                <a:cubicBezTo>
                  <a:pt x="262" y="687"/>
                  <a:pt x="480" y="869"/>
                  <a:pt x="550" y="1113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571290" y="2762167"/>
            <a:ext cx="1329940" cy="786324"/>
          </a:xfrm>
          <a:custGeom>
            <a:avLst/>
            <a:gdLst>
              <a:gd name="T0" fmla="*/ 0 w 937"/>
              <a:gd name="T1" fmla="*/ 127 h 554"/>
              <a:gd name="T2" fmla="*/ 1 w 937"/>
              <a:gd name="T3" fmla="*/ 129 h 554"/>
              <a:gd name="T4" fmla="*/ 208 w 937"/>
              <a:gd name="T5" fmla="*/ 425 h 554"/>
              <a:gd name="T6" fmla="*/ 584 w 937"/>
              <a:gd name="T7" fmla="*/ 554 h 554"/>
              <a:gd name="T8" fmla="*/ 937 w 937"/>
              <a:gd name="T9" fmla="*/ 442 h 554"/>
              <a:gd name="T10" fmla="*/ 387 w 937"/>
              <a:gd name="T11" fmla="*/ 0 h 554"/>
              <a:gd name="T12" fmla="*/ 14 w 937"/>
              <a:gd name="T13" fmla="*/ 127 h 554"/>
              <a:gd name="T14" fmla="*/ 0 w 937"/>
              <a:gd name="T15" fmla="*/ 127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554">
                <a:moveTo>
                  <a:pt x="0" y="127"/>
                </a:moveTo>
                <a:cubicBezTo>
                  <a:pt x="0" y="128"/>
                  <a:pt x="0" y="128"/>
                  <a:pt x="1" y="129"/>
                </a:cubicBezTo>
                <a:cubicBezTo>
                  <a:pt x="97" y="203"/>
                  <a:pt x="170" y="306"/>
                  <a:pt x="208" y="425"/>
                </a:cubicBezTo>
                <a:cubicBezTo>
                  <a:pt x="312" y="506"/>
                  <a:pt x="442" y="554"/>
                  <a:pt x="584" y="554"/>
                </a:cubicBezTo>
                <a:cubicBezTo>
                  <a:pt x="716" y="554"/>
                  <a:pt x="838" y="513"/>
                  <a:pt x="937" y="442"/>
                </a:cubicBezTo>
                <a:cubicBezTo>
                  <a:pt x="867" y="198"/>
                  <a:pt x="649" y="16"/>
                  <a:pt x="387" y="0"/>
                </a:cubicBezTo>
                <a:cubicBezTo>
                  <a:pt x="283" y="80"/>
                  <a:pt x="154" y="127"/>
                  <a:pt x="14" y="127"/>
                </a:cubicBezTo>
                <a:cubicBezTo>
                  <a:pt x="9" y="127"/>
                  <a:pt x="5" y="127"/>
                  <a:pt x="0" y="127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569871" y="2942426"/>
            <a:ext cx="2839" cy="2839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1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1" y="1"/>
                  <a:pt x="2" y="2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4552839" y="3365394"/>
            <a:ext cx="1382455" cy="1134067"/>
          </a:xfrm>
          <a:custGeom>
            <a:avLst/>
            <a:gdLst>
              <a:gd name="T0" fmla="*/ 0 w 974"/>
              <a:gd name="T1" fmla="*/ 680 h 799"/>
              <a:gd name="T2" fmla="*/ 362 w 974"/>
              <a:gd name="T3" fmla="*/ 799 h 799"/>
              <a:gd name="T4" fmla="*/ 974 w 974"/>
              <a:gd name="T5" fmla="*/ 187 h 799"/>
              <a:gd name="T6" fmla="*/ 950 w 974"/>
              <a:gd name="T7" fmla="*/ 17 h 799"/>
              <a:gd name="T8" fmla="*/ 597 w 974"/>
              <a:gd name="T9" fmla="*/ 129 h 799"/>
              <a:gd name="T10" fmla="*/ 221 w 974"/>
              <a:gd name="T11" fmla="*/ 0 h 799"/>
              <a:gd name="T12" fmla="*/ 250 w 974"/>
              <a:gd name="T13" fmla="*/ 187 h 799"/>
              <a:gd name="T14" fmla="*/ 0 w 974"/>
              <a:gd name="T15" fmla="*/ 68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799">
                <a:moveTo>
                  <a:pt x="0" y="680"/>
                </a:moveTo>
                <a:cubicBezTo>
                  <a:pt x="101" y="755"/>
                  <a:pt x="227" y="799"/>
                  <a:pt x="362" y="799"/>
                </a:cubicBezTo>
                <a:cubicBezTo>
                  <a:pt x="700" y="799"/>
                  <a:pt x="974" y="525"/>
                  <a:pt x="974" y="187"/>
                </a:cubicBezTo>
                <a:cubicBezTo>
                  <a:pt x="974" y="128"/>
                  <a:pt x="966" y="71"/>
                  <a:pt x="950" y="17"/>
                </a:cubicBezTo>
                <a:cubicBezTo>
                  <a:pt x="851" y="88"/>
                  <a:pt x="729" y="129"/>
                  <a:pt x="597" y="129"/>
                </a:cubicBezTo>
                <a:cubicBezTo>
                  <a:pt x="455" y="129"/>
                  <a:pt x="325" y="81"/>
                  <a:pt x="221" y="0"/>
                </a:cubicBezTo>
                <a:cubicBezTo>
                  <a:pt x="239" y="59"/>
                  <a:pt x="250" y="122"/>
                  <a:pt x="250" y="187"/>
                </a:cubicBezTo>
                <a:cubicBezTo>
                  <a:pt x="250" y="389"/>
                  <a:pt x="151" y="569"/>
                  <a:pt x="0" y="680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3782127" y="1209389"/>
            <a:ext cx="1639360" cy="1186583"/>
          </a:xfrm>
          <a:custGeom>
            <a:avLst/>
            <a:gdLst>
              <a:gd name="T0" fmla="*/ 565 w 1155"/>
              <a:gd name="T1" fmla="*/ 836 h 836"/>
              <a:gd name="T2" fmla="*/ 1142 w 1155"/>
              <a:gd name="T3" fmla="*/ 427 h 836"/>
              <a:gd name="T4" fmla="*/ 1155 w 1155"/>
              <a:gd name="T5" fmla="*/ 427 h 836"/>
              <a:gd name="T6" fmla="*/ 572 w 1155"/>
              <a:gd name="T7" fmla="*/ 0 h 836"/>
              <a:gd name="T8" fmla="*/ 0 w 1155"/>
              <a:gd name="T9" fmla="*/ 394 h 836"/>
              <a:gd name="T10" fmla="*/ 565 w 1155"/>
              <a:gd name="T11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836">
                <a:moveTo>
                  <a:pt x="565" y="836"/>
                </a:moveTo>
                <a:cubicBezTo>
                  <a:pt x="649" y="598"/>
                  <a:pt x="876" y="427"/>
                  <a:pt x="1142" y="427"/>
                </a:cubicBezTo>
                <a:cubicBezTo>
                  <a:pt x="1146" y="427"/>
                  <a:pt x="1151" y="427"/>
                  <a:pt x="1155" y="427"/>
                </a:cubicBezTo>
                <a:cubicBezTo>
                  <a:pt x="1077" y="180"/>
                  <a:pt x="845" y="0"/>
                  <a:pt x="572" y="0"/>
                </a:cubicBezTo>
                <a:cubicBezTo>
                  <a:pt x="311" y="0"/>
                  <a:pt x="88" y="164"/>
                  <a:pt x="0" y="394"/>
                </a:cubicBezTo>
                <a:cubicBezTo>
                  <a:pt x="269" y="405"/>
                  <a:pt x="493" y="588"/>
                  <a:pt x="565" y="836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Freeform 18"/>
          <p:cNvSpPr>
            <a:spLocks/>
          </p:cNvSpPr>
          <p:nvPr/>
        </p:nvSpPr>
        <p:spPr bwMode="auto">
          <a:xfrm>
            <a:off x="4559935" y="1809778"/>
            <a:ext cx="898455" cy="1132648"/>
          </a:xfrm>
          <a:custGeom>
            <a:avLst/>
            <a:gdLst>
              <a:gd name="T0" fmla="*/ 0 w 633"/>
              <a:gd name="T1" fmla="*/ 793 h 798"/>
              <a:gd name="T2" fmla="*/ 7 w 633"/>
              <a:gd name="T3" fmla="*/ 798 h 798"/>
              <a:gd name="T4" fmla="*/ 8 w 633"/>
              <a:gd name="T5" fmla="*/ 798 h 798"/>
              <a:gd name="T6" fmla="*/ 4 w 633"/>
              <a:gd name="T7" fmla="*/ 783 h 798"/>
              <a:gd name="T8" fmla="*/ 4 w 633"/>
              <a:gd name="T9" fmla="*/ 784 h 798"/>
              <a:gd name="T10" fmla="*/ 357 w 633"/>
              <a:gd name="T11" fmla="*/ 670 h 798"/>
              <a:gd name="T12" fmla="*/ 395 w 633"/>
              <a:gd name="T13" fmla="*/ 671 h 798"/>
              <a:gd name="T14" fmla="*/ 633 w 633"/>
              <a:gd name="T15" fmla="*/ 186 h 798"/>
              <a:gd name="T16" fmla="*/ 605 w 633"/>
              <a:gd name="T17" fmla="*/ 0 h 798"/>
              <a:gd name="T18" fmla="*/ 592 w 633"/>
              <a:gd name="T19" fmla="*/ 0 h 798"/>
              <a:gd name="T20" fmla="*/ 15 w 633"/>
              <a:gd name="T21" fmla="*/ 409 h 798"/>
              <a:gd name="T22" fmla="*/ 39 w 633"/>
              <a:gd name="T23" fmla="*/ 579 h 798"/>
              <a:gd name="T24" fmla="*/ 4 w 633"/>
              <a:gd name="T25" fmla="*/ 783 h 798"/>
              <a:gd name="T26" fmla="*/ 4 w 633"/>
              <a:gd name="T27" fmla="*/ 783 h 798"/>
              <a:gd name="T28" fmla="*/ 4 w 633"/>
              <a:gd name="T29" fmla="*/ 783 h 798"/>
              <a:gd name="T30" fmla="*/ 0 w 633"/>
              <a:gd name="T31" fmla="*/ 79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798">
                <a:moveTo>
                  <a:pt x="0" y="793"/>
                </a:moveTo>
                <a:cubicBezTo>
                  <a:pt x="2" y="795"/>
                  <a:pt x="5" y="796"/>
                  <a:pt x="7" y="798"/>
                </a:cubicBezTo>
                <a:cubicBezTo>
                  <a:pt x="7" y="798"/>
                  <a:pt x="8" y="798"/>
                  <a:pt x="8" y="798"/>
                </a:cubicBezTo>
                <a:cubicBezTo>
                  <a:pt x="6" y="793"/>
                  <a:pt x="5" y="788"/>
                  <a:pt x="4" y="783"/>
                </a:cubicBezTo>
                <a:cubicBezTo>
                  <a:pt x="4" y="783"/>
                  <a:pt x="4" y="783"/>
                  <a:pt x="4" y="784"/>
                </a:cubicBezTo>
                <a:cubicBezTo>
                  <a:pt x="104" y="712"/>
                  <a:pt x="226" y="670"/>
                  <a:pt x="357" y="670"/>
                </a:cubicBezTo>
                <a:cubicBezTo>
                  <a:pt x="370" y="670"/>
                  <a:pt x="383" y="671"/>
                  <a:pt x="395" y="671"/>
                </a:cubicBezTo>
                <a:cubicBezTo>
                  <a:pt x="540" y="559"/>
                  <a:pt x="633" y="383"/>
                  <a:pt x="633" y="186"/>
                </a:cubicBezTo>
                <a:cubicBezTo>
                  <a:pt x="633" y="121"/>
                  <a:pt x="624" y="59"/>
                  <a:pt x="605" y="0"/>
                </a:cubicBezTo>
                <a:cubicBezTo>
                  <a:pt x="601" y="0"/>
                  <a:pt x="596" y="0"/>
                  <a:pt x="592" y="0"/>
                </a:cubicBezTo>
                <a:cubicBezTo>
                  <a:pt x="326" y="0"/>
                  <a:pt x="99" y="171"/>
                  <a:pt x="15" y="409"/>
                </a:cubicBezTo>
                <a:cubicBezTo>
                  <a:pt x="30" y="463"/>
                  <a:pt x="39" y="520"/>
                  <a:pt x="39" y="579"/>
                </a:cubicBezTo>
                <a:cubicBezTo>
                  <a:pt x="39" y="650"/>
                  <a:pt x="26" y="719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3" y="787"/>
                  <a:pt x="2" y="790"/>
                  <a:pt x="0" y="793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2" name="Freeform 19"/>
          <p:cNvSpPr>
            <a:spLocks/>
          </p:cNvSpPr>
          <p:nvPr/>
        </p:nvSpPr>
        <p:spPr bwMode="auto">
          <a:xfrm>
            <a:off x="4558516" y="2935328"/>
            <a:ext cx="11355" cy="7097"/>
          </a:xfrm>
          <a:custGeom>
            <a:avLst/>
            <a:gdLst>
              <a:gd name="T0" fmla="*/ 0 w 8"/>
              <a:gd name="T1" fmla="*/ 5 h 5"/>
              <a:gd name="T2" fmla="*/ 8 w 8"/>
              <a:gd name="T3" fmla="*/ 5 h 5"/>
              <a:gd name="T4" fmla="*/ 1 w 8"/>
              <a:gd name="T5" fmla="*/ 0 h 5"/>
              <a:gd name="T6" fmla="*/ 0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0" y="5"/>
                </a:moveTo>
                <a:cubicBezTo>
                  <a:pt x="2" y="5"/>
                  <a:pt x="5" y="5"/>
                  <a:pt x="8" y="5"/>
                </a:cubicBezTo>
                <a:cubicBezTo>
                  <a:pt x="6" y="3"/>
                  <a:pt x="3" y="2"/>
                  <a:pt x="1" y="0"/>
                </a:cubicBezTo>
                <a:cubicBezTo>
                  <a:pt x="1" y="2"/>
                  <a:pt x="0" y="3"/>
                  <a:pt x="0" y="5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Freeform 20"/>
          <p:cNvSpPr>
            <a:spLocks/>
          </p:cNvSpPr>
          <p:nvPr/>
        </p:nvSpPr>
        <p:spPr bwMode="auto">
          <a:xfrm>
            <a:off x="4538645" y="2929651"/>
            <a:ext cx="21290" cy="12775"/>
          </a:xfrm>
          <a:custGeom>
            <a:avLst/>
            <a:gdLst>
              <a:gd name="T0" fmla="*/ 14 w 15"/>
              <a:gd name="T1" fmla="*/ 9 h 9"/>
              <a:gd name="T2" fmla="*/ 15 w 15"/>
              <a:gd name="T3" fmla="*/ 4 h 9"/>
              <a:gd name="T4" fmla="*/ 10 w 15"/>
              <a:gd name="T5" fmla="*/ 0 h 9"/>
              <a:gd name="T6" fmla="*/ 0 w 15"/>
              <a:gd name="T7" fmla="*/ 8 h 9"/>
              <a:gd name="T8" fmla="*/ 14 w 15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4" y="9"/>
                </a:moveTo>
                <a:cubicBezTo>
                  <a:pt x="14" y="7"/>
                  <a:pt x="15" y="6"/>
                  <a:pt x="15" y="4"/>
                </a:cubicBezTo>
                <a:cubicBezTo>
                  <a:pt x="14" y="3"/>
                  <a:pt x="12" y="2"/>
                  <a:pt x="10" y="0"/>
                </a:cubicBezTo>
                <a:cubicBezTo>
                  <a:pt x="6" y="3"/>
                  <a:pt x="3" y="5"/>
                  <a:pt x="0" y="8"/>
                </a:cubicBezTo>
                <a:cubicBezTo>
                  <a:pt x="4" y="8"/>
                  <a:pt x="9" y="8"/>
                  <a:pt x="14" y="9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>
            <a:off x="2883673" y="1767197"/>
            <a:ext cx="1182325" cy="1562713"/>
          </a:xfrm>
          <a:custGeom>
            <a:avLst/>
            <a:gdLst>
              <a:gd name="T0" fmla="*/ 244 w 833"/>
              <a:gd name="T1" fmla="*/ 1101 h 1101"/>
              <a:gd name="T2" fmla="*/ 817 w 833"/>
              <a:gd name="T3" fmla="*/ 703 h 1101"/>
              <a:gd name="T4" fmla="*/ 833 w 833"/>
              <a:gd name="T5" fmla="*/ 703 h 1101"/>
              <a:gd name="T6" fmla="*/ 595 w 833"/>
              <a:gd name="T7" fmla="*/ 219 h 1101"/>
              <a:gd name="T8" fmla="*/ 635 w 833"/>
              <a:gd name="T9" fmla="*/ 0 h 1101"/>
              <a:gd name="T10" fmla="*/ 612 w 833"/>
              <a:gd name="T11" fmla="*/ 0 h 1101"/>
              <a:gd name="T12" fmla="*/ 0 w 833"/>
              <a:gd name="T13" fmla="*/ 612 h 1101"/>
              <a:gd name="T14" fmla="*/ 244 w 833"/>
              <a:gd name="T15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1101">
                <a:moveTo>
                  <a:pt x="244" y="1101"/>
                </a:moveTo>
                <a:cubicBezTo>
                  <a:pt x="331" y="869"/>
                  <a:pt x="555" y="703"/>
                  <a:pt x="817" y="703"/>
                </a:cubicBezTo>
                <a:cubicBezTo>
                  <a:pt x="823" y="703"/>
                  <a:pt x="828" y="703"/>
                  <a:pt x="833" y="703"/>
                </a:cubicBezTo>
                <a:cubicBezTo>
                  <a:pt x="688" y="592"/>
                  <a:pt x="595" y="416"/>
                  <a:pt x="595" y="219"/>
                </a:cubicBezTo>
                <a:cubicBezTo>
                  <a:pt x="595" y="142"/>
                  <a:pt x="609" y="68"/>
                  <a:pt x="635" y="0"/>
                </a:cubicBezTo>
                <a:cubicBezTo>
                  <a:pt x="627" y="0"/>
                  <a:pt x="620" y="0"/>
                  <a:pt x="612" y="0"/>
                </a:cubicBezTo>
                <a:cubicBezTo>
                  <a:pt x="274" y="0"/>
                  <a:pt x="0" y="274"/>
                  <a:pt x="0" y="612"/>
                </a:cubicBezTo>
                <a:cubicBezTo>
                  <a:pt x="0" y="812"/>
                  <a:pt x="96" y="989"/>
                  <a:pt x="244" y="110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6" name="Freeform 22"/>
          <p:cNvSpPr>
            <a:spLocks/>
          </p:cNvSpPr>
          <p:nvPr/>
        </p:nvSpPr>
        <p:spPr bwMode="auto">
          <a:xfrm>
            <a:off x="3224319" y="2760748"/>
            <a:ext cx="1314326" cy="739485"/>
          </a:xfrm>
          <a:custGeom>
            <a:avLst/>
            <a:gdLst>
              <a:gd name="T0" fmla="*/ 721 w 926"/>
              <a:gd name="T1" fmla="*/ 409 h 521"/>
              <a:gd name="T2" fmla="*/ 926 w 926"/>
              <a:gd name="T3" fmla="*/ 127 h 521"/>
              <a:gd name="T4" fmla="*/ 589 w 926"/>
              <a:gd name="T5" fmla="*/ 0 h 521"/>
              <a:gd name="T6" fmla="*/ 573 w 926"/>
              <a:gd name="T7" fmla="*/ 0 h 521"/>
              <a:gd name="T8" fmla="*/ 0 w 926"/>
              <a:gd name="T9" fmla="*/ 398 h 521"/>
              <a:gd name="T10" fmla="*/ 368 w 926"/>
              <a:gd name="T11" fmla="*/ 521 h 521"/>
              <a:gd name="T12" fmla="*/ 721 w 926"/>
              <a:gd name="T13" fmla="*/ 40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6" h="521">
                <a:moveTo>
                  <a:pt x="721" y="409"/>
                </a:moveTo>
                <a:cubicBezTo>
                  <a:pt x="761" y="296"/>
                  <a:pt x="833" y="199"/>
                  <a:pt x="926" y="127"/>
                </a:cubicBezTo>
                <a:cubicBezTo>
                  <a:pt x="799" y="120"/>
                  <a:pt x="683" y="73"/>
                  <a:pt x="589" y="0"/>
                </a:cubicBezTo>
                <a:cubicBezTo>
                  <a:pt x="584" y="0"/>
                  <a:pt x="579" y="0"/>
                  <a:pt x="573" y="0"/>
                </a:cubicBezTo>
                <a:cubicBezTo>
                  <a:pt x="311" y="0"/>
                  <a:pt x="87" y="166"/>
                  <a:pt x="0" y="398"/>
                </a:cubicBezTo>
                <a:cubicBezTo>
                  <a:pt x="102" y="476"/>
                  <a:pt x="230" y="521"/>
                  <a:pt x="368" y="521"/>
                </a:cubicBezTo>
                <a:cubicBezTo>
                  <a:pt x="500" y="521"/>
                  <a:pt x="622" y="480"/>
                  <a:pt x="721" y="409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3171802" y="3319975"/>
            <a:ext cx="1383875" cy="1173809"/>
          </a:xfrm>
          <a:custGeom>
            <a:avLst/>
            <a:gdLst>
              <a:gd name="T0" fmla="*/ 760 w 975"/>
              <a:gd name="T1" fmla="*/ 11 h 827"/>
              <a:gd name="T2" fmla="*/ 407 w 975"/>
              <a:gd name="T3" fmla="*/ 123 h 827"/>
              <a:gd name="T4" fmla="*/ 39 w 975"/>
              <a:gd name="T5" fmla="*/ 0 h 827"/>
              <a:gd name="T6" fmla="*/ 0 w 975"/>
              <a:gd name="T7" fmla="*/ 215 h 827"/>
              <a:gd name="T8" fmla="*/ 612 w 975"/>
              <a:gd name="T9" fmla="*/ 827 h 827"/>
              <a:gd name="T10" fmla="*/ 975 w 975"/>
              <a:gd name="T11" fmla="*/ 708 h 827"/>
              <a:gd name="T12" fmla="*/ 726 w 975"/>
              <a:gd name="T13" fmla="*/ 215 h 827"/>
              <a:gd name="T14" fmla="*/ 760 w 975"/>
              <a:gd name="T15" fmla="*/ 11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5" h="827">
                <a:moveTo>
                  <a:pt x="760" y="11"/>
                </a:moveTo>
                <a:cubicBezTo>
                  <a:pt x="661" y="82"/>
                  <a:pt x="539" y="123"/>
                  <a:pt x="407" y="123"/>
                </a:cubicBezTo>
                <a:cubicBezTo>
                  <a:pt x="269" y="123"/>
                  <a:pt x="141" y="78"/>
                  <a:pt x="39" y="0"/>
                </a:cubicBezTo>
                <a:cubicBezTo>
                  <a:pt x="14" y="67"/>
                  <a:pt x="0" y="139"/>
                  <a:pt x="0" y="215"/>
                </a:cubicBezTo>
                <a:cubicBezTo>
                  <a:pt x="0" y="553"/>
                  <a:pt x="274" y="827"/>
                  <a:pt x="612" y="827"/>
                </a:cubicBezTo>
                <a:cubicBezTo>
                  <a:pt x="748" y="827"/>
                  <a:pt x="874" y="783"/>
                  <a:pt x="975" y="708"/>
                </a:cubicBezTo>
                <a:cubicBezTo>
                  <a:pt x="824" y="597"/>
                  <a:pt x="726" y="417"/>
                  <a:pt x="726" y="215"/>
                </a:cubicBezTo>
                <a:cubicBezTo>
                  <a:pt x="726" y="143"/>
                  <a:pt x="738" y="75"/>
                  <a:pt x="760" y="1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4199418" y="2942426"/>
            <a:ext cx="708260" cy="1388132"/>
          </a:xfrm>
          <a:custGeom>
            <a:avLst/>
            <a:gdLst>
              <a:gd name="T0" fmla="*/ 34 w 499"/>
              <a:gd name="T1" fmla="*/ 281 h 978"/>
              <a:gd name="T2" fmla="*/ 0 w 499"/>
              <a:gd name="T3" fmla="*/ 485 h 978"/>
              <a:gd name="T4" fmla="*/ 249 w 499"/>
              <a:gd name="T5" fmla="*/ 978 h 978"/>
              <a:gd name="T6" fmla="*/ 499 w 499"/>
              <a:gd name="T7" fmla="*/ 485 h 978"/>
              <a:gd name="T8" fmla="*/ 470 w 499"/>
              <a:gd name="T9" fmla="*/ 298 h 978"/>
              <a:gd name="T10" fmla="*/ 263 w 499"/>
              <a:gd name="T11" fmla="*/ 2 h 978"/>
              <a:gd name="T12" fmla="*/ 261 w 499"/>
              <a:gd name="T13" fmla="*/ 0 h 978"/>
              <a:gd name="T14" fmla="*/ 253 w 499"/>
              <a:gd name="T15" fmla="*/ 0 h 978"/>
              <a:gd name="T16" fmla="*/ 34 w 499"/>
              <a:gd name="T17" fmla="*/ 28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978">
                <a:moveTo>
                  <a:pt x="34" y="281"/>
                </a:moveTo>
                <a:cubicBezTo>
                  <a:pt x="12" y="345"/>
                  <a:pt x="0" y="413"/>
                  <a:pt x="0" y="485"/>
                </a:cubicBezTo>
                <a:cubicBezTo>
                  <a:pt x="0" y="687"/>
                  <a:pt x="98" y="867"/>
                  <a:pt x="249" y="978"/>
                </a:cubicBezTo>
                <a:cubicBezTo>
                  <a:pt x="400" y="867"/>
                  <a:pt x="499" y="687"/>
                  <a:pt x="499" y="485"/>
                </a:cubicBezTo>
                <a:cubicBezTo>
                  <a:pt x="499" y="420"/>
                  <a:pt x="488" y="357"/>
                  <a:pt x="470" y="298"/>
                </a:cubicBezTo>
                <a:cubicBezTo>
                  <a:pt x="374" y="223"/>
                  <a:pt x="301" y="120"/>
                  <a:pt x="263" y="2"/>
                </a:cubicBezTo>
                <a:cubicBezTo>
                  <a:pt x="262" y="1"/>
                  <a:pt x="262" y="1"/>
                  <a:pt x="261" y="0"/>
                </a:cubicBezTo>
                <a:cubicBezTo>
                  <a:pt x="258" y="0"/>
                  <a:pt x="255" y="0"/>
                  <a:pt x="253" y="0"/>
                </a:cubicBezTo>
                <a:cubicBezTo>
                  <a:pt x="209" y="114"/>
                  <a:pt x="132" y="211"/>
                  <a:pt x="34" y="281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60188" y="2389822"/>
            <a:ext cx="1060261" cy="975099"/>
            <a:chOff x="3965426" y="3650721"/>
            <a:chExt cx="1185863" cy="1090612"/>
          </a:xfrm>
          <a:solidFill>
            <a:srgbClr val="F9F9F9"/>
          </a:solidFill>
        </p:grpSpPr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4538514" y="4271433"/>
              <a:ext cx="328612" cy="469900"/>
            </a:xfrm>
            <a:custGeom>
              <a:avLst/>
              <a:gdLst>
                <a:gd name="T0" fmla="*/ 0 w 207"/>
                <a:gd name="T1" fmla="*/ 0 h 296"/>
                <a:gd name="T2" fmla="*/ 207 w 207"/>
                <a:gd name="T3" fmla="*/ 296 h 296"/>
                <a:gd name="T4" fmla="*/ 0 w 207"/>
                <a:gd name="T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296">
                  <a:moveTo>
                    <a:pt x="0" y="0"/>
                  </a:moveTo>
                  <a:cubicBezTo>
                    <a:pt x="38" y="118"/>
                    <a:pt x="111" y="221"/>
                    <a:pt x="207" y="296"/>
                  </a:cubicBezTo>
                  <a:cubicBezTo>
                    <a:pt x="169" y="177"/>
                    <a:pt x="96" y="74"/>
                    <a:pt x="0" y="0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3965426" y="4065058"/>
              <a:ext cx="550863" cy="201613"/>
            </a:xfrm>
            <a:custGeom>
              <a:avLst/>
              <a:gdLst>
                <a:gd name="T0" fmla="*/ 347 w 347"/>
                <a:gd name="T1" fmla="*/ 119 h 127"/>
                <a:gd name="T2" fmla="*/ 0 w 347"/>
                <a:gd name="T3" fmla="*/ 0 h 127"/>
                <a:gd name="T4" fmla="*/ 337 w 347"/>
                <a:gd name="T5" fmla="*/ 127 h 127"/>
                <a:gd name="T6" fmla="*/ 347 w 347"/>
                <a:gd name="T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27">
                  <a:moveTo>
                    <a:pt x="347" y="119"/>
                  </a:moveTo>
                  <a:cubicBezTo>
                    <a:pt x="249" y="47"/>
                    <a:pt x="129" y="4"/>
                    <a:pt x="0" y="0"/>
                  </a:cubicBezTo>
                  <a:cubicBezTo>
                    <a:pt x="94" y="73"/>
                    <a:pt x="210" y="120"/>
                    <a:pt x="337" y="127"/>
                  </a:cubicBezTo>
                  <a:cubicBezTo>
                    <a:pt x="340" y="124"/>
                    <a:pt x="343" y="122"/>
                    <a:pt x="347" y="119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530576" y="4065058"/>
              <a:ext cx="620713" cy="203200"/>
            </a:xfrm>
            <a:custGeom>
              <a:avLst/>
              <a:gdLst>
                <a:gd name="T0" fmla="*/ 0 w 391"/>
                <a:gd name="T1" fmla="*/ 113 h 128"/>
                <a:gd name="T2" fmla="*/ 4 w 391"/>
                <a:gd name="T3" fmla="*/ 128 h 128"/>
                <a:gd name="T4" fmla="*/ 18 w 391"/>
                <a:gd name="T5" fmla="*/ 128 h 128"/>
                <a:gd name="T6" fmla="*/ 391 w 391"/>
                <a:gd name="T7" fmla="*/ 1 h 128"/>
                <a:gd name="T8" fmla="*/ 353 w 391"/>
                <a:gd name="T9" fmla="*/ 0 h 128"/>
                <a:gd name="T10" fmla="*/ 0 w 391"/>
                <a:gd name="T11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28">
                  <a:moveTo>
                    <a:pt x="0" y="113"/>
                  </a:moveTo>
                  <a:cubicBezTo>
                    <a:pt x="1" y="118"/>
                    <a:pt x="2" y="123"/>
                    <a:pt x="4" y="128"/>
                  </a:cubicBezTo>
                  <a:cubicBezTo>
                    <a:pt x="9" y="128"/>
                    <a:pt x="13" y="128"/>
                    <a:pt x="18" y="128"/>
                  </a:cubicBezTo>
                  <a:cubicBezTo>
                    <a:pt x="158" y="128"/>
                    <a:pt x="287" y="81"/>
                    <a:pt x="391" y="1"/>
                  </a:cubicBezTo>
                  <a:cubicBezTo>
                    <a:pt x="379" y="1"/>
                    <a:pt x="366" y="0"/>
                    <a:pt x="353" y="0"/>
                  </a:cubicBezTo>
                  <a:cubicBezTo>
                    <a:pt x="222" y="0"/>
                    <a:pt x="100" y="42"/>
                    <a:pt x="0" y="113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4492476" y="3650721"/>
              <a:ext cx="93663" cy="593725"/>
            </a:xfrm>
            <a:custGeom>
              <a:avLst/>
              <a:gdLst>
                <a:gd name="T0" fmla="*/ 24 w 59"/>
                <a:gd name="T1" fmla="*/ 374 h 374"/>
                <a:gd name="T2" fmla="*/ 24 w 59"/>
                <a:gd name="T3" fmla="*/ 374 h 374"/>
                <a:gd name="T4" fmla="*/ 59 w 59"/>
                <a:gd name="T5" fmla="*/ 170 h 374"/>
                <a:gd name="T6" fmla="*/ 35 w 59"/>
                <a:gd name="T7" fmla="*/ 0 h 374"/>
                <a:gd name="T8" fmla="*/ 0 w 59"/>
                <a:gd name="T9" fmla="*/ 204 h 374"/>
                <a:gd name="T10" fmla="*/ 24 w 59"/>
                <a:gd name="T1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4">
                  <a:moveTo>
                    <a:pt x="24" y="374"/>
                  </a:moveTo>
                  <a:cubicBezTo>
                    <a:pt x="24" y="374"/>
                    <a:pt x="24" y="374"/>
                    <a:pt x="24" y="374"/>
                  </a:cubicBezTo>
                  <a:cubicBezTo>
                    <a:pt x="46" y="310"/>
                    <a:pt x="59" y="241"/>
                    <a:pt x="59" y="170"/>
                  </a:cubicBezTo>
                  <a:cubicBezTo>
                    <a:pt x="59" y="111"/>
                    <a:pt x="50" y="54"/>
                    <a:pt x="35" y="0"/>
                  </a:cubicBezTo>
                  <a:cubicBezTo>
                    <a:pt x="12" y="63"/>
                    <a:pt x="0" y="132"/>
                    <a:pt x="0" y="204"/>
                  </a:cubicBezTo>
                  <a:cubicBezTo>
                    <a:pt x="0" y="263"/>
                    <a:pt x="8" y="320"/>
                    <a:pt x="24" y="374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4174976" y="4266671"/>
              <a:ext cx="347663" cy="447675"/>
            </a:xfrm>
            <a:custGeom>
              <a:avLst/>
              <a:gdLst>
                <a:gd name="T0" fmla="*/ 0 w 219"/>
                <a:gd name="T1" fmla="*/ 282 h 282"/>
                <a:gd name="T2" fmla="*/ 219 w 219"/>
                <a:gd name="T3" fmla="*/ 1 h 282"/>
                <a:gd name="T4" fmla="*/ 205 w 219"/>
                <a:gd name="T5" fmla="*/ 0 h 282"/>
                <a:gd name="T6" fmla="*/ 0 w 219"/>
                <a:gd name="T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282">
                  <a:moveTo>
                    <a:pt x="0" y="282"/>
                  </a:moveTo>
                  <a:cubicBezTo>
                    <a:pt x="98" y="212"/>
                    <a:pt x="175" y="115"/>
                    <a:pt x="219" y="1"/>
                  </a:cubicBezTo>
                  <a:cubicBezTo>
                    <a:pt x="214" y="0"/>
                    <a:pt x="209" y="0"/>
                    <a:pt x="205" y="0"/>
                  </a:cubicBezTo>
                  <a:cubicBezTo>
                    <a:pt x="112" y="72"/>
                    <a:pt x="40" y="169"/>
                    <a:pt x="0" y="282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Freeform 15"/>
          <p:cNvSpPr>
            <a:spLocks noEditPoints="1"/>
          </p:cNvSpPr>
          <p:nvPr/>
        </p:nvSpPr>
        <p:spPr bwMode="auto">
          <a:xfrm>
            <a:off x="3722514" y="1762939"/>
            <a:ext cx="858712" cy="1172390"/>
          </a:xfrm>
          <a:custGeom>
            <a:avLst/>
            <a:gdLst>
              <a:gd name="T0" fmla="*/ 1584 w 1613"/>
              <a:gd name="T1" fmla="*/ 2175 h 2201"/>
              <a:gd name="T2" fmla="*/ 1520 w 1613"/>
              <a:gd name="T3" fmla="*/ 1720 h 2201"/>
              <a:gd name="T4" fmla="*/ 1613 w 1613"/>
              <a:gd name="T5" fmla="*/ 1176 h 2201"/>
              <a:gd name="T6" fmla="*/ 107 w 1613"/>
              <a:gd name="T7" fmla="*/ 0 h 2201"/>
              <a:gd name="T8" fmla="*/ 0 w 1613"/>
              <a:gd name="T9" fmla="*/ 582 h 2201"/>
              <a:gd name="T10" fmla="*/ 634 w 1613"/>
              <a:gd name="T11" fmla="*/ 1874 h 2201"/>
              <a:gd name="T12" fmla="*/ 1561 w 1613"/>
              <a:gd name="T13" fmla="*/ 2191 h 2201"/>
              <a:gd name="T14" fmla="*/ 1584 w 1613"/>
              <a:gd name="T15" fmla="*/ 2175 h 2201"/>
              <a:gd name="T16" fmla="*/ 1575 w 1613"/>
              <a:gd name="T17" fmla="*/ 2201 h 2201"/>
              <a:gd name="T18" fmla="*/ 1584 w 1613"/>
              <a:gd name="T19" fmla="*/ 2176 h 2201"/>
              <a:gd name="T20" fmla="*/ 1561 w 1613"/>
              <a:gd name="T21" fmla="*/ 2191 h 2201"/>
              <a:gd name="T22" fmla="*/ 1575 w 1613"/>
              <a:gd name="T23" fmla="*/ 2201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3" h="2201">
                <a:moveTo>
                  <a:pt x="1584" y="2175"/>
                </a:moveTo>
                <a:cubicBezTo>
                  <a:pt x="1542" y="2030"/>
                  <a:pt x="1520" y="1878"/>
                  <a:pt x="1520" y="1720"/>
                </a:cubicBezTo>
                <a:cubicBezTo>
                  <a:pt x="1520" y="1529"/>
                  <a:pt x="1552" y="1346"/>
                  <a:pt x="1613" y="1176"/>
                </a:cubicBezTo>
                <a:cubicBezTo>
                  <a:pt x="1421" y="515"/>
                  <a:pt x="823" y="27"/>
                  <a:pt x="107" y="0"/>
                </a:cubicBezTo>
                <a:cubicBezTo>
                  <a:pt x="38" y="181"/>
                  <a:pt x="0" y="377"/>
                  <a:pt x="0" y="582"/>
                </a:cubicBezTo>
                <a:cubicBezTo>
                  <a:pt x="0" y="1108"/>
                  <a:pt x="249" y="1576"/>
                  <a:pt x="634" y="1874"/>
                </a:cubicBezTo>
                <a:cubicBezTo>
                  <a:pt x="980" y="1883"/>
                  <a:pt x="1300" y="1999"/>
                  <a:pt x="1561" y="2191"/>
                </a:cubicBezTo>
                <a:cubicBezTo>
                  <a:pt x="1568" y="2186"/>
                  <a:pt x="1576" y="2180"/>
                  <a:pt x="1584" y="2175"/>
                </a:cubicBezTo>
                <a:close/>
                <a:moveTo>
                  <a:pt x="1575" y="2201"/>
                </a:moveTo>
                <a:cubicBezTo>
                  <a:pt x="1578" y="2193"/>
                  <a:pt x="1581" y="2184"/>
                  <a:pt x="1584" y="2176"/>
                </a:cubicBezTo>
                <a:cubicBezTo>
                  <a:pt x="1576" y="2180"/>
                  <a:pt x="1568" y="2186"/>
                  <a:pt x="1561" y="2191"/>
                </a:cubicBezTo>
                <a:cubicBezTo>
                  <a:pt x="1565" y="2195"/>
                  <a:pt x="1570" y="2198"/>
                  <a:pt x="1575" y="2201"/>
                </a:cubicBezTo>
                <a:close/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44185" y="1337847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2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492536" y="2184741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3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4866384" y="3683218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4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314094" y="3548491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3068618" y="2172467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6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73738" y="1137826"/>
            <a:ext cx="283383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438020" y="2305958"/>
            <a:ext cx="2110699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6026847" y="3864413"/>
            <a:ext cx="252187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47994" y="3500233"/>
            <a:ext cx="2620623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47995" y="1665458"/>
            <a:ext cx="2343277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087838" y="1481825"/>
            <a:ext cx="3114554" cy="3055811"/>
            <a:chOff x="2657255" y="1566640"/>
            <a:chExt cx="3956050" cy="388143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2657255" y="1566640"/>
              <a:ext cx="3956050" cy="388143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2874742" y="1773015"/>
              <a:ext cx="3490913" cy="3490912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090642" y="2100040"/>
              <a:ext cx="2973388" cy="297338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gray">
          <a:xfrm rot="16200000">
            <a:off x="3838980" y="1196865"/>
            <a:ext cx="1473539" cy="1461040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gray">
          <a:xfrm rot="9044363">
            <a:off x="2832875" y="2924118"/>
            <a:ext cx="1473538" cy="1461040"/>
          </a:xfrm>
          <a:prstGeom prst="chevron">
            <a:avLst>
              <a:gd name="adj" fmla="val 2865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AutoShape 9"/>
          <p:cNvSpPr>
            <a:spLocks noChangeArrowheads="1"/>
          </p:cNvSpPr>
          <p:nvPr userDrawn="1"/>
        </p:nvSpPr>
        <p:spPr bwMode="gray">
          <a:xfrm rot="1788254">
            <a:off x="4837588" y="2934116"/>
            <a:ext cx="1473538" cy="1461040"/>
          </a:xfrm>
          <a:prstGeom prst="chevron">
            <a:avLst>
              <a:gd name="adj" fmla="val 28655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150023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064849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5381216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2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891436" y="1329616"/>
            <a:ext cx="2804570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3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339430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4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447995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664539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4570605" y="1197036"/>
            <a:ext cx="1676990" cy="1852672"/>
          </a:xfrm>
          <a:custGeom>
            <a:avLst/>
            <a:gdLst>
              <a:gd name="T0" fmla="*/ 1606 w 3207"/>
              <a:gd name="T1" fmla="*/ 3189 h 3541"/>
              <a:gd name="T2" fmla="*/ 2390 w 3207"/>
              <a:gd name="T3" fmla="*/ 3541 h 3541"/>
              <a:gd name="T4" fmla="*/ 3206 w 3207"/>
              <a:gd name="T5" fmla="*/ 2917 h 3541"/>
              <a:gd name="T6" fmla="*/ 3207 w 3207"/>
              <a:gd name="T7" fmla="*/ 2918 h 3541"/>
              <a:gd name="T8" fmla="*/ 6 w 3207"/>
              <a:gd name="T9" fmla="*/ 5 h 3541"/>
              <a:gd name="T10" fmla="*/ 3 w 3207"/>
              <a:gd name="T11" fmla="*/ 0 h 3541"/>
              <a:gd name="T12" fmla="*/ 6 w 3207"/>
              <a:gd name="T13" fmla="*/ 5 h 3541"/>
              <a:gd name="T14" fmla="*/ 598 w 3207"/>
              <a:gd name="T15" fmla="*/ 805 h 3541"/>
              <a:gd name="T16" fmla="*/ 230 w 3207"/>
              <a:gd name="T17" fmla="*/ 1621 h 3541"/>
              <a:gd name="T18" fmla="*/ 231 w 3207"/>
              <a:gd name="T19" fmla="*/ 1625 h 3541"/>
              <a:gd name="T20" fmla="*/ 1606 w 3207"/>
              <a:gd name="T21" fmla="*/ 3189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41">
                <a:moveTo>
                  <a:pt x="1606" y="3189"/>
                </a:moveTo>
                <a:lnTo>
                  <a:pt x="2390" y="3541"/>
                </a:lnTo>
                <a:lnTo>
                  <a:pt x="3206" y="2917"/>
                </a:lnTo>
                <a:lnTo>
                  <a:pt x="3207" y="2918"/>
                </a:lnTo>
                <a:cubicBezTo>
                  <a:pt x="3055" y="1282"/>
                  <a:pt x="1679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00" y="1734"/>
                  <a:pt x="1594" y="2388"/>
                  <a:pt x="1606" y="3189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888034" y="1204013"/>
            <a:ext cx="1852781" cy="1678287"/>
          </a:xfrm>
          <a:custGeom>
            <a:avLst/>
            <a:gdLst>
              <a:gd name="T0" fmla="*/ 1625 w 3541"/>
              <a:gd name="T1" fmla="*/ 2978 h 3207"/>
              <a:gd name="T2" fmla="*/ 3189 w 3541"/>
              <a:gd name="T3" fmla="*/ 1591 h 3207"/>
              <a:gd name="T4" fmla="*/ 3541 w 3541"/>
              <a:gd name="T5" fmla="*/ 823 h 3207"/>
              <a:gd name="T6" fmla="*/ 2917 w 3541"/>
              <a:gd name="T7" fmla="*/ 7 h 3207"/>
              <a:gd name="T8" fmla="*/ 2916 w 3541"/>
              <a:gd name="T9" fmla="*/ 0 h 3207"/>
              <a:gd name="T10" fmla="*/ 5 w 3541"/>
              <a:gd name="T11" fmla="*/ 3207 h 3207"/>
              <a:gd name="T12" fmla="*/ 0 w 3541"/>
              <a:gd name="T13" fmla="*/ 3205 h 3207"/>
              <a:gd name="T14" fmla="*/ 5 w 3541"/>
              <a:gd name="T15" fmla="*/ 3207 h 3207"/>
              <a:gd name="T16" fmla="*/ 805 w 3541"/>
              <a:gd name="T17" fmla="*/ 2599 h 3207"/>
              <a:gd name="T18" fmla="*/ 1621 w 3541"/>
              <a:gd name="T19" fmla="*/ 2983 h 3207"/>
              <a:gd name="T20" fmla="*/ 1625 w 3541"/>
              <a:gd name="T21" fmla="*/ 2978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1" h="3207">
                <a:moveTo>
                  <a:pt x="1625" y="2978"/>
                </a:moveTo>
                <a:cubicBezTo>
                  <a:pt x="1734" y="2207"/>
                  <a:pt x="2388" y="1612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206"/>
                  <a:pt x="0" y="3207"/>
                  <a:pt x="5" y="3207"/>
                </a:cubicBezTo>
                <a:lnTo>
                  <a:pt x="805" y="2599"/>
                </a:lnTo>
                <a:lnTo>
                  <a:pt x="1621" y="2983"/>
                </a:lnTo>
                <a:lnTo>
                  <a:pt x="1625" y="2978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895009" y="2714888"/>
            <a:ext cx="1678385" cy="1849882"/>
          </a:xfrm>
          <a:custGeom>
            <a:avLst/>
            <a:gdLst>
              <a:gd name="T0" fmla="*/ 2976 w 3207"/>
              <a:gd name="T1" fmla="*/ 1912 h 3537"/>
              <a:gd name="T2" fmla="*/ 1591 w 3207"/>
              <a:gd name="T3" fmla="*/ 352 h 3537"/>
              <a:gd name="T4" fmla="*/ 823 w 3207"/>
              <a:gd name="T5" fmla="*/ 0 h 3537"/>
              <a:gd name="T6" fmla="*/ 7 w 3207"/>
              <a:gd name="T7" fmla="*/ 624 h 3537"/>
              <a:gd name="T8" fmla="*/ 0 w 3207"/>
              <a:gd name="T9" fmla="*/ 619 h 3537"/>
              <a:gd name="T10" fmla="*/ 3207 w 3207"/>
              <a:gd name="T11" fmla="*/ 3536 h 3537"/>
              <a:gd name="T12" fmla="*/ 3204 w 3207"/>
              <a:gd name="T13" fmla="*/ 3537 h 3537"/>
              <a:gd name="T14" fmla="*/ 3207 w 3207"/>
              <a:gd name="T15" fmla="*/ 3536 h 3537"/>
              <a:gd name="T16" fmla="*/ 2599 w 3207"/>
              <a:gd name="T17" fmla="*/ 2736 h 3537"/>
              <a:gd name="T18" fmla="*/ 2983 w 3207"/>
              <a:gd name="T19" fmla="*/ 1904 h 3537"/>
              <a:gd name="T20" fmla="*/ 2976 w 3207"/>
              <a:gd name="T21" fmla="*/ 1912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37">
                <a:moveTo>
                  <a:pt x="2976" y="1912"/>
                </a:moveTo>
                <a:cubicBezTo>
                  <a:pt x="2207" y="1803"/>
                  <a:pt x="1613" y="1150"/>
                  <a:pt x="1591" y="352"/>
                </a:cubicBezTo>
                <a:lnTo>
                  <a:pt x="823" y="0"/>
                </a:lnTo>
                <a:lnTo>
                  <a:pt x="7" y="624"/>
                </a:lnTo>
                <a:lnTo>
                  <a:pt x="0" y="619"/>
                </a:lnTo>
                <a:cubicBezTo>
                  <a:pt x="152" y="2256"/>
                  <a:pt x="1528" y="3537"/>
                  <a:pt x="3207" y="3536"/>
                </a:cubicBezTo>
                <a:lnTo>
                  <a:pt x="3204" y="3537"/>
                </a:lnTo>
                <a:cubicBezTo>
                  <a:pt x="3205" y="3537"/>
                  <a:pt x="3206" y="3537"/>
                  <a:pt x="3207" y="3536"/>
                </a:cubicBezTo>
                <a:lnTo>
                  <a:pt x="2599" y="2736"/>
                </a:lnTo>
                <a:lnTo>
                  <a:pt x="2983" y="1904"/>
                </a:lnTo>
                <a:lnTo>
                  <a:pt x="2976" y="1912"/>
                </a:ln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405975" y="2879508"/>
            <a:ext cx="1849991" cy="1678287"/>
          </a:xfrm>
          <a:custGeom>
            <a:avLst/>
            <a:gdLst>
              <a:gd name="T0" fmla="*/ 1910 w 3536"/>
              <a:gd name="T1" fmla="*/ 230 h 3207"/>
              <a:gd name="T2" fmla="*/ 352 w 3536"/>
              <a:gd name="T3" fmla="*/ 1604 h 3207"/>
              <a:gd name="T4" fmla="*/ 0 w 3536"/>
              <a:gd name="T5" fmla="*/ 2388 h 3207"/>
              <a:gd name="T6" fmla="*/ 624 w 3536"/>
              <a:gd name="T7" fmla="*/ 3204 h 3207"/>
              <a:gd name="T8" fmla="*/ 618 w 3536"/>
              <a:gd name="T9" fmla="*/ 3207 h 3207"/>
              <a:gd name="T10" fmla="*/ 3536 w 3536"/>
              <a:gd name="T11" fmla="*/ 4 h 3207"/>
              <a:gd name="T12" fmla="*/ 3534 w 3536"/>
              <a:gd name="T13" fmla="*/ 2 h 3207"/>
              <a:gd name="T14" fmla="*/ 3536 w 3536"/>
              <a:gd name="T15" fmla="*/ 4 h 3207"/>
              <a:gd name="T16" fmla="*/ 2736 w 3536"/>
              <a:gd name="T17" fmla="*/ 596 h 3207"/>
              <a:gd name="T18" fmla="*/ 1904 w 3536"/>
              <a:gd name="T19" fmla="*/ 228 h 3207"/>
              <a:gd name="T20" fmla="*/ 1910 w 3536"/>
              <a:gd name="T21" fmla="*/ 23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6" h="3207">
                <a:moveTo>
                  <a:pt x="1910" y="230"/>
                </a:moveTo>
                <a:cubicBezTo>
                  <a:pt x="1801" y="1000"/>
                  <a:pt x="1147" y="1595"/>
                  <a:pt x="352" y="1604"/>
                </a:cubicBezTo>
                <a:lnTo>
                  <a:pt x="0" y="2388"/>
                </a:lnTo>
                <a:lnTo>
                  <a:pt x="624" y="3204"/>
                </a:lnTo>
                <a:lnTo>
                  <a:pt x="618" y="3207"/>
                </a:lnTo>
                <a:cubicBezTo>
                  <a:pt x="2254" y="3055"/>
                  <a:pt x="3534" y="1678"/>
                  <a:pt x="3536" y="4"/>
                </a:cubicBezTo>
                <a:lnTo>
                  <a:pt x="3534" y="2"/>
                </a:lnTo>
                <a:cubicBezTo>
                  <a:pt x="3534" y="1"/>
                  <a:pt x="3534" y="0"/>
                  <a:pt x="3536" y="4"/>
                </a:cubicBezTo>
                <a:lnTo>
                  <a:pt x="2736" y="596"/>
                </a:lnTo>
                <a:lnTo>
                  <a:pt x="1904" y="228"/>
                </a:lnTo>
                <a:lnTo>
                  <a:pt x="1910" y="2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13385"/>
            <a:ext cx="1098507" cy="93994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076032" y="169919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9857" y="34944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329711" y="157362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36" y="336891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570647" y="1258568"/>
            <a:ext cx="1634699" cy="2381539"/>
          </a:xfrm>
          <a:custGeom>
            <a:avLst/>
            <a:gdLst>
              <a:gd name="T0" fmla="*/ 1414 w 3222"/>
              <a:gd name="T1" fmla="*/ 3989 h 4693"/>
              <a:gd name="T2" fmla="*/ 1910 w 3222"/>
              <a:gd name="T3" fmla="*/ 4693 h 4693"/>
              <a:gd name="T4" fmla="*/ 2934 w 3222"/>
              <a:gd name="T5" fmla="*/ 4565 h 4693"/>
              <a:gd name="T6" fmla="*/ 2929 w 3222"/>
              <a:gd name="T7" fmla="*/ 4561 h 4693"/>
              <a:gd name="T8" fmla="*/ 3222 w 3222"/>
              <a:gd name="T9" fmla="*/ 3221 h 4693"/>
              <a:gd name="T10" fmla="*/ 3220 w 3222"/>
              <a:gd name="T11" fmla="*/ 3219 h 4693"/>
              <a:gd name="T12" fmla="*/ 6 w 3222"/>
              <a:gd name="T13" fmla="*/ 5 h 4693"/>
              <a:gd name="T14" fmla="*/ 3 w 3222"/>
              <a:gd name="T15" fmla="*/ 0 h 4693"/>
              <a:gd name="T16" fmla="*/ 6 w 3222"/>
              <a:gd name="T17" fmla="*/ 5 h 4693"/>
              <a:gd name="T18" fmla="*/ 598 w 3222"/>
              <a:gd name="T19" fmla="*/ 805 h 4693"/>
              <a:gd name="T20" fmla="*/ 230 w 3222"/>
              <a:gd name="T21" fmla="*/ 1621 h 4693"/>
              <a:gd name="T22" fmla="*/ 231 w 3222"/>
              <a:gd name="T23" fmla="*/ 1625 h 4693"/>
              <a:gd name="T24" fmla="*/ 1606 w 3222"/>
              <a:gd name="T25" fmla="*/ 3221 h 4693"/>
              <a:gd name="T26" fmla="*/ 1612 w 3222"/>
              <a:gd name="T27" fmla="*/ 3219 h 4693"/>
              <a:gd name="T28" fmla="*/ 1414 w 3222"/>
              <a:gd name="T29" fmla="*/ 3989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2" h="4693">
                <a:moveTo>
                  <a:pt x="1414" y="3989"/>
                </a:moveTo>
                <a:lnTo>
                  <a:pt x="1910" y="4693"/>
                </a:lnTo>
                <a:lnTo>
                  <a:pt x="2934" y="4565"/>
                </a:lnTo>
                <a:lnTo>
                  <a:pt x="2929" y="4561"/>
                </a:lnTo>
                <a:cubicBezTo>
                  <a:pt x="3116" y="4152"/>
                  <a:pt x="3220" y="3698"/>
                  <a:pt x="3222" y="3221"/>
                </a:cubicBezTo>
                <a:lnTo>
                  <a:pt x="3220" y="3219"/>
                </a:lnTo>
                <a:cubicBezTo>
                  <a:pt x="3220" y="1441"/>
                  <a:pt x="1780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11" y="1736"/>
                  <a:pt x="1612" y="2407"/>
                  <a:pt x="1606" y="3221"/>
                </a:cubicBezTo>
                <a:lnTo>
                  <a:pt x="1612" y="3219"/>
                </a:lnTo>
                <a:cubicBezTo>
                  <a:pt x="1612" y="3500"/>
                  <a:pt x="1540" y="3764"/>
                  <a:pt x="1414" y="39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2938655" y="1265335"/>
            <a:ext cx="1797086" cy="2447844"/>
          </a:xfrm>
          <a:custGeom>
            <a:avLst/>
            <a:gdLst>
              <a:gd name="T0" fmla="*/ 1724 w 3541"/>
              <a:gd name="T1" fmla="*/ 3805 h 4823"/>
              <a:gd name="T2" fmla="*/ 1605 w 3541"/>
              <a:gd name="T3" fmla="*/ 3207 h 4823"/>
              <a:gd name="T4" fmla="*/ 1609 w 3541"/>
              <a:gd name="T5" fmla="*/ 3205 h 4823"/>
              <a:gd name="T6" fmla="*/ 3189 w 3541"/>
              <a:gd name="T7" fmla="*/ 1591 h 4823"/>
              <a:gd name="T8" fmla="*/ 3541 w 3541"/>
              <a:gd name="T9" fmla="*/ 823 h 4823"/>
              <a:gd name="T10" fmla="*/ 2917 w 3541"/>
              <a:gd name="T11" fmla="*/ 7 h 4823"/>
              <a:gd name="T12" fmla="*/ 2916 w 3541"/>
              <a:gd name="T13" fmla="*/ 0 h 4823"/>
              <a:gd name="T14" fmla="*/ 5 w 3541"/>
              <a:gd name="T15" fmla="*/ 3207 h 4823"/>
              <a:gd name="T16" fmla="*/ 0 w 3541"/>
              <a:gd name="T17" fmla="*/ 3205 h 4823"/>
              <a:gd name="T18" fmla="*/ 437 w 3541"/>
              <a:gd name="T19" fmla="*/ 4823 h 4823"/>
              <a:gd name="T20" fmla="*/ 821 w 3541"/>
              <a:gd name="T21" fmla="*/ 3895 h 4823"/>
              <a:gd name="T22" fmla="*/ 1717 w 3541"/>
              <a:gd name="T23" fmla="*/ 3799 h 4823"/>
              <a:gd name="T24" fmla="*/ 1724 w 3541"/>
              <a:gd name="T25" fmla="*/ 3805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1" h="4823">
                <a:moveTo>
                  <a:pt x="1724" y="3805"/>
                </a:moveTo>
                <a:cubicBezTo>
                  <a:pt x="1650" y="3619"/>
                  <a:pt x="1609" y="34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793"/>
                  <a:pt x="157" y="4343"/>
                  <a:pt x="437" y="4823"/>
                </a:cubicBezTo>
                <a:lnTo>
                  <a:pt x="821" y="3895"/>
                </a:lnTo>
                <a:lnTo>
                  <a:pt x="1717" y="3799"/>
                </a:lnTo>
                <a:lnTo>
                  <a:pt x="1724" y="38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 userDrawn="1"/>
        </p:nvSpPr>
        <p:spPr bwMode="auto">
          <a:xfrm>
            <a:off x="3240424" y="3315352"/>
            <a:ext cx="2745698" cy="1209713"/>
          </a:xfrm>
          <a:custGeom>
            <a:avLst/>
            <a:gdLst>
              <a:gd name="T0" fmla="*/ 3890 w 5411"/>
              <a:gd name="T1" fmla="*/ 160 h 2385"/>
              <a:gd name="T2" fmla="*/ 2627 w 5411"/>
              <a:gd name="T3" fmla="*/ 768 h 2385"/>
              <a:gd name="T4" fmla="*/ 2624 w 5411"/>
              <a:gd name="T5" fmla="*/ 776 h 2385"/>
              <a:gd name="T6" fmla="*/ 1251 w 5411"/>
              <a:gd name="T7" fmla="*/ 0 h 2385"/>
              <a:gd name="T8" fmla="*/ 403 w 5411"/>
              <a:gd name="T9" fmla="*/ 80 h 2385"/>
              <a:gd name="T10" fmla="*/ 3 w 5411"/>
              <a:gd name="T11" fmla="*/ 1024 h 2385"/>
              <a:gd name="T12" fmla="*/ 0 w 5411"/>
              <a:gd name="T13" fmla="*/ 1029 h 2385"/>
              <a:gd name="T14" fmla="*/ 2627 w 5411"/>
              <a:gd name="T15" fmla="*/ 2384 h 2385"/>
              <a:gd name="T16" fmla="*/ 2624 w 5411"/>
              <a:gd name="T17" fmla="*/ 2385 h 2385"/>
              <a:gd name="T18" fmla="*/ 5411 w 5411"/>
              <a:gd name="T19" fmla="*/ 768 h 2385"/>
              <a:gd name="T20" fmla="*/ 4419 w 5411"/>
              <a:gd name="T21" fmla="*/ 896 h 2385"/>
              <a:gd name="T22" fmla="*/ 3891 w 5411"/>
              <a:gd name="T23" fmla="*/ 160 h 2385"/>
              <a:gd name="T24" fmla="*/ 3890 w 5411"/>
              <a:gd name="T25" fmla="*/ 16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1" h="2385">
                <a:moveTo>
                  <a:pt x="3890" y="160"/>
                </a:moveTo>
                <a:cubicBezTo>
                  <a:pt x="3595" y="535"/>
                  <a:pt x="3138" y="776"/>
                  <a:pt x="2627" y="768"/>
                </a:cubicBezTo>
                <a:lnTo>
                  <a:pt x="2624" y="776"/>
                </a:lnTo>
                <a:cubicBezTo>
                  <a:pt x="2041" y="776"/>
                  <a:pt x="1530" y="466"/>
                  <a:pt x="1251" y="0"/>
                </a:cubicBez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3816" y="2385"/>
                  <a:pt x="4857" y="1736"/>
                  <a:pt x="5411" y="768"/>
                </a:cubicBezTo>
                <a:lnTo>
                  <a:pt x="4419" y="896"/>
                </a:lnTo>
                <a:lnTo>
                  <a:pt x="3891" y="160"/>
                </a:lnTo>
                <a:lnTo>
                  <a:pt x="3890" y="16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290825" y="220315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935073" y="3743864"/>
            <a:ext cx="1271147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134354" y="185948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Freeform 42"/>
          <p:cNvSpPr>
            <a:spLocks/>
          </p:cNvSpPr>
          <p:nvPr/>
        </p:nvSpPr>
        <p:spPr bwMode="auto">
          <a:xfrm>
            <a:off x="4415815" y="1268884"/>
            <a:ext cx="1740362" cy="3161603"/>
          </a:xfrm>
          <a:custGeom>
            <a:avLst/>
            <a:gdLst>
              <a:gd name="T0" fmla="*/ 352 w 3536"/>
              <a:gd name="T1" fmla="*/ 4821 h 6424"/>
              <a:gd name="T2" fmla="*/ 0 w 3536"/>
              <a:gd name="T3" fmla="*/ 5605 h 6424"/>
              <a:gd name="T4" fmla="*/ 624 w 3536"/>
              <a:gd name="T5" fmla="*/ 6421 h 6424"/>
              <a:gd name="T6" fmla="*/ 618 w 3536"/>
              <a:gd name="T7" fmla="*/ 6424 h 6424"/>
              <a:gd name="T8" fmla="*/ 3536 w 3536"/>
              <a:gd name="T9" fmla="*/ 3221 h 6424"/>
              <a:gd name="T10" fmla="*/ 3534 w 3536"/>
              <a:gd name="T11" fmla="*/ 3219 h 6424"/>
              <a:gd name="T12" fmla="*/ 320 w 3536"/>
              <a:gd name="T13" fmla="*/ 5 h 6424"/>
              <a:gd name="T14" fmla="*/ 317 w 3536"/>
              <a:gd name="T15" fmla="*/ 0 h 6424"/>
              <a:gd name="T16" fmla="*/ 320 w 3536"/>
              <a:gd name="T17" fmla="*/ 5 h 6424"/>
              <a:gd name="T18" fmla="*/ 912 w 3536"/>
              <a:gd name="T19" fmla="*/ 805 h 6424"/>
              <a:gd name="T20" fmla="*/ 544 w 3536"/>
              <a:gd name="T21" fmla="*/ 1621 h 6424"/>
              <a:gd name="T22" fmla="*/ 545 w 3536"/>
              <a:gd name="T23" fmla="*/ 1625 h 6424"/>
              <a:gd name="T24" fmla="*/ 1920 w 3536"/>
              <a:gd name="T25" fmla="*/ 3221 h 6424"/>
              <a:gd name="T26" fmla="*/ 1926 w 3536"/>
              <a:gd name="T27" fmla="*/ 3219 h 6424"/>
              <a:gd name="T28" fmla="*/ 352 w 3536"/>
              <a:gd name="T29" fmla="*/ 4821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6424">
                <a:moveTo>
                  <a:pt x="352" y="4821"/>
                </a:moveTo>
                <a:lnTo>
                  <a:pt x="0" y="5605"/>
                </a:lnTo>
                <a:lnTo>
                  <a:pt x="624" y="6421"/>
                </a:lnTo>
                <a:lnTo>
                  <a:pt x="618" y="6424"/>
                </a:lnTo>
                <a:cubicBezTo>
                  <a:pt x="2254" y="6272"/>
                  <a:pt x="3534" y="4895"/>
                  <a:pt x="3536" y="3221"/>
                </a:cubicBezTo>
                <a:lnTo>
                  <a:pt x="3534" y="3219"/>
                </a:lnTo>
                <a:cubicBezTo>
                  <a:pt x="3534" y="1441"/>
                  <a:pt x="2094" y="0"/>
                  <a:pt x="320" y="5"/>
                </a:cubicBezTo>
                <a:lnTo>
                  <a:pt x="317" y="0"/>
                </a:lnTo>
                <a:cubicBezTo>
                  <a:pt x="316" y="0"/>
                  <a:pt x="314" y="0"/>
                  <a:pt x="320" y="5"/>
                </a:cubicBezTo>
                <a:lnTo>
                  <a:pt x="912" y="805"/>
                </a:lnTo>
                <a:lnTo>
                  <a:pt x="544" y="1621"/>
                </a:lnTo>
                <a:lnTo>
                  <a:pt x="545" y="1625"/>
                </a:lnTo>
                <a:cubicBezTo>
                  <a:pt x="1325" y="1736"/>
                  <a:pt x="1926" y="2407"/>
                  <a:pt x="1920" y="3221"/>
                </a:cubicBezTo>
                <a:lnTo>
                  <a:pt x="1926" y="3219"/>
                </a:lnTo>
                <a:cubicBezTo>
                  <a:pt x="1926" y="4097"/>
                  <a:pt x="1224" y="4811"/>
                  <a:pt x="352" y="482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2987825" y="1275447"/>
            <a:ext cx="1742988" cy="3161603"/>
          </a:xfrm>
          <a:custGeom>
            <a:avLst/>
            <a:gdLst>
              <a:gd name="T0" fmla="*/ 2990 w 3541"/>
              <a:gd name="T1" fmla="*/ 4799 h 6424"/>
              <a:gd name="T2" fmla="*/ 1605 w 3541"/>
              <a:gd name="T3" fmla="*/ 3207 h 6424"/>
              <a:gd name="T4" fmla="*/ 1609 w 3541"/>
              <a:gd name="T5" fmla="*/ 3205 h 6424"/>
              <a:gd name="T6" fmla="*/ 3189 w 3541"/>
              <a:gd name="T7" fmla="*/ 1591 h 6424"/>
              <a:gd name="T8" fmla="*/ 3541 w 3541"/>
              <a:gd name="T9" fmla="*/ 823 h 6424"/>
              <a:gd name="T10" fmla="*/ 2917 w 3541"/>
              <a:gd name="T11" fmla="*/ 7 h 6424"/>
              <a:gd name="T12" fmla="*/ 2916 w 3541"/>
              <a:gd name="T13" fmla="*/ 0 h 6424"/>
              <a:gd name="T14" fmla="*/ 5 w 3541"/>
              <a:gd name="T15" fmla="*/ 3207 h 6424"/>
              <a:gd name="T16" fmla="*/ 0 w 3541"/>
              <a:gd name="T17" fmla="*/ 3205 h 6424"/>
              <a:gd name="T18" fmla="*/ 3221 w 3541"/>
              <a:gd name="T19" fmla="*/ 6423 h 6424"/>
              <a:gd name="T20" fmla="*/ 3218 w 3541"/>
              <a:gd name="T21" fmla="*/ 6424 h 6424"/>
              <a:gd name="T22" fmla="*/ 3221 w 3541"/>
              <a:gd name="T23" fmla="*/ 6423 h 6424"/>
              <a:gd name="T24" fmla="*/ 2613 w 3541"/>
              <a:gd name="T25" fmla="*/ 5623 h 6424"/>
              <a:gd name="T26" fmla="*/ 2997 w 3541"/>
              <a:gd name="T27" fmla="*/ 4791 h 6424"/>
              <a:gd name="T28" fmla="*/ 2990 w 3541"/>
              <a:gd name="T29" fmla="*/ 4799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1" h="6424">
                <a:moveTo>
                  <a:pt x="2990" y="4799"/>
                </a:moveTo>
                <a:cubicBezTo>
                  <a:pt x="2209" y="4689"/>
                  <a:pt x="1609" y="40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4983"/>
                  <a:pt x="1441" y="6424"/>
                  <a:pt x="3221" y="6423"/>
                </a:cubicBezTo>
                <a:lnTo>
                  <a:pt x="3218" y="6424"/>
                </a:lnTo>
                <a:cubicBezTo>
                  <a:pt x="3219" y="6424"/>
                  <a:pt x="3220" y="6424"/>
                  <a:pt x="3221" y="6423"/>
                </a:cubicBezTo>
                <a:lnTo>
                  <a:pt x="2613" y="5623"/>
                </a:lnTo>
                <a:lnTo>
                  <a:pt x="2997" y="4791"/>
                </a:lnTo>
                <a:lnTo>
                  <a:pt x="2990" y="4799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32756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01538" y="26096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2963277" y="243275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70650" y="1241672"/>
            <a:ext cx="1331810" cy="1210173"/>
          </a:xfrm>
          <a:custGeom>
            <a:avLst/>
            <a:gdLst>
              <a:gd name="T0" fmla="*/ 1382 w 2630"/>
              <a:gd name="T1" fmla="*/ 2389 h 2389"/>
              <a:gd name="T2" fmla="*/ 2230 w 2630"/>
              <a:gd name="T3" fmla="*/ 2293 h 2389"/>
              <a:gd name="T4" fmla="*/ 2630 w 2630"/>
              <a:gd name="T5" fmla="*/ 1349 h 2389"/>
              <a:gd name="T6" fmla="*/ 2627 w 2630"/>
              <a:gd name="T7" fmla="*/ 1356 h 2389"/>
              <a:gd name="T8" fmla="*/ 6 w 2630"/>
              <a:gd name="T9" fmla="*/ 5 h 2389"/>
              <a:gd name="T10" fmla="*/ 3 w 2630"/>
              <a:gd name="T11" fmla="*/ 0 h 2389"/>
              <a:gd name="T12" fmla="*/ 6 w 2630"/>
              <a:gd name="T13" fmla="*/ 5 h 2389"/>
              <a:gd name="T14" fmla="*/ 598 w 2630"/>
              <a:gd name="T15" fmla="*/ 805 h 2389"/>
              <a:gd name="T16" fmla="*/ 230 w 2630"/>
              <a:gd name="T17" fmla="*/ 1621 h 2389"/>
              <a:gd name="T18" fmla="*/ 231 w 2630"/>
              <a:gd name="T19" fmla="*/ 1625 h 2389"/>
              <a:gd name="T20" fmla="*/ 1382 w 2630"/>
              <a:gd name="T21" fmla="*/ 2389 h 2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0" h="2389">
                <a:moveTo>
                  <a:pt x="1382" y="2389"/>
                </a:moveTo>
                <a:lnTo>
                  <a:pt x="2230" y="2293"/>
                </a:lnTo>
                <a:lnTo>
                  <a:pt x="2630" y="1349"/>
                </a:lnTo>
                <a:lnTo>
                  <a:pt x="2627" y="1356"/>
                </a:lnTo>
                <a:cubicBezTo>
                  <a:pt x="2044" y="536"/>
                  <a:pt x="108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717" y="1694"/>
                  <a:pt x="1134" y="1981"/>
                  <a:pt x="1382" y="23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6648" rIns="0" bIns="46648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155095" y="1248425"/>
            <a:ext cx="1580342" cy="1122382"/>
          </a:xfrm>
          <a:custGeom>
            <a:avLst/>
            <a:gdLst>
              <a:gd name="T0" fmla="*/ 1531 w 3120"/>
              <a:gd name="T1" fmla="*/ 2212 h 2215"/>
              <a:gd name="T2" fmla="*/ 2768 w 3120"/>
              <a:gd name="T3" fmla="*/ 1591 h 2215"/>
              <a:gd name="T4" fmla="*/ 3120 w 3120"/>
              <a:gd name="T5" fmla="*/ 823 h 2215"/>
              <a:gd name="T6" fmla="*/ 2496 w 3120"/>
              <a:gd name="T7" fmla="*/ 7 h 2215"/>
              <a:gd name="T8" fmla="*/ 2495 w 3120"/>
              <a:gd name="T9" fmla="*/ 0 h 2215"/>
              <a:gd name="T10" fmla="*/ 0 w 3120"/>
              <a:gd name="T11" fmla="*/ 1591 h 2215"/>
              <a:gd name="T12" fmla="*/ 1008 w 3120"/>
              <a:gd name="T13" fmla="*/ 1479 h 2215"/>
              <a:gd name="T14" fmla="*/ 1536 w 3120"/>
              <a:gd name="T15" fmla="*/ 2215 h 2215"/>
              <a:gd name="T16" fmla="*/ 1531 w 3120"/>
              <a:gd name="T17" fmla="*/ 2212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0" h="2215">
                <a:moveTo>
                  <a:pt x="1531" y="2212"/>
                </a:moveTo>
                <a:cubicBezTo>
                  <a:pt x="1819" y="1845"/>
                  <a:pt x="2262" y="1606"/>
                  <a:pt x="2768" y="1591"/>
                </a:cubicBezTo>
                <a:lnTo>
                  <a:pt x="3120" y="823"/>
                </a:lnTo>
                <a:lnTo>
                  <a:pt x="2496" y="7"/>
                </a:lnTo>
                <a:lnTo>
                  <a:pt x="2495" y="0"/>
                </a:lnTo>
                <a:cubicBezTo>
                  <a:pt x="1431" y="99"/>
                  <a:pt x="516" y="717"/>
                  <a:pt x="0" y="1591"/>
                </a:cubicBezTo>
                <a:lnTo>
                  <a:pt x="1008" y="1479"/>
                </a:lnTo>
                <a:lnTo>
                  <a:pt x="1536" y="2215"/>
                </a:lnTo>
                <a:lnTo>
                  <a:pt x="1531" y="2212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941681" y="2127691"/>
            <a:ext cx="918490" cy="1564041"/>
          </a:xfrm>
          <a:custGeom>
            <a:avLst/>
            <a:gdLst>
              <a:gd name="T0" fmla="*/ 1813 w 1813"/>
              <a:gd name="T1" fmla="*/ 688 h 3088"/>
              <a:gd name="T2" fmla="*/ 1301 w 1813"/>
              <a:gd name="T3" fmla="*/ 0 h 3088"/>
              <a:gd name="T4" fmla="*/ 293 w 1813"/>
              <a:gd name="T5" fmla="*/ 128 h 3088"/>
              <a:gd name="T6" fmla="*/ 292 w 1813"/>
              <a:gd name="T7" fmla="*/ 129 h 3088"/>
              <a:gd name="T8" fmla="*/ 5 w 1813"/>
              <a:gd name="T9" fmla="*/ 1472 h 3088"/>
              <a:gd name="T10" fmla="*/ 0 w 1813"/>
              <a:gd name="T11" fmla="*/ 1470 h 3088"/>
              <a:gd name="T12" fmla="*/ 437 w 1813"/>
              <a:gd name="T13" fmla="*/ 3088 h 3088"/>
              <a:gd name="T14" fmla="*/ 821 w 1813"/>
              <a:gd name="T15" fmla="*/ 2160 h 3088"/>
              <a:gd name="T16" fmla="*/ 1717 w 1813"/>
              <a:gd name="T17" fmla="*/ 2064 h 3088"/>
              <a:gd name="T18" fmla="*/ 1724 w 1813"/>
              <a:gd name="T19" fmla="*/ 2070 h 3088"/>
              <a:gd name="T20" fmla="*/ 1605 w 1813"/>
              <a:gd name="T21" fmla="*/ 1472 h 3088"/>
              <a:gd name="T22" fmla="*/ 1609 w 1813"/>
              <a:gd name="T23" fmla="*/ 1470 h 3088"/>
              <a:gd name="T24" fmla="*/ 1813 w 1813"/>
              <a:gd name="T25" fmla="*/ 688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3" h="3088">
                <a:moveTo>
                  <a:pt x="1813" y="688"/>
                </a:moveTo>
                <a:lnTo>
                  <a:pt x="1301" y="0"/>
                </a:lnTo>
                <a:lnTo>
                  <a:pt x="293" y="128"/>
                </a:lnTo>
                <a:lnTo>
                  <a:pt x="292" y="129"/>
                </a:lnTo>
                <a:cubicBezTo>
                  <a:pt x="105" y="537"/>
                  <a:pt x="0" y="992"/>
                  <a:pt x="5" y="1472"/>
                </a:cubicBezTo>
                <a:lnTo>
                  <a:pt x="0" y="1470"/>
                </a:lnTo>
                <a:cubicBezTo>
                  <a:pt x="0" y="2058"/>
                  <a:pt x="157" y="2608"/>
                  <a:pt x="437" y="3088"/>
                </a:cubicBezTo>
                <a:lnTo>
                  <a:pt x="821" y="2160"/>
                </a:lnTo>
                <a:lnTo>
                  <a:pt x="1717" y="2064"/>
                </a:lnTo>
                <a:lnTo>
                  <a:pt x="1724" y="2070"/>
                </a:lnTo>
                <a:cubicBezTo>
                  <a:pt x="1650" y="1884"/>
                  <a:pt x="1609" y="1682"/>
                  <a:pt x="1605" y="1472"/>
                </a:cubicBezTo>
                <a:lnTo>
                  <a:pt x="1609" y="1470"/>
                </a:lnTo>
                <a:cubicBezTo>
                  <a:pt x="1609" y="1190"/>
                  <a:pt x="1681" y="926"/>
                  <a:pt x="1813" y="68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3242891" y="3294644"/>
            <a:ext cx="1330459" cy="1207472"/>
          </a:xfrm>
          <a:custGeom>
            <a:avLst/>
            <a:gdLst>
              <a:gd name="T0" fmla="*/ 1251 w 2627"/>
              <a:gd name="T1" fmla="*/ 0 h 2385"/>
              <a:gd name="T2" fmla="*/ 403 w 2627"/>
              <a:gd name="T3" fmla="*/ 80 h 2385"/>
              <a:gd name="T4" fmla="*/ 3 w 2627"/>
              <a:gd name="T5" fmla="*/ 1024 h 2385"/>
              <a:gd name="T6" fmla="*/ 0 w 2627"/>
              <a:gd name="T7" fmla="*/ 1029 h 2385"/>
              <a:gd name="T8" fmla="*/ 2627 w 2627"/>
              <a:gd name="T9" fmla="*/ 2384 h 2385"/>
              <a:gd name="T10" fmla="*/ 2624 w 2627"/>
              <a:gd name="T11" fmla="*/ 2385 h 2385"/>
              <a:gd name="T12" fmla="*/ 2627 w 2627"/>
              <a:gd name="T13" fmla="*/ 2384 h 2385"/>
              <a:gd name="T14" fmla="*/ 2019 w 2627"/>
              <a:gd name="T15" fmla="*/ 1584 h 2385"/>
              <a:gd name="T16" fmla="*/ 2403 w 2627"/>
              <a:gd name="T17" fmla="*/ 752 h 2385"/>
              <a:gd name="T18" fmla="*/ 2396 w 2627"/>
              <a:gd name="T19" fmla="*/ 760 h 2385"/>
              <a:gd name="T20" fmla="*/ 1251 w 2627"/>
              <a:gd name="T21" fmla="*/ 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7" h="2385">
                <a:moveTo>
                  <a:pt x="1251" y="0"/>
                </a:move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2625" y="2385"/>
                  <a:pt x="2626" y="2385"/>
                  <a:pt x="2627" y="2384"/>
                </a:cubicBezTo>
                <a:lnTo>
                  <a:pt x="2019" y="1584"/>
                </a:lnTo>
                <a:lnTo>
                  <a:pt x="2403" y="752"/>
                </a:lnTo>
                <a:lnTo>
                  <a:pt x="2396" y="760"/>
                </a:lnTo>
                <a:cubicBezTo>
                  <a:pt x="1909" y="691"/>
                  <a:pt x="1493" y="404"/>
                  <a:pt x="1251" y="0"/>
                </a:cubicBez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4411264" y="3375681"/>
            <a:ext cx="1572238" cy="1119681"/>
          </a:xfrm>
          <a:custGeom>
            <a:avLst/>
            <a:gdLst>
              <a:gd name="T0" fmla="*/ 352 w 3104"/>
              <a:gd name="T1" fmla="*/ 608 h 2211"/>
              <a:gd name="T2" fmla="*/ 0 w 3104"/>
              <a:gd name="T3" fmla="*/ 1392 h 2211"/>
              <a:gd name="T4" fmla="*/ 624 w 3104"/>
              <a:gd name="T5" fmla="*/ 2208 h 2211"/>
              <a:gd name="T6" fmla="*/ 618 w 3104"/>
              <a:gd name="T7" fmla="*/ 2211 h 2211"/>
              <a:gd name="T8" fmla="*/ 3104 w 3104"/>
              <a:gd name="T9" fmla="*/ 608 h 2211"/>
              <a:gd name="T10" fmla="*/ 2112 w 3104"/>
              <a:gd name="T11" fmla="*/ 736 h 2211"/>
              <a:gd name="T12" fmla="*/ 1584 w 3104"/>
              <a:gd name="T13" fmla="*/ 0 h 2211"/>
              <a:gd name="T14" fmla="*/ 1583 w 3104"/>
              <a:gd name="T15" fmla="*/ 0 h 2211"/>
              <a:gd name="T16" fmla="*/ 352 w 3104"/>
              <a:gd name="T17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4" h="2211">
                <a:moveTo>
                  <a:pt x="352" y="608"/>
                </a:moveTo>
                <a:lnTo>
                  <a:pt x="0" y="1392"/>
                </a:lnTo>
                <a:lnTo>
                  <a:pt x="624" y="2208"/>
                </a:lnTo>
                <a:lnTo>
                  <a:pt x="618" y="2211"/>
                </a:lnTo>
                <a:cubicBezTo>
                  <a:pt x="1683" y="2112"/>
                  <a:pt x="2598" y="1494"/>
                  <a:pt x="3104" y="608"/>
                </a:cubicBezTo>
                <a:lnTo>
                  <a:pt x="2112" y="736"/>
                </a:lnTo>
                <a:lnTo>
                  <a:pt x="1584" y="0"/>
                </a:lnTo>
                <a:lnTo>
                  <a:pt x="1583" y="0"/>
                </a:lnTo>
                <a:cubicBezTo>
                  <a:pt x="1295" y="367"/>
                  <a:pt x="851" y="605"/>
                  <a:pt x="352" y="60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5286531" y="2054756"/>
            <a:ext cx="915788" cy="1564041"/>
          </a:xfrm>
          <a:custGeom>
            <a:avLst/>
            <a:gdLst>
              <a:gd name="T0" fmla="*/ 0 w 1808"/>
              <a:gd name="T1" fmla="*/ 2384 h 3088"/>
              <a:gd name="T2" fmla="*/ 496 w 1808"/>
              <a:gd name="T3" fmla="*/ 3088 h 3088"/>
              <a:gd name="T4" fmla="*/ 1520 w 1808"/>
              <a:gd name="T5" fmla="*/ 2960 h 3088"/>
              <a:gd name="T6" fmla="*/ 1515 w 1808"/>
              <a:gd name="T7" fmla="*/ 2956 h 3088"/>
              <a:gd name="T8" fmla="*/ 1808 w 1808"/>
              <a:gd name="T9" fmla="*/ 1616 h 3088"/>
              <a:gd name="T10" fmla="*/ 1806 w 1808"/>
              <a:gd name="T11" fmla="*/ 1614 h 3088"/>
              <a:gd name="T12" fmla="*/ 1376 w 1808"/>
              <a:gd name="T13" fmla="*/ 0 h 3088"/>
              <a:gd name="T14" fmla="*/ 992 w 1808"/>
              <a:gd name="T15" fmla="*/ 928 h 3088"/>
              <a:gd name="T16" fmla="*/ 80 w 1808"/>
              <a:gd name="T17" fmla="*/ 1008 h 3088"/>
              <a:gd name="T18" fmla="*/ 82 w 1808"/>
              <a:gd name="T19" fmla="*/ 1015 h 3088"/>
              <a:gd name="T20" fmla="*/ 192 w 1808"/>
              <a:gd name="T21" fmla="*/ 1616 h 3088"/>
              <a:gd name="T22" fmla="*/ 198 w 1808"/>
              <a:gd name="T23" fmla="*/ 1614 h 3088"/>
              <a:gd name="T24" fmla="*/ 0 w 1808"/>
              <a:gd name="T25" fmla="*/ 2384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8" h="3088">
                <a:moveTo>
                  <a:pt x="0" y="2384"/>
                </a:moveTo>
                <a:lnTo>
                  <a:pt x="496" y="3088"/>
                </a:lnTo>
                <a:lnTo>
                  <a:pt x="1520" y="2960"/>
                </a:lnTo>
                <a:lnTo>
                  <a:pt x="1515" y="2956"/>
                </a:lnTo>
                <a:cubicBezTo>
                  <a:pt x="1702" y="2547"/>
                  <a:pt x="1806" y="2093"/>
                  <a:pt x="1808" y="1616"/>
                </a:cubicBezTo>
                <a:lnTo>
                  <a:pt x="1806" y="1614"/>
                </a:lnTo>
                <a:cubicBezTo>
                  <a:pt x="1806" y="1027"/>
                  <a:pt x="1649" y="476"/>
                  <a:pt x="1376" y="0"/>
                </a:cubicBezTo>
                <a:lnTo>
                  <a:pt x="992" y="928"/>
                </a:lnTo>
                <a:lnTo>
                  <a:pt x="80" y="1008"/>
                </a:lnTo>
                <a:lnTo>
                  <a:pt x="82" y="1015"/>
                </a:lnTo>
                <a:cubicBezTo>
                  <a:pt x="157" y="1200"/>
                  <a:pt x="198" y="1402"/>
                  <a:pt x="192" y="1616"/>
                </a:cubicBezTo>
                <a:lnTo>
                  <a:pt x="198" y="1614"/>
                </a:lnTo>
                <a:cubicBezTo>
                  <a:pt x="198" y="1895"/>
                  <a:pt x="126" y="2159"/>
                  <a:pt x="0" y="2384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5716" rIns="0" bIns="4571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32223" y="263415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856143" y="155263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4573350" y="362422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12931" y="2376401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638386" y="136852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355593" y="344011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2944457" y="2407289"/>
            <a:ext cx="1049601" cy="1822042"/>
          </a:xfrm>
          <a:custGeom>
            <a:avLst/>
            <a:gdLst>
              <a:gd name="T0" fmla="*/ 2097 w 2101"/>
              <a:gd name="T1" fmla="*/ 2194 h 3648"/>
              <a:gd name="T2" fmla="*/ 1605 w 2101"/>
              <a:gd name="T3" fmla="*/ 1040 h 3648"/>
              <a:gd name="T4" fmla="*/ 1609 w 2101"/>
              <a:gd name="T5" fmla="*/ 1038 h 3648"/>
              <a:gd name="T6" fmla="*/ 1669 w 2101"/>
              <a:gd name="T7" fmla="*/ 576 h 3648"/>
              <a:gd name="T8" fmla="*/ 1045 w 2101"/>
              <a:gd name="T9" fmla="*/ 0 h 3648"/>
              <a:gd name="T10" fmla="*/ 69 w 2101"/>
              <a:gd name="T11" fmla="*/ 336 h 3648"/>
              <a:gd name="T12" fmla="*/ 77 w 2101"/>
              <a:gd name="T13" fmla="*/ 334 h 3648"/>
              <a:gd name="T14" fmla="*/ 5 w 2101"/>
              <a:gd name="T15" fmla="*/ 1040 h 3648"/>
              <a:gd name="T16" fmla="*/ 0 w 2101"/>
              <a:gd name="T17" fmla="*/ 1038 h 3648"/>
              <a:gd name="T18" fmla="*/ 1333 w 2101"/>
              <a:gd name="T19" fmla="*/ 3648 h 3648"/>
              <a:gd name="T20" fmla="*/ 1301 w 2101"/>
              <a:gd name="T21" fmla="*/ 2640 h 3648"/>
              <a:gd name="T22" fmla="*/ 2101 w 2101"/>
              <a:gd name="T23" fmla="*/ 2192 h 3648"/>
              <a:gd name="T24" fmla="*/ 2097 w 2101"/>
              <a:gd name="T25" fmla="*/ 2194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01" h="3648">
                <a:moveTo>
                  <a:pt x="2097" y="2194"/>
                </a:moveTo>
                <a:cubicBezTo>
                  <a:pt x="1796" y="1901"/>
                  <a:pt x="1609" y="1492"/>
                  <a:pt x="1605" y="1040"/>
                </a:cubicBezTo>
                <a:lnTo>
                  <a:pt x="1609" y="1038"/>
                </a:lnTo>
                <a:cubicBezTo>
                  <a:pt x="1609" y="877"/>
                  <a:pt x="1633" y="721"/>
                  <a:pt x="1669" y="576"/>
                </a:cubicBezTo>
                <a:lnTo>
                  <a:pt x="1045" y="0"/>
                </a:lnTo>
                <a:lnTo>
                  <a:pt x="69" y="336"/>
                </a:lnTo>
                <a:lnTo>
                  <a:pt x="77" y="334"/>
                </a:lnTo>
                <a:cubicBezTo>
                  <a:pt x="27" y="561"/>
                  <a:pt x="0" y="796"/>
                  <a:pt x="5" y="1040"/>
                </a:cubicBezTo>
                <a:lnTo>
                  <a:pt x="0" y="1038"/>
                </a:lnTo>
                <a:cubicBezTo>
                  <a:pt x="0" y="2110"/>
                  <a:pt x="524" y="3059"/>
                  <a:pt x="1333" y="3648"/>
                </a:cubicBezTo>
                <a:lnTo>
                  <a:pt x="1301" y="2640"/>
                </a:lnTo>
                <a:lnTo>
                  <a:pt x="2101" y="2192"/>
                </a:lnTo>
                <a:lnTo>
                  <a:pt x="2097" y="2194"/>
                </a:lnTo>
                <a:close/>
              </a:path>
            </a:pathLst>
          </a:custGeom>
          <a:solidFill>
            <a:schemeClr val="accent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4590510" y="1278109"/>
            <a:ext cx="1475836" cy="1393170"/>
          </a:xfrm>
          <a:custGeom>
            <a:avLst/>
            <a:gdLst>
              <a:gd name="T0" fmla="*/ 1526 w 2957"/>
              <a:gd name="T1" fmla="*/ 2693 h 2789"/>
              <a:gd name="T2" fmla="*/ 2374 w 2957"/>
              <a:gd name="T3" fmla="*/ 2789 h 2789"/>
              <a:gd name="T4" fmla="*/ 2950 w 2957"/>
              <a:gd name="T5" fmla="*/ 1941 h 2789"/>
              <a:gd name="T6" fmla="*/ 2957 w 2957"/>
              <a:gd name="T7" fmla="*/ 1942 h 2789"/>
              <a:gd name="T8" fmla="*/ 6 w 2957"/>
              <a:gd name="T9" fmla="*/ 5 h 2789"/>
              <a:gd name="T10" fmla="*/ 3 w 2957"/>
              <a:gd name="T11" fmla="*/ 0 h 2789"/>
              <a:gd name="T12" fmla="*/ 6 w 2957"/>
              <a:gd name="T13" fmla="*/ 5 h 2789"/>
              <a:gd name="T14" fmla="*/ 598 w 2957"/>
              <a:gd name="T15" fmla="*/ 805 h 2789"/>
              <a:gd name="T16" fmla="*/ 230 w 2957"/>
              <a:gd name="T17" fmla="*/ 1621 h 2789"/>
              <a:gd name="T18" fmla="*/ 231 w 2957"/>
              <a:gd name="T19" fmla="*/ 1625 h 2789"/>
              <a:gd name="T20" fmla="*/ 1526 w 2957"/>
              <a:gd name="T21" fmla="*/ 2693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7" h="2789">
                <a:moveTo>
                  <a:pt x="1526" y="2693"/>
                </a:moveTo>
                <a:lnTo>
                  <a:pt x="2374" y="2789"/>
                </a:lnTo>
                <a:lnTo>
                  <a:pt x="2950" y="1941"/>
                </a:lnTo>
                <a:lnTo>
                  <a:pt x="2957" y="1942"/>
                </a:lnTo>
                <a:cubicBezTo>
                  <a:pt x="2463" y="800"/>
                  <a:pt x="132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833" y="1711"/>
                  <a:pt x="1327" y="2129"/>
                  <a:pt x="1526" y="2693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3762019" y="3550334"/>
            <a:ext cx="1774199" cy="942987"/>
          </a:xfrm>
          <a:custGeom>
            <a:avLst/>
            <a:gdLst>
              <a:gd name="T0" fmla="*/ 2413 w 3552"/>
              <a:gd name="T1" fmla="*/ 94 h 1889"/>
              <a:gd name="T2" fmla="*/ 1664 w 3552"/>
              <a:gd name="T3" fmla="*/ 272 h 1889"/>
              <a:gd name="T4" fmla="*/ 1661 w 3552"/>
              <a:gd name="T5" fmla="*/ 280 h 1889"/>
              <a:gd name="T6" fmla="*/ 736 w 3552"/>
              <a:gd name="T7" fmla="*/ 0 h 1889"/>
              <a:gd name="T8" fmla="*/ 0 w 3552"/>
              <a:gd name="T9" fmla="*/ 416 h 1889"/>
              <a:gd name="T10" fmla="*/ 16 w 3552"/>
              <a:gd name="T11" fmla="*/ 1440 h 1889"/>
              <a:gd name="T12" fmla="*/ 21 w 3552"/>
              <a:gd name="T13" fmla="*/ 1440 h 1889"/>
              <a:gd name="T14" fmla="*/ 1664 w 3552"/>
              <a:gd name="T15" fmla="*/ 1888 h 1889"/>
              <a:gd name="T16" fmla="*/ 1661 w 3552"/>
              <a:gd name="T17" fmla="*/ 1889 h 1889"/>
              <a:gd name="T18" fmla="*/ 3552 w 3552"/>
              <a:gd name="T19" fmla="*/ 1264 h 1889"/>
              <a:gd name="T20" fmla="*/ 2592 w 3552"/>
              <a:gd name="T21" fmla="*/ 976 h 1889"/>
              <a:gd name="T22" fmla="*/ 2416 w 3552"/>
              <a:gd name="T23" fmla="*/ 96 h 1889"/>
              <a:gd name="T24" fmla="*/ 2413 w 3552"/>
              <a:gd name="T25" fmla="*/ 9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1889">
                <a:moveTo>
                  <a:pt x="2413" y="94"/>
                </a:moveTo>
                <a:cubicBezTo>
                  <a:pt x="2189" y="213"/>
                  <a:pt x="1933" y="280"/>
                  <a:pt x="1664" y="272"/>
                </a:cubicBezTo>
                <a:lnTo>
                  <a:pt x="1661" y="280"/>
                </a:lnTo>
                <a:cubicBezTo>
                  <a:pt x="1320" y="280"/>
                  <a:pt x="1003" y="174"/>
                  <a:pt x="736" y="0"/>
                </a:cubicBezTo>
                <a:lnTo>
                  <a:pt x="0" y="416"/>
                </a:lnTo>
                <a:lnTo>
                  <a:pt x="16" y="1440"/>
                </a:lnTo>
                <a:lnTo>
                  <a:pt x="21" y="1440"/>
                </a:lnTo>
                <a:cubicBezTo>
                  <a:pt x="501" y="1726"/>
                  <a:pt x="1062" y="1889"/>
                  <a:pt x="1664" y="1888"/>
                </a:cubicBezTo>
                <a:lnTo>
                  <a:pt x="1661" y="1889"/>
                </a:lnTo>
                <a:cubicBezTo>
                  <a:pt x="2369" y="1889"/>
                  <a:pt x="3024" y="1660"/>
                  <a:pt x="3552" y="1264"/>
                </a:cubicBezTo>
                <a:lnTo>
                  <a:pt x="2592" y="976"/>
                </a:lnTo>
                <a:lnTo>
                  <a:pt x="2416" y="96"/>
                </a:lnTo>
                <a:lnTo>
                  <a:pt x="2413" y="94"/>
                </a:lnTo>
                <a:close/>
              </a:path>
            </a:pathLst>
          </a:custGeom>
          <a:solidFill>
            <a:schemeClr val="accent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3058733" y="1284769"/>
            <a:ext cx="1694280" cy="1250657"/>
          </a:xfrm>
          <a:custGeom>
            <a:avLst/>
            <a:gdLst>
              <a:gd name="T0" fmla="*/ 1624 w 3392"/>
              <a:gd name="T1" fmla="*/ 2496 h 2503"/>
              <a:gd name="T2" fmla="*/ 3040 w 3392"/>
              <a:gd name="T3" fmla="*/ 1591 h 2503"/>
              <a:gd name="T4" fmla="*/ 3392 w 3392"/>
              <a:gd name="T5" fmla="*/ 823 h 2503"/>
              <a:gd name="T6" fmla="*/ 2768 w 3392"/>
              <a:gd name="T7" fmla="*/ 7 h 2503"/>
              <a:gd name="T8" fmla="*/ 2767 w 3392"/>
              <a:gd name="T9" fmla="*/ 0 h 2503"/>
              <a:gd name="T10" fmla="*/ 0 w 3392"/>
              <a:gd name="T11" fmla="*/ 2215 h 2503"/>
              <a:gd name="T12" fmla="*/ 960 w 3392"/>
              <a:gd name="T13" fmla="*/ 1879 h 2503"/>
              <a:gd name="T14" fmla="*/ 1616 w 3392"/>
              <a:gd name="T15" fmla="*/ 2503 h 2503"/>
              <a:gd name="T16" fmla="*/ 1624 w 3392"/>
              <a:gd name="T17" fmla="*/ 2496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2" h="2503">
                <a:moveTo>
                  <a:pt x="1624" y="2496"/>
                </a:moveTo>
                <a:cubicBezTo>
                  <a:pt x="1881" y="1972"/>
                  <a:pt x="2415" y="1609"/>
                  <a:pt x="3040" y="1591"/>
                </a:cubicBezTo>
                <a:lnTo>
                  <a:pt x="3392" y="823"/>
                </a:lnTo>
                <a:lnTo>
                  <a:pt x="2768" y="7"/>
                </a:lnTo>
                <a:lnTo>
                  <a:pt x="2767" y="0"/>
                </a:lnTo>
                <a:cubicBezTo>
                  <a:pt x="1469" y="121"/>
                  <a:pt x="395" y="1013"/>
                  <a:pt x="0" y="2215"/>
                </a:cubicBezTo>
                <a:lnTo>
                  <a:pt x="960" y="1879"/>
                </a:lnTo>
                <a:lnTo>
                  <a:pt x="1616" y="2503"/>
                </a:lnTo>
                <a:lnTo>
                  <a:pt x="1624" y="249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Freeform 14"/>
          <p:cNvSpPr>
            <a:spLocks/>
          </p:cNvSpPr>
          <p:nvPr/>
        </p:nvSpPr>
        <p:spPr bwMode="auto">
          <a:xfrm>
            <a:off x="5080680" y="2383589"/>
            <a:ext cx="1118864" cy="1710163"/>
          </a:xfrm>
          <a:custGeom>
            <a:avLst/>
            <a:gdLst>
              <a:gd name="T0" fmla="*/ 606 w 2240"/>
              <a:gd name="T1" fmla="*/ 730 h 3424"/>
              <a:gd name="T2" fmla="*/ 624 w 2240"/>
              <a:gd name="T3" fmla="*/ 1008 h 3424"/>
              <a:gd name="T4" fmla="*/ 630 w 2240"/>
              <a:gd name="T5" fmla="*/ 1006 h 3424"/>
              <a:gd name="T6" fmla="*/ 0 w 2240"/>
              <a:gd name="T7" fmla="*/ 2288 h 3424"/>
              <a:gd name="T8" fmla="*/ 160 w 2240"/>
              <a:gd name="T9" fmla="*/ 3120 h 3424"/>
              <a:gd name="T10" fmla="*/ 1152 w 2240"/>
              <a:gd name="T11" fmla="*/ 3424 h 3424"/>
              <a:gd name="T12" fmla="*/ 1148 w 2240"/>
              <a:gd name="T13" fmla="*/ 3422 h 3424"/>
              <a:gd name="T14" fmla="*/ 2240 w 2240"/>
              <a:gd name="T15" fmla="*/ 1008 h 3424"/>
              <a:gd name="T16" fmla="*/ 2238 w 2240"/>
              <a:gd name="T17" fmla="*/ 1006 h 3424"/>
              <a:gd name="T18" fmla="*/ 2080 w 2240"/>
              <a:gd name="T19" fmla="*/ 0 h 3424"/>
              <a:gd name="T20" fmla="*/ 1504 w 2240"/>
              <a:gd name="T21" fmla="*/ 832 h 3424"/>
              <a:gd name="T22" fmla="*/ 608 w 2240"/>
              <a:gd name="T23" fmla="*/ 736 h 3424"/>
              <a:gd name="T24" fmla="*/ 606 w 2240"/>
              <a:gd name="T25" fmla="*/ 730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0" h="3424">
                <a:moveTo>
                  <a:pt x="606" y="730"/>
                </a:moveTo>
                <a:cubicBezTo>
                  <a:pt x="622" y="820"/>
                  <a:pt x="630" y="912"/>
                  <a:pt x="624" y="1008"/>
                </a:cubicBezTo>
                <a:lnTo>
                  <a:pt x="630" y="1006"/>
                </a:lnTo>
                <a:cubicBezTo>
                  <a:pt x="630" y="1529"/>
                  <a:pt x="381" y="1994"/>
                  <a:pt x="0" y="2288"/>
                </a:cubicBezTo>
                <a:lnTo>
                  <a:pt x="160" y="3120"/>
                </a:lnTo>
                <a:lnTo>
                  <a:pt x="1152" y="3424"/>
                </a:lnTo>
                <a:lnTo>
                  <a:pt x="1148" y="3422"/>
                </a:lnTo>
                <a:cubicBezTo>
                  <a:pt x="1817" y="2832"/>
                  <a:pt x="2238" y="1968"/>
                  <a:pt x="2240" y="1008"/>
                </a:cubicBezTo>
                <a:lnTo>
                  <a:pt x="2238" y="1006"/>
                </a:lnTo>
                <a:cubicBezTo>
                  <a:pt x="2238" y="658"/>
                  <a:pt x="2183" y="322"/>
                  <a:pt x="2080" y="0"/>
                </a:cubicBezTo>
                <a:lnTo>
                  <a:pt x="1504" y="832"/>
                </a:lnTo>
                <a:lnTo>
                  <a:pt x="608" y="736"/>
                </a:lnTo>
                <a:lnTo>
                  <a:pt x="606" y="7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500263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8196" y="164102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52850" y="30085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994058" y="367743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2932183" y="278321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551396" y="14851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Line 19"/>
          <p:cNvSpPr>
            <a:spLocks noChangeShapeType="1"/>
          </p:cNvSpPr>
          <p:nvPr userDrawn="1"/>
        </p:nvSpPr>
        <p:spPr bwMode="gray">
          <a:xfrm>
            <a:off x="4572001" y="1236768"/>
            <a:ext cx="0" cy="3357734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Line 23"/>
          <p:cNvSpPr>
            <a:spLocks noChangeShapeType="1"/>
          </p:cNvSpPr>
          <p:nvPr userDrawn="1"/>
        </p:nvSpPr>
        <p:spPr bwMode="gray">
          <a:xfrm>
            <a:off x="2714474" y="2878852"/>
            <a:ext cx="3715053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blackGray">
          <a:xfrm flipH="1">
            <a:off x="3155847" y="1456563"/>
            <a:ext cx="1372782" cy="1370155"/>
          </a:xfrm>
          <a:prstGeom prst="rtTriangl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0" tIns="0" rIns="0" bIns="90000" anchor="b"/>
          <a:lstStyle/>
          <a:p>
            <a:pPr marL="0" marR="0" lvl="0" indent="0" algn="r" defTabSz="914400" eaLnBrk="0" fontAlgn="auto" latinLnBrk="0" hangingPunct="0">
              <a:lnSpc>
                <a:spcPct val="150000"/>
              </a:lnSpc>
              <a:spcBef>
                <a:spcPts val="588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gray">
          <a:xfrm>
            <a:off x="4613626" y="1456562"/>
            <a:ext cx="1374096" cy="1370156"/>
          </a:xfrm>
          <a:prstGeom prst="rtTriangle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bIns="9000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矩形 1"/>
          <p:cNvSpPr/>
          <p:nvPr userDrawn="1"/>
        </p:nvSpPr>
        <p:spPr>
          <a:xfrm flipH="1">
            <a:off x="4608335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180000" tIns="180000" bIns="90000" anchor="t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矩形 1"/>
          <p:cNvSpPr/>
          <p:nvPr/>
        </p:nvSpPr>
        <p:spPr>
          <a:xfrm>
            <a:off x="3163880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tIns="180000" rIns="180000" bIns="90000" anchor="t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50448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650448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804886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804886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5541632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447995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4" name="等腰三角形 6"/>
          <p:cNvSpPr/>
          <p:nvPr userDrawn="1"/>
        </p:nvSpPr>
        <p:spPr>
          <a:xfrm>
            <a:off x="3676774" y="1259000"/>
            <a:ext cx="1796802" cy="1469072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等腰三角形 7"/>
          <p:cNvSpPr/>
          <p:nvPr userDrawn="1"/>
        </p:nvSpPr>
        <p:spPr>
          <a:xfrm>
            <a:off x="467054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等腰三角形 95"/>
          <p:cNvSpPr/>
          <p:nvPr userDrawn="1"/>
        </p:nvSpPr>
        <p:spPr>
          <a:xfrm rot="10800000">
            <a:off x="3641601" y="2816748"/>
            <a:ext cx="1822450" cy="155162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等腰三角形 11"/>
          <p:cNvSpPr/>
          <p:nvPr userDrawn="1"/>
        </p:nvSpPr>
        <p:spPr>
          <a:xfrm>
            <a:off x="270839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3541" y="2902667"/>
            <a:ext cx="1098507" cy="656744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38123" y="166923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1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93525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49223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6523538" y="3408717"/>
            <a:ext cx="217246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5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535931" y="2919524"/>
            <a:ext cx="226863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 rot="12161669">
            <a:off x="5565522" y="2630258"/>
            <a:ext cx="1826828" cy="1797969"/>
            <a:chOff x="1509522" y="1268760"/>
            <a:chExt cx="2414406" cy="2376264"/>
          </a:xfrm>
        </p:grpSpPr>
        <p:sp>
          <p:nvSpPr>
            <p:cNvPr id="28" name="椭圆 2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 rot="9438331" flipH="1">
            <a:off x="1779392" y="2603916"/>
            <a:ext cx="1797968" cy="17979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9438331" flipH="1">
            <a:off x="1794750" y="3554936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 rot="9438331" flipH="1">
            <a:off x="2137756" y="303356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等腰三角形 35"/>
          <p:cNvSpPr/>
          <p:nvPr/>
        </p:nvSpPr>
        <p:spPr>
          <a:xfrm rot="4038331" flipH="1">
            <a:off x="1898695" y="3660578"/>
            <a:ext cx="222715" cy="191502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5400000" flipH="1">
            <a:off x="3666077" y="2550957"/>
            <a:ext cx="1826828" cy="1797968"/>
            <a:chOff x="1509522" y="1268760"/>
            <a:chExt cx="2414406" cy="2376264"/>
          </a:xfrm>
        </p:grpSpPr>
        <p:sp>
          <p:nvSpPr>
            <p:cNvPr id="38" name="椭圆 3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 userDrawn="1"/>
        </p:nvSpPr>
        <p:spPr>
          <a:xfrm>
            <a:off x="2699797" y="1312257"/>
            <a:ext cx="1797968" cy="179796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2670937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3053942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等腰三角形 45"/>
          <p:cNvSpPr/>
          <p:nvPr userDrawn="1"/>
        </p:nvSpPr>
        <p:spPr>
          <a:xfrm rot="5400000">
            <a:off x="2773067" y="2139534"/>
            <a:ext cx="222715" cy="191502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 userDrawn="1"/>
        </p:nvSpPr>
        <p:spPr>
          <a:xfrm flipH="1">
            <a:off x="4606733" y="1312257"/>
            <a:ext cx="1797968" cy="1797969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 flipH="1">
            <a:off x="5943206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 userDrawn="1"/>
        </p:nvSpPr>
        <p:spPr>
          <a:xfrm flipH="1">
            <a:off x="5069846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等腰三角形 50"/>
          <p:cNvSpPr/>
          <p:nvPr userDrawn="1"/>
        </p:nvSpPr>
        <p:spPr>
          <a:xfrm rot="16200000" flipH="1">
            <a:off x="6108716" y="2139534"/>
            <a:ext cx="222715" cy="191502"/>
          </a:xfrm>
          <a:prstGeom prst="triangl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09409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11280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6075104" y="319517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4133386" y="315221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2184223" y="317676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3" name="Freeform 46"/>
          <p:cNvSpPr/>
          <p:nvPr/>
        </p:nvSpPr>
        <p:spPr>
          <a:xfrm rot="21417808">
            <a:off x="5819993" y="1936108"/>
            <a:ext cx="1417850" cy="841994"/>
          </a:xfrm>
          <a:custGeom>
            <a:avLst/>
            <a:gdLst>
              <a:gd name="connsiteX0" fmla="*/ 506538 w 1411071"/>
              <a:gd name="connsiteY0" fmla="*/ 907821 h 907821"/>
              <a:gd name="connsiteX1" fmla="*/ 1411071 w 1411071"/>
              <a:gd name="connsiteY1" fmla="*/ 0 h 907821"/>
              <a:gd name="connsiteX2" fmla="*/ 0 w 1411071"/>
              <a:gd name="connsiteY2" fmla="*/ 184196 h 907821"/>
              <a:gd name="connsiteX3" fmla="*/ 506538 w 1411071"/>
              <a:gd name="connsiteY3" fmla="*/ 907821 h 9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071" h="907821">
                <a:moveTo>
                  <a:pt x="506538" y="907821"/>
                </a:moveTo>
                <a:lnTo>
                  <a:pt x="1411071" y="0"/>
                </a:lnTo>
                <a:lnTo>
                  <a:pt x="0" y="184196"/>
                </a:lnTo>
                <a:lnTo>
                  <a:pt x="506538" y="907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" name="Group 34"/>
          <p:cNvGrpSpPr/>
          <p:nvPr/>
        </p:nvGrpSpPr>
        <p:grpSpPr>
          <a:xfrm>
            <a:off x="4880076" y="1394274"/>
            <a:ext cx="1562399" cy="1578648"/>
            <a:chOff x="2087080" y="2286000"/>
            <a:chExt cx="2389589" cy="2414442"/>
          </a:xfrm>
        </p:grpSpPr>
        <p:sp>
          <p:nvSpPr>
            <p:cNvPr id="63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30"/>
          <p:cNvGrpSpPr/>
          <p:nvPr/>
        </p:nvGrpSpPr>
        <p:grpSpPr>
          <a:xfrm>
            <a:off x="3550190" y="1312761"/>
            <a:ext cx="2344377" cy="2368758"/>
            <a:chOff x="2087080" y="2286000"/>
            <a:chExt cx="2389589" cy="2414442"/>
          </a:xfrm>
        </p:grpSpPr>
        <p:sp>
          <p:nvSpPr>
            <p:cNvPr id="60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2066842" y="1465637"/>
            <a:ext cx="2993511" cy="3024642"/>
            <a:chOff x="2087080" y="2286000"/>
            <a:chExt cx="2389589" cy="2414442"/>
          </a:xfrm>
        </p:grpSpPr>
        <p:sp>
          <p:nvSpPr>
            <p:cNvPr id="57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6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Rectangle 54"/>
          <p:cNvSpPr/>
          <p:nvPr userDrawn="1"/>
        </p:nvSpPr>
        <p:spPr>
          <a:xfrm>
            <a:off x="447995" y="190980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8623" y="196286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236425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Rectangle 54"/>
          <p:cNvSpPr/>
          <p:nvPr userDrawn="1"/>
        </p:nvSpPr>
        <p:spPr>
          <a:xfrm>
            <a:off x="6683101" y="1336626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6703729" y="1389684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6683101" y="1791071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Rectangle 54"/>
          <p:cNvSpPr/>
          <p:nvPr userDrawn="1"/>
        </p:nvSpPr>
        <p:spPr>
          <a:xfrm>
            <a:off x="5798687" y="320463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5819315" y="325769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798687" y="365908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2569243" y="1267717"/>
            <a:ext cx="4005514" cy="3477267"/>
            <a:chOff x="2569243" y="1267717"/>
            <a:chExt cx="4005514" cy="3477267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358377" y="2037868"/>
              <a:ext cx="3216380" cy="1164718"/>
              <a:chOff x="1211506" y="811722"/>
              <a:chExt cx="6456838" cy="233815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矩形 3"/>
            <p:cNvSpPr/>
            <p:nvPr userDrawn="1"/>
          </p:nvSpPr>
          <p:spPr>
            <a:xfrm>
              <a:off x="2569243" y="1267717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圆角矩形 1"/>
            <p:cNvSpPr/>
            <p:nvPr userDrawn="1"/>
          </p:nvSpPr>
          <p:spPr>
            <a:xfrm>
              <a:off x="2593216" y="1267718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032358" y="1387774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3358377" y="3580266"/>
              <a:ext cx="3216380" cy="1164718"/>
              <a:chOff x="1211506" y="811722"/>
              <a:chExt cx="6456838" cy="2338155"/>
            </a:xfrm>
          </p:grpSpPr>
          <p:sp>
            <p:nvSpPr>
              <p:cNvPr id="13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矩形 3"/>
            <p:cNvSpPr/>
            <p:nvPr userDrawn="1"/>
          </p:nvSpPr>
          <p:spPr>
            <a:xfrm>
              <a:off x="2569243" y="2795570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圆角矩形 1"/>
            <p:cNvSpPr/>
            <p:nvPr userDrawn="1"/>
          </p:nvSpPr>
          <p:spPr>
            <a:xfrm>
              <a:off x="2593216" y="2795571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5032358" y="2915627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98899" y="1394150"/>
            <a:ext cx="1902928" cy="2717581"/>
            <a:chOff x="869871" y="1196752"/>
            <a:chExt cx="2319415" cy="3312368"/>
          </a:xfrm>
        </p:grpSpPr>
        <p:sp>
          <p:nvSpPr>
            <p:cNvPr id="3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" name="圆角矩形 3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</a:ln>
            <a:effectLst/>
          </p:spPr>
        </p:cxnSp>
      </p:grpSp>
      <p:sp>
        <p:nvSpPr>
          <p:cNvPr id="10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550320" y="1394150"/>
            <a:ext cx="1902928" cy="2717581"/>
            <a:chOff x="869871" y="1196752"/>
            <a:chExt cx="2319415" cy="3312368"/>
          </a:xfrm>
        </p:grpSpPr>
        <p:sp>
          <p:nvSpPr>
            <p:cNvPr id="12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4" name="直接连接符 13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19" name="组合 18"/>
          <p:cNvGrpSpPr/>
          <p:nvPr userDrawn="1"/>
        </p:nvGrpSpPr>
        <p:grpSpPr>
          <a:xfrm>
            <a:off x="4699951" y="1394150"/>
            <a:ext cx="1902928" cy="2717581"/>
            <a:chOff x="869871" y="1196752"/>
            <a:chExt cx="2319415" cy="3312368"/>
          </a:xfrm>
        </p:grpSpPr>
        <p:sp>
          <p:nvSpPr>
            <p:cNvPr id="20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2" name="直接连接符 21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23" name="组合 22"/>
          <p:cNvGrpSpPr/>
          <p:nvPr userDrawn="1"/>
        </p:nvGrpSpPr>
        <p:grpSpPr>
          <a:xfrm>
            <a:off x="6851372" y="1394150"/>
            <a:ext cx="1902928" cy="2717581"/>
            <a:chOff x="869871" y="1196752"/>
            <a:chExt cx="2319415" cy="3312368"/>
          </a:xfrm>
        </p:grpSpPr>
        <p:sp>
          <p:nvSpPr>
            <p:cNvPr id="24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sp>
        <p:nvSpPr>
          <p:cNvPr id="2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563728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676287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2721286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2833845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4870917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4983476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7016201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7128760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1224663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785704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4376959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2047483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359241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370923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 flipH="1">
            <a:off x="2164309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 userDrawn="1"/>
        </p:nvSpPr>
        <p:spPr bwMode="auto">
          <a:xfrm>
            <a:off x="0" y="2856973"/>
            <a:ext cx="86960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 userDrawn="1"/>
        </p:nvSpPr>
        <p:spPr bwMode="auto">
          <a:xfrm flipH="1">
            <a:off x="4505871" y="2280898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 flipH="1">
            <a:off x="2938787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 userDrawn="1"/>
        </p:nvSpPr>
        <p:spPr bwMode="auto">
          <a:xfrm flipH="1">
            <a:off x="1383788" y="2278884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 userDrawn="1"/>
        </p:nvSpPr>
        <p:spPr bwMode="auto">
          <a:xfrm>
            <a:off x="52672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flipH="1">
            <a:off x="63549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38"/>
          <p:cNvGrpSpPr>
            <a:grpSpLocks/>
          </p:cNvGrpSpPr>
          <p:nvPr userDrawn="1"/>
        </p:nvGrpSpPr>
        <p:grpSpPr bwMode="auto">
          <a:xfrm>
            <a:off x="1303219" y="2777410"/>
            <a:ext cx="155097" cy="155097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 userDrawn="1"/>
        </p:nvGrpSpPr>
        <p:grpSpPr bwMode="auto">
          <a:xfrm>
            <a:off x="4434365" y="2780432"/>
            <a:ext cx="155097" cy="155097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Oval 139"/>
          <p:cNvSpPr>
            <a:spLocks noChangeArrowheads="1"/>
          </p:cNvSpPr>
          <p:nvPr/>
        </p:nvSpPr>
        <p:spPr bwMode="auto">
          <a:xfrm>
            <a:off x="563990" y="2774389"/>
            <a:ext cx="155097" cy="155097"/>
          </a:xfrm>
          <a:prstGeom prst="ellipse">
            <a:avLst/>
          </a:prstGeom>
          <a:solidFill>
            <a:schemeClr val="tx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40"/>
          <p:cNvSpPr>
            <a:spLocks noChangeArrowheads="1"/>
          </p:cNvSpPr>
          <p:nvPr/>
        </p:nvSpPr>
        <p:spPr bwMode="auto">
          <a:xfrm>
            <a:off x="606176" y="2816575"/>
            <a:ext cx="70724" cy="70724"/>
          </a:xfrm>
          <a:prstGeom prst="ellipse">
            <a:avLst/>
          </a:prstGeom>
          <a:solidFill>
            <a:schemeClr val="bg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Group 138"/>
          <p:cNvGrpSpPr>
            <a:grpSpLocks/>
          </p:cNvGrpSpPr>
          <p:nvPr userDrawn="1"/>
        </p:nvGrpSpPr>
        <p:grpSpPr bwMode="auto">
          <a:xfrm>
            <a:off x="2092803" y="2777410"/>
            <a:ext cx="155097" cy="155097"/>
            <a:chOff x="1661" y="2750"/>
            <a:chExt cx="250" cy="250"/>
          </a:xfrm>
        </p:grpSpPr>
        <p:sp>
          <p:nvSpPr>
            <p:cNvPr id="3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Group 138"/>
          <p:cNvGrpSpPr>
            <a:grpSpLocks/>
          </p:cNvGrpSpPr>
          <p:nvPr userDrawn="1"/>
        </p:nvGrpSpPr>
        <p:grpSpPr bwMode="auto">
          <a:xfrm>
            <a:off x="2861239" y="2777410"/>
            <a:ext cx="155097" cy="155097"/>
            <a:chOff x="1661" y="2750"/>
            <a:chExt cx="250" cy="250"/>
          </a:xfrm>
        </p:grpSpPr>
        <p:sp>
          <p:nvSpPr>
            <p:cNvPr id="4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Group 138"/>
          <p:cNvGrpSpPr>
            <a:grpSpLocks/>
          </p:cNvGrpSpPr>
          <p:nvPr userDrawn="1"/>
        </p:nvGrpSpPr>
        <p:grpSpPr bwMode="auto">
          <a:xfrm>
            <a:off x="3637730" y="2777410"/>
            <a:ext cx="155097" cy="155097"/>
            <a:chOff x="1661" y="2750"/>
            <a:chExt cx="250" cy="250"/>
          </a:xfrm>
        </p:grpSpPr>
        <p:sp>
          <p:nvSpPr>
            <p:cNvPr id="4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1458315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3016336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4595599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74363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2270971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3826570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AutoShape 3"/>
          <p:cNvSpPr>
            <a:spLocks noChangeArrowheads="1"/>
          </p:cNvSpPr>
          <p:nvPr userDrawn="1"/>
        </p:nvSpPr>
        <p:spPr bwMode="auto">
          <a:xfrm>
            <a:off x="5901578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"/>
          <p:cNvSpPr>
            <a:spLocks noChangeArrowheads="1"/>
          </p:cNvSpPr>
          <p:nvPr userDrawn="1"/>
        </p:nvSpPr>
        <p:spPr bwMode="auto">
          <a:xfrm>
            <a:off x="516335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0"/>
          <p:cNvSpPr>
            <a:spLocks noChangeShapeType="1"/>
          </p:cNvSpPr>
          <p:nvPr userDrawn="1"/>
        </p:nvSpPr>
        <p:spPr bwMode="auto">
          <a:xfrm flipH="1">
            <a:off x="5280183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5"/>
          <p:cNvSpPr>
            <a:spLocks noChangeShapeType="1"/>
          </p:cNvSpPr>
          <p:nvPr userDrawn="1"/>
        </p:nvSpPr>
        <p:spPr bwMode="auto">
          <a:xfrm flipH="1">
            <a:off x="6054661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138"/>
          <p:cNvGrpSpPr>
            <a:grpSpLocks/>
          </p:cNvGrpSpPr>
          <p:nvPr userDrawn="1"/>
        </p:nvGrpSpPr>
        <p:grpSpPr bwMode="auto">
          <a:xfrm>
            <a:off x="5208677" y="2777410"/>
            <a:ext cx="155097" cy="155097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Group 138"/>
          <p:cNvGrpSpPr>
            <a:grpSpLocks/>
          </p:cNvGrpSpPr>
          <p:nvPr userDrawn="1"/>
        </p:nvGrpSpPr>
        <p:grpSpPr bwMode="auto">
          <a:xfrm>
            <a:off x="5977113" y="2777410"/>
            <a:ext cx="155097" cy="155097"/>
            <a:chOff x="1661" y="2750"/>
            <a:chExt cx="250" cy="250"/>
          </a:xfrm>
        </p:grpSpPr>
        <p:sp>
          <p:nvSpPr>
            <p:cNvPr id="6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2210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30" hasCustomPrompt="1"/>
          </p:nvPr>
        </p:nvSpPr>
        <p:spPr>
          <a:xfrm>
            <a:off x="538684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AutoShape 3"/>
          <p:cNvSpPr>
            <a:spLocks noChangeArrowheads="1"/>
          </p:cNvSpPr>
          <p:nvPr userDrawn="1"/>
        </p:nvSpPr>
        <p:spPr bwMode="auto">
          <a:xfrm>
            <a:off x="7457761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5"/>
          <p:cNvSpPr>
            <a:spLocks noChangeArrowheads="1"/>
          </p:cNvSpPr>
          <p:nvPr userDrawn="1"/>
        </p:nvSpPr>
        <p:spPr bwMode="auto">
          <a:xfrm>
            <a:off x="671954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 userDrawn="1"/>
        </p:nvSpPr>
        <p:spPr bwMode="auto">
          <a:xfrm flipH="1">
            <a:off x="683636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5"/>
          <p:cNvSpPr>
            <a:spLocks noChangeShapeType="1"/>
          </p:cNvSpPr>
          <p:nvPr userDrawn="1"/>
        </p:nvSpPr>
        <p:spPr bwMode="auto">
          <a:xfrm flipH="1">
            <a:off x="7610844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" name="Group 138"/>
          <p:cNvGrpSpPr>
            <a:grpSpLocks/>
          </p:cNvGrpSpPr>
          <p:nvPr userDrawn="1"/>
        </p:nvGrpSpPr>
        <p:grpSpPr bwMode="auto">
          <a:xfrm>
            <a:off x="6764860" y="2777410"/>
            <a:ext cx="155097" cy="155097"/>
            <a:chOff x="1661" y="2750"/>
            <a:chExt cx="250" cy="250"/>
          </a:xfrm>
        </p:grpSpPr>
        <p:sp>
          <p:nvSpPr>
            <p:cNvPr id="77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Group 138"/>
          <p:cNvGrpSpPr>
            <a:grpSpLocks/>
          </p:cNvGrpSpPr>
          <p:nvPr userDrawn="1"/>
        </p:nvGrpSpPr>
        <p:grpSpPr bwMode="auto">
          <a:xfrm>
            <a:off x="7533296" y="2777410"/>
            <a:ext cx="155097" cy="155097"/>
            <a:chOff x="1661" y="2750"/>
            <a:chExt cx="250" cy="250"/>
          </a:xfrm>
        </p:grpSpPr>
        <p:sp>
          <p:nvSpPr>
            <p:cNvPr id="8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文本占位符 37"/>
          <p:cNvSpPr>
            <a:spLocks noGrp="1"/>
          </p:cNvSpPr>
          <p:nvPr>
            <p:ph type="body" sz="quarter" idx="31" hasCustomPrompt="1"/>
          </p:nvPr>
        </p:nvSpPr>
        <p:spPr>
          <a:xfrm>
            <a:off x="7688393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83" name="文本占位符 37"/>
          <p:cNvSpPr>
            <a:spLocks noGrp="1"/>
          </p:cNvSpPr>
          <p:nvPr>
            <p:ph type="body" sz="quarter" idx="32" hasCustomPrompt="1"/>
          </p:nvPr>
        </p:nvSpPr>
        <p:spPr>
          <a:xfrm>
            <a:off x="6943028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Oval 11"/>
          <p:cNvSpPr>
            <a:spLocks noChangeArrowheads="1"/>
          </p:cNvSpPr>
          <p:nvPr userDrawn="1"/>
        </p:nvSpPr>
        <p:spPr bwMode="auto">
          <a:xfrm>
            <a:off x="2818323" y="2207525"/>
            <a:ext cx="3536708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 userDrawn="1"/>
        </p:nvSpPr>
        <p:spPr bwMode="auto">
          <a:xfrm rot="3293441" flipH="1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 userDrawn="1"/>
        </p:nvSpPr>
        <p:spPr bwMode="auto">
          <a:xfrm rot="18306559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5894004" y="1533394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 bwMode="auto">
          <a:xfrm>
            <a:off x="6472408" y="2659458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 bwMode="auto">
          <a:xfrm>
            <a:off x="5899102" y="3790527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 bwMode="auto">
          <a:xfrm>
            <a:off x="1127822" y="1533394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 bwMode="auto">
          <a:xfrm>
            <a:off x="527774" y="2659458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 userDrawn="1"/>
        </p:nvSpPr>
        <p:spPr bwMode="auto">
          <a:xfrm>
            <a:off x="1143421" y="3790527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50"/>
          <p:cNvGrpSpPr>
            <a:grpSpLocks noChangeAspect="1"/>
          </p:cNvGrpSpPr>
          <p:nvPr userDrawn="1"/>
        </p:nvGrpSpPr>
        <p:grpSpPr bwMode="auto">
          <a:xfrm>
            <a:off x="3358646" y="1309269"/>
            <a:ext cx="838640" cy="838640"/>
            <a:chOff x="4776334" y="4404800"/>
            <a:chExt cx="1012166" cy="1008000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3362098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45" name="组合 50"/>
          <p:cNvGrpSpPr>
            <a:grpSpLocks noChangeAspect="1"/>
          </p:cNvGrpSpPr>
          <p:nvPr userDrawn="1"/>
        </p:nvGrpSpPr>
        <p:grpSpPr bwMode="auto">
          <a:xfrm>
            <a:off x="4965193" y="1309269"/>
            <a:ext cx="838640" cy="838640"/>
            <a:chOff x="4776334" y="4404800"/>
            <a:chExt cx="1012166" cy="1008000"/>
          </a:xfrm>
        </p:grpSpPr>
        <p:sp>
          <p:nvSpPr>
            <p:cNvPr id="4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椭圆 4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68645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0" name="组合 50"/>
          <p:cNvGrpSpPr>
            <a:grpSpLocks noChangeAspect="1"/>
          </p:cNvGrpSpPr>
          <p:nvPr userDrawn="1"/>
        </p:nvGrpSpPr>
        <p:grpSpPr bwMode="auto">
          <a:xfrm>
            <a:off x="5591997" y="2437531"/>
            <a:ext cx="838640" cy="838640"/>
            <a:chOff x="4776334" y="4404800"/>
            <a:chExt cx="1012166" cy="1008000"/>
          </a:xfrm>
        </p:grpSpPr>
        <p:sp>
          <p:nvSpPr>
            <p:cNvPr id="5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椭圆 5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595449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5" name="组合 50"/>
          <p:cNvGrpSpPr>
            <a:grpSpLocks noChangeAspect="1"/>
          </p:cNvGrpSpPr>
          <p:nvPr userDrawn="1"/>
        </p:nvGrpSpPr>
        <p:grpSpPr bwMode="auto">
          <a:xfrm>
            <a:off x="2781501" y="2437531"/>
            <a:ext cx="838640" cy="838640"/>
            <a:chOff x="4776334" y="4404800"/>
            <a:chExt cx="1012166" cy="1008000"/>
          </a:xfrm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椭圆 5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784953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0" name="组合 50"/>
          <p:cNvGrpSpPr>
            <a:grpSpLocks noChangeAspect="1"/>
          </p:cNvGrpSpPr>
          <p:nvPr userDrawn="1"/>
        </p:nvGrpSpPr>
        <p:grpSpPr bwMode="auto">
          <a:xfrm>
            <a:off x="3358946" y="3596231"/>
            <a:ext cx="838640" cy="838640"/>
            <a:chOff x="4776334" y="4404800"/>
            <a:chExt cx="1012166" cy="1008000"/>
          </a:xfrm>
        </p:grpSpPr>
        <p:sp>
          <p:nvSpPr>
            <p:cNvPr id="6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椭圆 6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362398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5" name="组合 50"/>
          <p:cNvGrpSpPr>
            <a:grpSpLocks noChangeAspect="1"/>
          </p:cNvGrpSpPr>
          <p:nvPr userDrawn="1"/>
        </p:nvGrpSpPr>
        <p:grpSpPr bwMode="auto">
          <a:xfrm>
            <a:off x="4965493" y="3596231"/>
            <a:ext cx="838640" cy="838640"/>
            <a:chOff x="4776334" y="4404800"/>
            <a:chExt cx="1012166" cy="1008000"/>
          </a:xfrm>
        </p:grpSpPr>
        <p:sp>
          <p:nvSpPr>
            <p:cNvPr id="6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椭圆 6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968945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1176016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527774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1143421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948333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6490819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5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5915738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092369"/>
            <a:ext cx="8248010" cy="3565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436038"/>
            <a:ext cx="8248010" cy="326483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两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418965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18965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3"/>
          </p:nvPr>
        </p:nvSpPr>
        <p:spPr>
          <a:xfrm>
            <a:off x="4746431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46430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三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270596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270595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4"/>
          <p:cNvSpPr>
            <a:spLocks noGrp="1"/>
          </p:cNvSpPr>
          <p:nvPr>
            <p:ph sz="quarter" idx="13"/>
          </p:nvPr>
        </p:nvSpPr>
        <p:spPr>
          <a:xfrm>
            <a:off x="3188542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18854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4"/>
          <p:cNvSpPr>
            <a:spLocks noGrp="1"/>
          </p:cNvSpPr>
          <p:nvPr>
            <p:ph sz="quarter" idx="15"/>
          </p:nvPr>
        </p:nvSpPr>
        <p:spPr>
          <a:xfrm>
            <a:off x="6114734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473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116918"/>
            <a:ext cx="8248011" cy="3451545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808141"/>
            <a:ext cx="9144000" cy="33536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4153694 w 814"/>
              <a:gd name="T1" fmla="*/ 1204912 h 109"/>
              <a:gd name="T2" fmla="*/ 0 w 814"/>
              <a:gd name="T3" fmla="*/ 1204912 h 109"/>
              <a:gd name="T4" fmla="*/ 1490023 w 814"/>
              <a:gd name="T5" fmla="*/ 143705 h 109"/>
              <a:gd name="T6" fmla="*/ 1939071 w 814"/>
              <a:gd name="T7" fmla="*/ 0 h 109"/>
              <a:gd name="T8" fmla="*/ 4153694 w 814"/>
              <a:gd name="T9" fmla="*/ 0 h 109"/>
              <a:gd name="T10" fmla="*/ 6358111 w 814"/>
              <a:gd name="T11" fmla="*/ 0 h 109"/>
              <a:gd name="T12" fmla="*/ 6807159 w 814"/>
              <a:gd name="T13" fmla="*/ 143705 h 109"/>
              <a:gd name="T14" fmla="*/ 8307388 w 814"/>
              <a:gd name="T15" fmla="*/ 1204912 h 109"/>
              <a:gd name="T16" fmla="*/ 4153694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678692" y="4825435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35756"/>
          </a:xfrm>
          <a:prstGeom prst="rect">
            <a:avLst/>
          </a:prstGeom>
          <a:solidFill>
            <a:srgbClr val="30303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1744266" y="0"/>
            <a:ext cx="5656659" cy="531019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612147 h 96"/>
              <a:gd name="T6" fmla="*/ 1561513 w 739"/>
              <a:gd name="T7" fmla="*/ 708025 h 96"/>
              <a:gd name="T8" fmla="*/ 3776209 w 739"/>
              <a:gd name="T9" fmla="*/ 708025 h 96"/>
              <a:gd name="T10" fmla="*/ 5980699 w 739"/>
              <a:gd name="T11" fmla="*/ 708025 h 96"/>
              <a:gd name="T12" fmla="*/ 6429761 w 739"/>
              <a:gd name="T13" fmla="*/ 612147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090253" y="116497"/>
            <a:ext cx="963495" cy="3523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7" r:id="rId12"/>
    <p:sldLayoutId id="2147483668" r:id="rId13"/>
    <p:sldLayoutId id="2147483670" r:id="rId14"/>
    <p:sldLayoutId id="2147483674" r:id="rId15"/>
    <p:sldLayoutId id="2147483673" r:id="rId16"/>
    <p:sldLayoutId id="2147483672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</p:sldLayoutIdLst>
  <p:transition spd="med"/>
  <p:txStyles>
    <p:titleStyle>
      <a:lvl1pPr algn="ctr" defTabSz="410751">
        <a:defRPr sz="56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56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56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56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56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56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56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56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algn="ctr" defTabSz="410751">
        <a:defRPr sz="22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22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22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22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22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22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22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22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07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1457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2186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2915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3643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4372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25101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858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交流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统一配置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架构部</a:t>
            </a:r>
            <a:r>
              <a:rPr lang="en-US" altLang="zh-CN" dirty="0" smtClean="0"/>
              <a:t> </a:t>
            </a:r>
            <a:r>
              <a:rPr lang="en-US" altLang="zh-CN" dirty="0" smtClean="0"/>
              <a:t>20190508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</a:t>
            </a:r>
            <a:r>
              <a:rPr lang="zh-CN" altLang="en-US" dirty="0"/>
              <a:t>基础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Zookeeoer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应用的场景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1. 4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日测试环境使用生产配置调用到生产环境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开发测试过程频繁修改调整多个配置文件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上线过程中需要整理配置文件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110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应用程序组成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可执行的程序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配置文件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2.1 </a:t>
            </a:r>
            <a:r>
              <a:rPr lang="zh-CN" altLang="en-US" dirty="0" smtClean="0">
                <a:solidFill>
                  <a:srgbClr val="FF0000"/>
                </a:solidFill>
              </a:rPr>
              <a:t>环境变量配置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2.2 </a:t>
            </a:r>
            <a:r>
              <a:rPr lang="zh-CN" altLang="en-US" dirty="0" smtClean="0">
                <a:solidFill>
                  <a:srgbClr val="FF0000"/>
                </a:solidFill>
              </a:rPr>
              <a:t>程序运行配置文件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(DB</a:t>
            </a:r>
            <a:r>
              <a:rPr lang="zh-CN" altLang="en-US" dirty="0" smtClean="0"/>
              <a:t>，外部服务等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8110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71941" y="1505227"/>
            <a:ext cx="1526344" cy="208905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2953" y="1866758"/>
            <a:ext cx="1160585" cy="348813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可执行代码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2954" y="2573447"/>
            <a:ext cx="1160585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程序控制配置文件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13988" y="2573447"/>
            <a:ext cx="1160585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环境变量配置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25877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4F81BD"/>
      </a:accent3>
      <a:accent4>
        <a:srgbClr val="8DB3E2"/>
      </a:accent4>
      <a:accent5>
        <a:srgbClr val="1F497D"/>
      </a:accent5>
      <a:accent6>
        <a:srgbClr val="B8CCE4"/>
      </a:accent6>
      <a:hlink>
        <a:srgbClr val="17365D"/>
      </a:hlink>
      <a:folHlink>
        <a:srgbClr val="548DD4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20828</TotalTime>
  <Words>68</Words>
  <Application>Microsoft Office PowerPoint</Application>
  <PresentationFormat>全屏显示(16:9)</PresentationFormat>
  <Paragraphs>22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blue</vt:lpstr>
      <vt:lpstr>技术交流</vt:lpstr>
      <vt:lpstr>Zookeeper基础 </vt:lpstr>
      <vt:lpstr>背景</vt:lpstr>
      <vt:lpstr>应用程序组成</vt:lpstr>
      <vt:lpstr>应用程序组成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1297</cp:revision>
  <dcterms:modified xsi:type="dcterms:W3CDTF">2019-05-07T11:36:49Z</dcterms:modified>
</cp:coreProperties>
</file>