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44" r:id="rId3"/>
    <p:sldId id="268" r:id="rId4"/>
    <p:sldId id="385" r:id="rId5"/>
    <p:sldId id="384" r:id="rId6"/>
    <p:sldId id="383" r:id="rId7"/>
    <p:sldId id="386" r:id="rId8"/>
    <p:sldId id="390" r:id="rId9"/>
    <p:sldId id="387" r:id="rId10"/>
    <p:sldId id="391" r:id="rId11"/>
    <p:sldId id="388" r:id="rId12"/>
    <p:sldId id="393" r:id="rId13"/>
    <p:sldId id="389" r:id="rId14"/>
    <p:sldId id="392" r:id="rId15"/>
  </p:sldIdLst>
  <p:sldSz cx="9144000" cy="5143500" type="screen16x9"/>
  <p:notesSz cx="6858000" cy="9144000"/>
  <p:defaultTextStyle>
    <a:lvl1pPr algn="ctr" defTabSz="410751">
      <a:defRPr sz="2500">
        <a:latin typeface="+mn-lt"/>
        <a:ea typeface="+mn-ea"/>
        <a:cs typeface="+mn-cs"/>
        <a:sym typeface="Helvetica Light"/>
      </a:defRPr>
    </a:lvl1pPr>
    <a:lvl2pPr indent="160729" algn="ctr" defTabSz="410751">
      <a:defRPr sz="2500">
        <a:latin typeface="+mn-lt"/>
        <a:ea typeface="+mn-ea"/>
        <a:cs typeface="+mn-cs"/>
        <a:sym typeface="Helvetica Light"/>
      </a:defRPr>
    </a:lvl2pPr>
    <a:lvl3pPr indent="321457" algn="ctr" defTabSz="410751">
      <a:defRPr sz="2500">
        <a:latin typeface="+mn-lt"/>
        <a:ea typeface="+mn-ea"/>
        <a:cs typeface="+mn-cs"/>
        <a:sym typeface="Helvetica Light"/>
      </a:defRPr>
    </a:lvl3pPr>
    <a:lvl4pPr indent="482186" algn="ctr" defTabSz="410751">
      <a:defRPr sz="2500">
        <a:latin typeface="+mn-lt"/>
        <a:ea typeface="+mn-ea"/>
        <a:cs typeface="+mn-cs"/>
        <a:sym typeface="Helvetica Light"/>
      </a:defRPr>
    </a:lvl4pPr>
    <a:lvl5pPr indent="642915" algn="ctr" defTabSz="410751">
      <a:defRPr sz="2500">
        <a:latin typeface="+mn-lt"/>
        <a:ea typeface="+mn-ea"/>
        <a:cs typeface="+mn-cs"/>
        <a:sym typeface="Helvetica Light"/>
      </a:defRPr>
    </a:lvl5pPr>
    <a:lvl6pPr indent="803643" algn="ctr" defTabSz="410751">
      <a:defRPr sz="2500">
        <a:latin typeface="+mn-lt"/>
        <a:ea typeface="+mn-ea"/>
        <a:cs typeface="+mn-cs"/>
        <a:sym typeface="Helvetica Light"/>
      </a:defRPr>
    </a:lvl6pPr>
    <a:lvl7pPr indent="964372" algn="ctr" defTabSz="410751">
      <a:defRPr sz="2500">
        <a:latin typeface="+mn-lt"/>
        <a:ea typeface="+mn-ea"/>
        <a:cs typeface="+mn-cs"/>
        <a:sym typeface="Helvetica Light"/>
      </a:defRPr>
    </a:lvl7pPr>
    <a:lvl8pPr indent="1125101" algn="ctr" defTabSz="410751">
      <a:defRPr sz="2500">
        <a:latin typeface="+mn-lt"/>
        <a:ea typeface="+mn-ea"/>
        <a:cs typeface="+mn-cs"/>
        <a:sym typeface="Helvetica Light"/>
      </a:defRPr>
    </a:lvl8pPr>
    <a:lvl9pPr indent="1285829" algn="ctr" defTabSz="410751">
      <a:defRPr sz="25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2048" autoAdjust="0"/>
  </p:normalViewPr>
  <p:slideViewPr>
    <p:cSldViewPr snapToGrid="0" snapToObjects="1">
      <p:cViewPr>
        <p:scale>
          <a:sx n="100" d="100"/>
          <a:sy n="100" d="100"/>
        </p:scale>
        <p:origin x="-1944" y="-5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-38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6F533-F2F2-407F-B8D0-6006EE517681}" type="datetimeFigureOut">
              <a:rPr lang="zh-CN" altLang="en-US" smtClean="0"/>
              <a:pPr/>
              <a:t>2018/8/22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6DAFB-C5C9-47D6-9249-0C642BE9E33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233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16554284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1pPr>
    <a:lvl2pPr indent="1607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2pPr>
    <a:lvl3pPr indent="321457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3pPr>
    <a:lvl4pPr indent="482186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4pPr>
    <a:lvl5pPr indent="642915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5pPr>
    <a:lvl6pPr indent="803643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6pPr>
    <a:lvl7pPr indent="964372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7pPr>
    <a:lvl8pPr indent="1125101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8pPr>
    <a:lvl9pPr indent="1285829" defTabSz="321457">
      <a:lnSpc>
        <a:spcPct val="117999"/>
      </a:lnSpc>
      <a:defRPr sz="15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请求不存在的资源产生的原因可能有如下：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aseline="0" dirty="0" smtClean="0"/>
              <a:t>被攻击</a:t>
            </a:r>
            <a:endParaRPr lang="en-US" altLang="zh-CN" baseline="0" dirty="0" smtClean="0"/>
          </a:p>
          <a:p>
            <a:pPr marL="342900" indent="-342900">
              <a:buAutoNum type="arabicPeriod"/>
            </a:pPr>
            <a:r>
              <a:rPr lang="zh-CN" altLang="en-US" baseline="0" dirty="0" smtClean="0"/>
              <a:t>监控系统配置有误</a:t>
            </a:r>
            <a:endParaRPr lang="en-US" altLang="zh-CN" baseline="0" dirty="0" smtClean="0"/>
          </a:p>
          <a:p>
            <a:pPr marL="342900" indent="-342900">
              <a:buAutoNum type="arabicPeriod"/>
            </a:pPr>
            <a:r>
              <a:rPr lang="zh-CN" altLang="en-US" baseline="0" dirty="0" smtClean="0"/>
              <a:t>资源下线过早</a:t>
            </a:r>
            <a:endParaRPr lang="en-US" altLang="zh-CN" baseline="0" dirty="0" smtClean="0"/>
          </a:p>
          <a:p>
            <a:pPr marL="342900" indent="-342900">
              <a:buAutoNum type="arabicPeriod"/>
            </a:pPr>
            <a:r>
              <a:rPr lang="zh-CN" altLang="en-US" baseline="0" smtClean="0"/>
              <a:t>其他情况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从业务拓扑图上可以看到一些共性的问题：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，响应慢的请求；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，发生错误的请求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向前</a:t>
            </a:r>
            <a:r>
              <a:rPr lang="en-US" altLang="zh-CN" dirty="0" err="1" smtClean="0"/>
              <a:t>AppServer</a:t>
            </a:r>
            <a:r>
              <a:rPr lang="zh-CN" altLang="en-US" dirty="0" smtClean="0"/>
              <a:t>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贷款业务拓扑图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核心业务拓扑图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6" name="Rectangle 6"/>
          <p:cNvSpPr>
            <a:spLocks noChangeArrowheads="1"/>
          </p:cNvSpPr>
          <p:nvPr userDrawn="1"/>
        </p:nvSpPr>
        <p:spPr bwMode="auto">
          <a:xfrm>
            <a:off x="0" y="4292204"/>
            <a:ext cx="9144000" cy="851297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7" name="Freeform 7"/>
          <p:cNvSpPr>
            <a:spLocks/>
          </p:cNvSpPr>
          <p:nvPr userDrawn="1"/>
        </p:nvSpPr>
        <p:spPr bwMode="auto">
          <a:xfrm>
            <a:off x="1744266" y="0"/>
            <a:ext cx="5656659" cy="735806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8"/>
          <p:cNvSpPr>
            <a:spLocks/>
          </p:cNvSpPr>
          <p:nvPr userDrawn="1"/>
        </p:nvSpPr>
        <p:spPr bwMode="auto">
          <a:xfrm>
            <a:off x="1456135" y="4239816"/>
            <a:ext cx="6231731" cy="903684"/>
          </a:xfrm>
          <a:custGeom>
            <a:avLst/>
            <a:gdLst>
              <a:gd name="T0" fmla="*/ 4154488 w 814"/>
              <a:gd name="T1" fmla="*/ 1204912 h 109"/>
              <a:gd name="T2" fmla="*/ 0 w 814"/>
              <a:gd name="T3" fmla="*/ 1204912 h 109"/>
              <a:gd name="T4" fmla="*/ 1490308 w 814"/>
              <a:gd name="T5" fmla="*/ 143705 h 109"/>
              <a:gd name="T6" fmla="*/ 1939441 w 814"/>
              <a:gd name="T7" fmla="*/ 0 h 109"/>
              <a:gd name="T8" fmla="*/ 4154488 w 814"/>
              <a:gd name="T9" fmla="*/ 0 h 109"/>
              <a:gd name="T10" fmla="*/ 6359326 w 814"/>
              <a:gd name="T11" fmla="*/ 0 h 109"/>
              <a:gd name="T12" fmla="*/ 6808460 w 814"/>
              <a:gd name="T13" fmla="*/ 143705 h 109"/>
              <a:gd name="T14" fmla="*/ 8308975 w 814"/>
              <a:gd name="T15" fmla="*/ 1204912 h 109"/>
              <a:gd name="T16" fmla="*/ 4154488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392763" y="1650830"/>
            <a:ext cx="8358475" cy="613691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3600" b="1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92764" y="2307479"/>
            <a:ext cx="8358474" cy="429584"/>
          </a:xfrm>
          <a:prstGeom prst="rect">
            <a:avLst/>
          </a:prstGeom>
        </p:spPr>
        <p:txBody>
          <a:bodyPr lIns="64291" tIns="32146" rIns="64291" bIns="32146"/>
          <a:lstStyle>
            <a:lvl1pPr>
              <a:buFont typeface="Arial" pitchFamily="34" charset="0"/>
              <a:buNone/>
              <a:defRPr sz="2400" spc="21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buFont typeface="Arial" pitchFamily="34" charset="0"/>
              <a:buNone/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30" name="文本框 5"/>
          <p:cNvSpPr txBox="1">
            <a:spLocks noChangeArrowheads="1"/>
          </p:cNvSpPr>
          <p:nvPr userDrawn="1"/>
        </p:nvSpPr>
        <p:spPr bwMode="auto">
          <a:xfrm>
            <a:off x="2678693" y="4455399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" name="组合 7"/>
          <p:cNvGrpSpPr>
            <a:grpSpLocks/>
          </p:cNvGrpSpPr>
          <p:nvPr userDrawn="1"/>
        </p:nvGrpSpPr>
        <p:grpSpPr bwMode="auto">
          <a:xfrm>
            <a:off x="2678693" y="3019082"/>
            <a:ext cx="3786614" cy="396639"/>
            <a:chOff x="0" y="0"/>
            <a:chExt cx="1112837" cy="396875"/>
          </a:xfrm>
        </p:grpSpPr>
        <p:sp>
          <p:nvSpPr>
            <p:cNvPr id="32" name="矩形 18"/>
            <p:cNvSpPr>
              <a:spLocks noChangeArrowheads="1"/>
            </p:cNvSpPr>
            <p:nvPr/>
          </p:nvSpPr>
          <p:spPr bwMode="auto">
            <a:xfrm>
              <a:off x="0" y="-236"/>
              <a:ext cx="1113033" cy="397111"/>
            </a:xfrm>
            <a:prstGeom prst="rect">
              <a:avLst/>
            </a:prstGeom>
            <a:solidFill>
              <a:srgbClr val="0070C0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多边形 19"/>
            <p:cNvSpPr>
              <a:spLocks/>
            </p:cNvSpPr>
            <p:nvPr/>
          </p:nvSpPr>
          <p:spPr bwMode="auto">
            <a:xfrm>
              <a:off x="154014" y="-236"/>
              <a:ext cx="959019" cy="395522"/>
            </a:xfrm>
            <a:custGeom>
              <a:avLst/>
              <a:gdLst>
                <a:gd name="T0" fmla="*/ 0 w 959555"/>
                <a:gd name="T1" fmla="*/ 0 h 395112"/>
                <a:gd name="T2" fmla="*/ 959019 w 959555"/>
                <a:gd name="T3" fmla="*/ 0 h 395112"/>
                <a:gd name="T4" fmla="*/ 959019 w 959555"/>
                <a:gd name="T5" fmla="*/ 395522 h 395112"/>
                <a:gd name="T6" fmla="*/ 0 w 959555"/>
                <a:gd name="T7" fmla="*/ 0 h 39511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9555"/>
                <a:gd name="T13" fmla="*/ 0 h 395112"/>
                <a:gd name="T14" fmla="*/ 959555 w 959555"/>
                <a:gd name="T15" fmla="*/ 395112 h 39511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9555" h="395112">
                  <a:moveTo>
                    <a:pt x="0" y="0"/>
                  </a:moveTo>
                  <a:lnTo>
                    <a:pt x="959555" y="0"/>
                  </a:lnTo>
                  <a:lnTo>
                    <a:pt x="959555" y="395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FED">
                <a:alpha val="30980"/>
              </a:srgb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847528" y="3046588"/>
            <a:ext cx="3448945" cy="300038"/>
          </a:xfrm>
          <a:prstGeom prst="rect">
            <a:avLst/>
          </a:prstGeom>
        </p:spPr>
        <p:txBody>
          <a:bodyPr/>
          <a:lstStyle>
            <a:lvl1pPr algn="ctr">
              <a:buNone/>
              <a:defRPr sz="1600" b="1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400">
                <a:solidFill>
                  <a:srgbClr val="BF9C60"/>
                </a:solidFill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单击此处编辑部门</a:t>
            </a:r>
            <a:r>
              <a:rPr lang="en-US" altLang="zh-CN" dirty="0" smtClean="0"/>
              <a:t>+</a:t>
            </a:r>
            <a:r>
              <a:rPr lang="zh-CN" altLang="en-US" dirty="0" smtClean="0"/>
              <a:t>日期</a:t>
            </a:r>
            <a:endParaRPr lang="zh-CN" altLang="en-US" dirty="0"/>
          </a:p>
        </p:txBody>
      </p:sp>
      <p:pic>
        <p:nvPicPr>
          <p:cNvPr id="1026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709" y="287484"/>
            <a:ext cx="1711836" cy="626021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552639"/>
            <a:ext cx="8248011" cy="3015824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仅小图排版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447994" y="1513437"/>
            <a:ext cx="2651293" cy="3066816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0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3212198" y="1513437"/>
            <a:ext cx="3794172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6" name="图片占位符 18"/>
          <p:cNvSpPr>
            <a:spLocks noGrp="1"/>
          </p:cNvSpPr>
          <p:nvPr>
            <p:ph type="pic" sz="quarter" idx="15"/>
          </p:nvPr>
        </p:nvSpPr>
        <p:spPr>
          <a:xfrm>
            <a:off x="7121768" y="1513437"/>
            <a:ext cx="1574237" cy="1366741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7" name="图片占位符 18"/>
          <p:cNvSpPr>
            <a:spLocks noGrp="1"/>
          </p:cNvSpPr>
          <p:nvPr>
            <p:ph type="pic" sz="quarter" idx="16"/>
          </p:nvPr>
        </p:nvSpPr>
        <p:spPr>
          <a:xfrm>
            <a:off x="3212197" y="2954364"/>
            <a:ext cx="1989002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8" name="图片占位符 18"/>
          <p:cNvSpPr>
            <a:spLocks noGrp="1"/>
          </p:cNvSpPr>
          <p:nvPr>
            <p:ph type="pic" sz="quarter" idx="17"/>
          </p:nvPr>
        </p:nvSpPr>
        <p:spPr>
          <a:xfrm>
            <a:off x="5308356" y="2954364"/>
            <a:ext cx="3387650" cy="162589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14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15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左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68214" y="760976"/>
            <a:ext cx="4832985" cy="3792613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5521253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右对齐大图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3942800" y="724156"/>
            <a:ext cx="4894353" cy="3835570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4" name="内容占位符 4"/>
          <p:cNvSpPr>
            <a:spLocks noGrp="1"/>
          </p:cNvSpPr>
          <p:nvPr>
            <p:ph sz="quarter" idx="14"/>
          </p:nvPr>
        </p:nvSpPr>
        <p:spPr>
          <a:xfrm>
            <a:off x="287082" y="964406"/>
            <a:ext cx="3323260" cy="3394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9144000" cy="5143501"/>
            <a:chOff x="0" y="0"/>
            <a:chExt cx="9144000" cy="5143501"/>
          </a:xfrm>
        </p:grpSpPr>
        <p:sp>
          <p:nvSpPr>
            <p:cNvPr id="6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9144000" cy="5143500"/>
            </a:xfrm>
            <a:prstGeom prst="rect">
              <a:avLst/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7" name="Rectangle 6"/>
            <p:cNvSpPr>
              <a:spLocks noChangeArrowheads="1"/>
            </p:cNvSpPr>
            <p:nvPr userDrawn="1"/>
          </p:nvSpPr>
          <p:spPr bwMode="auto">
            <a:xfrm>
              <a:off x="0" y="4292204"/>
              <a:ext cx="9144000" cy="851297"/>
            </a:xfrm>
            <a:prstGeom prst="rect">
              <a:avLst/>
            </a:prstGeom>
            <a:solidFill>
              <a:srgbClr val="00B0F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zh-CN" altLang="zh-CN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1744266" y="0"/>
              <a:ext cx="5656659" cy="735806"/>
            </a:xfrm>
            <a:custGeom>
              <a:avLst/>
              <a:gdLst>
                <a:gd name="T0" fmla="*/ 3776209 w 739"/>
                <a:gd name="T1" fmla="*/ 0 h 96"/>
                <a:gd name="T2" fmla="*/ 0 w 739"/>
                <a:gd name="T3" fmla="*/ 0 h 96"/>
                <a:gd name="T4" fmla="*/ 1112451 w 739"/>
                <a:gd name="T5" fmla="*/ 848221 h 96"/>
                <a:gd name="T6" fmla="*/ 1561513 w 739"/>
                <a:gd name="T7" fmla="*/ 981075 h 96"/>
                <a:gd name="T8" fmla="*/ 3776209 w 739"/>
                <a:gd name="T9" fmla="*/ 981075 h 96"/>
                <a:gd name="T10" fmla="*/ 5980699 w 739"/>
                <a:gd name="T11" fmla="*/ 981075 h 96"/>
                <a:gd name="T12" fmla="*/ 6429761 w 739"/>
                <a:gd name="T13" fmla="*/ 848221 h 96"/>
                <a:gd name="T14" fmla="*/ 7542212 w 739"/>
                <a:gd name="T15" fmla="*/ 0 h 96"/>
                <a:gd name="T16" fmla="*/ 3776209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1456135" y="4239816"/>
              <a:ext cx="6231731" cy="903684"/>
            </a:xfrm>
            <a:custGeom>
              <a:avLst/>
              <a:gdLst>
                <a:gd name="T0" fmla="*/ 4154488 w 814"/>
                <a:gd name="T1" fmla="*/ 1204912 h 109"/>
                <a:gd name="T2" fmla="*/ 0 w 814"/>
                <a:gd name="T3" fmla="*/ 1204912 h 109"/>
                <a:gd name="T4" fmla="*/ 1490308 w 814"/>
                <a:gd name="T5" fmla="*/ 143705 h 109"/>
                <a:gd name="T6" fmla="*/ 1939441 w 814"/>
                <a:gd name="T7" fmla="*/ 0 h 109"/>
                <a:gd name="T8" fmla="*/ 4154488 w 814"/>
                <a:gd name="T9" fmla="*/ 0 h 109"/>
                <a:gd name="T10" fmla="*/ 6359326 w 814"/>
                <a:gd name="T11" fmla="*/ 0 h 109"/>
                <a:gd name="T12" fmla="*/ 6808460 w 814"/>
                <a:gd name="T13" fmla="*/ 143705 h 109"/>
                <a:gd name="T14" fmla="*/ 8308975 w 814"/>
                <a:gd name="T15" fmla="*/ 1204912 h 109"/>
                <a:gd name="T16" fmla="*/ 4154488 w 814"/>
                <a:gd name="T17" fmla="*/ 1204912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14"/>
                <a:gd name="T28" fmla="*/ 0 h 109"/>
                <a:gd name="T29" fmla="*/ 814 w 814"/>
                <a:gd name="T30" fmla="*/ 109 h 10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14" h="109">
                  <a:moveTo>
                    <a:pt x="407" y="109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146" y="13"/>
                    <a:pt x="146" y="13"/>
                    <a:pt x="146" y="13"/>
                  </a:cubicBezTo>
                  <a:cubicBezTo>
                    <a:pt x="159" y="5"/>
                    <a:pt x="175" y="0"/>
                    <a:pt x="190" y="0"/>
                  </a:cubicBezTo>
                  <a:cubicBezTo>
                    <a:pt x="407" y="0"/>
                    <a:pt x="407" y="0"/>
                    <a:pt x="407" y="0"/>
                  </a:cubicBezTo>
                  <a:cubicBezTo>
                    <a:pt x="623" y="0"/>
                    <a:pt x="623" y="0"/>
                    <a:pt x="623" y="0"/>
                  </a:cubicBezTo>
                  <a:cubicBezTo>
                    <a:pt x="639" y="0"/>
                    <a:pt x="654" y="5"/>
                    <a:pt x="667" y="13"/>
                  </a:cubicBezTo>
                  <a:cubicBezTo>
                    <a:pt x="814" y="109"/>
                    <a:pt x="814" y="109"/>
                    <a:pt x="814" y="109"/>
                  </a:cubicBezTo>
                  <a:lnTo>
                    <a:pt x="407" y="10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5"/>
            <p:cNvSpPr txBox="1">
              <a:spLocks noChangeArrowheads="1"/>
            </p:cNvSpPr>
            <p:nvPr userDrawn="1"/>
          </p:nvSpPr>
          <p:spPr bwMode="auto">
            <a:xfrm>
              <a:off x="2678693" y="4455399"/>
              <a:ext cx="378661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Beijing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Jieyue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United Information Consulting </a:t>
              </a:r>
              <a:r>
                <a:rPr lang="en-US" altLang="zh-CN" sz="1100" dirty="0" err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Co.,LTD</a:t>
              </a:r>
              <a:r>
                <a:rPr lang="en-US" altLang="zh-CN" sz="11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endPara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0253" y="233099"/>
            <a:ext cx="963495" cy="352351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 userDrawn="1"/>
        </p:nvSpPr>
        <p:spPr>
          <a:xfrm>
            <a:off x="2422512" y="1586003"/>
            <a:ext cx="4298977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54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THANKS</a:t>
            </a:r>
            <a:endParaRPr kumimoji="0" lang="zh-CN" altLang="en-US" sz="54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703311" y="2436379"/>
            <a:ext cx="373737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微软雅黑" pitchFamily="34" charset="-122"/>
                <a:ea typeface="微软雅黑" pitchFamily="34" charset="-122"/>
                <a:cs typeface="+mn-cs"/>
                <a:sym typeface="Helvetica Light"/>
              </a:rPr>
              <a:t>谢谢！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微软雅黑" pitchFamily="34" charset="-122"/>
              <a:ea typeface="微软雅黑" pitchFamily="34" charset="-122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 userDrawn="1"/>
        </p:nvSpPr>
        <p:spPr>
          <a:xfrm>
            <a:off x="3746938" y="2917648"/>
            <a:ext cx="1650485" cy="369193"/>
          </a:xfrm>
          <a:prstGeom prst="ellipse">
            <a:avLst/>
          </a:prstGeom>
          <a:gradFill flip="none" rotWithShape="1">
            <a:gsLst>
              <a:gs pos="100000">
                <a:sysClr val="windowText" lastClr="000000">
                  <a:alpha val="0"/>
                </a:sysClr>
              </a:gs>
              <a:gs pos="0">
                <a:sysClr val="windowText" lastClr="000000">
                  <a:alpha val="47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2" name="右箭头 6"/>
          <p:cNvSpPr/>
          <p:nvPr userDrawn="1"/>
        </p:nvSpPr>
        <p:spPr bwMode="auto">
          <a:xfrm rot="19885052">
            <a:off x="231695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右箭头 6"/>
          <p:cNvSpPr/>
          <p:nvPr userDrawn="1"/>
        </p:nvSpPr>
        <p:spPr bwMode="auto">
          <a:xfrm rot="1714948" flipH="1">
            <a:off x="4959506" y="2784689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右箭头 6"/>
          <p:cNvSpPr/>
          <p:nvPr userDrawn="1"/>
        </p:nvSpPr>
        <p:spPr bwMode="auto">
          <a:xfrm rot="1714948" flipV="1">
            <a:off x="231695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6"/>
          <p:cNvSpPr/>
          <p:nvPr userDrawn="1"/>
        </p:nvSpPr>
        <p:spPr bwMode="auto">
          <a:xfrm rot="19885052" flipH="1" flipV="1">
            <a:off x="4959506" y="1580202"/>
            <a:ext cx="1867538" cy="1132588"/>
          </a:xfrm>
          <a:custGeom>
            <a:avLst/>
            <a:gdLst>
              <a:gd name="connsiteX0" fmla="*/ 0 w 648072"/>
              <a:gd name="connsiteY0" fmla="*/ 270030 h 1080120"/>
              <a:gd name="connsiteX1" fmla="*/ 235133 w 648072"/>
              <a:gd name="connsiteY1" fmla="*/ 270030 h 1080120"/>
              <a:gd name="connsiteX2" fmla="*/ 235133 w 648072"/>
              <a:gd name="connsiteY2" fmla="*/ 0 h 1080120"/>
              <a:gd name="connsiteX3" fmla="*/ 648072 w 648072"/>
              <a:gd name="connsiteY3" fmla="*/ 540060 h 1080120"/>
              <a:gd name="connsiteX4" fmla="*/ 235133 w 648072"/>
              <a:gd name="connsiteY4" fmla="*/ 1080120 h 1080120"/>
              <a:gd name="connsiteX5" fmla="*/ 235133 w 648072"/>
              <a:gd name="connsiteY5" fmla="*/ 810090 h 1080120"/>
              <a:gd name="connsiteX6" fmla="*/ 0 w 648072"/>
              <a:gd name="connsiteY6" fmla="*/ 810090 h 1080120"/>
              <a:gd name="connsiteX7" fmla="*/ 0 w 648072"/>
              <a:gd name="connsiteY7" fmla="*/ 270030 h 1080120"/>
              <a:gd name="connsiteX0" fmla="*/ 0 w 1638388"/>
              <a:gd name="connsiteY0" fmla="*/ 270030 h 1080120"/>
              <a:gd name="connsiteX1" fmla="*/ 235133 w 1638388"/>
              <a:gd name="connsiteY1" fmla="*/ 270030 h 1080120"/>
              <a:gd name="connsiteX2" fmla="*/ 235133 w 1638388"/>
              <a:gd name="connsiteY2" fmla="*/ 0 h 1080120"/>
              <a:gd name="connsiteX3" fmla="*/ 1638388 w 1638388"/>
              <a:gd name="connsiteY3" fmla="*/ 660191 h 1080120"/>
              <a:gd name="connsiteX4" fmla="*/ 235133 w 1638388"/>
              <a:gd name="connsiteY4" fmla="*/ 1080120 h 1080120"/>
              <a:gd name="connsiteX5" fmla="*/ 235133 w 1638388"/>
              <a:gd name="connsiteY5" fmla="*/ 810090 h 1080120"/>
              <a:gd name="connsiteX6" fmla="*/ 0 w 1638388"/>
              <a:gd name="connsiteY6" fmla="*/ 810090 h 1080120"/>
              <a:gd name="connsiteX7" fmla="*/ 0 w 1638388"/>
              <a:gd name="connsiteY7" fmla="*/ 270030 h 1080120"/>
              <a:gd name="connsiteX0" fmla="*/ 0 w 1638388"/>
              <a:gd name="connsiteY0" fmla="*/ 270030 h 1019127"/>
              <a:gd name="connsiteX1" fmla="*/ 235133 w 1638388"/>
              <a:gd name="connsiteY1" fmla="*/ 270030 h 1019127"/>
              <a:gd name="connsiteX2" fmla="*/ 235133 w 1638388"/>
              <a:gd name="connsiteY2" fmla="*/ 0 h 1019127"/>
              <a:gd name="connsiteX3" fmla="*/ 1638388 w 1638388"/>
              <a:gd name="connsiteY3" fmla="*/ 660191 h 1019127"/>
              <a:gd name="connsiteX4" fmla="*/ 601002 w 1638388"/>
              <a:gd name="connsiteY4" fmla="*/ 1019127 h 1019127"/>
              <a:gd name="connsiteX5" fmla="*/ 235133 w 1638388"/>
              <a:gd name="connsiteY5" fmla="*/ 810090 h 1019127"/>
              <a:gd name="connsiteX6" fmla="*/ 0 w 1638388"/>
              <a:gd name="connsiteY6" fmla="*/ 810090 h 1019127"/>
              <a:gd name="connsiteX7" fmla="*/ 0 w 1638388"/>
              <a:gd name="connsiteY7" fmla="*/ 270030 h 1019127"/>
              <a:gd name="connsiteX0" fmla="*/ 0 w 1638388"/>
              <a:gd name="connsiteY0" fmla="*/ 505071 h 1254168"/>
              <a:gd name="connsiteX1" fmla="*/ 235133 w 1638388"/>
              <a:gd name="connsiteY1" fmla="*/ 505071 h 1254168"/>
              <a:gd name="connsiteX2" fmla="*/ 16087 w 1638388"/>
              <a:gd name="connsiteY2" fmla="*/ 0 h 1254168"/>
              <a:gd name="connsiteX3" fmla="*/ 1638388 w 1638388"/>
              <a:gd name="connsiteY3" fmla="*/ 895232 h 1254168"/>
              <a:gd name="connsiteX4" fmla="*/ 601002 w 1638388"/>
              <a:gd name="connsiteY4" fmla="*/ 1254168 h 1254168"/>
              <a:gd name="connsiteX5" fmla="*/ 235133 w 1638388"/>
              <a:gd name="connsiteY5" fmla="*/ 1045131 h 1254168"/>
              <a:gd name="connsiteX6" fmla="*/ 0 w 1638388"/>
              <a:gd name="connsiteY6" fmla="*/ 1045131 h 1254168"/>
              <a:gd name="connsiteX7" fmla="*/ 0 w 1638388"/>
              <a:gd name="connsiteY7" fmla="*/ 505071 h 1254168"/>
              <a:gd name="connsiteX0" fmla="*/ 0 w 1638388"/>
              <a:gd name="connsiteY0" fmla="*/ 396626 h 1145723"/>
              <a:gd name="connsiteX1" fmla="*/ 235133 w 1638388"/>
              <a:gd name="connsiteY1" fmla="*/ 396626 h 1145723"/>
              <a:gd name="connsiteX2" fmla="*/ 29316 w 1638388"/>
              <a:gd name="connsiteY2" fmla="*/ 0 h 1145723"/>
              <a:gd name="connsiteX3" fmla="*/ 1638388 w 1638388"/>
              <a:gd name="connsiteY3" fmla="*/ 786787 h 1145723"/>
              <a:gd name="connsiteX4" fmla="*/ 601002 w 1638388"/>
              <a:gd name="connsiteY4" fmla="*/ 1145723 h 1145723"/>
              <a:gd name="connsiteX5" fmla="*/ 235133 w 1638388"/>
              <a:gd name="connsiteY5" fmla="*/ 936686 h 1145723"/>
              <a:gd name="connsiteX6" fmla="*/ 0 w 1638388"/>
              <a:gd name="connsiteY6" fmla="*/ 936686 h 1145723"/>
              <a:gd name="connsiteX7" fmla="*/ 0 w 1638388"/>
              <a:gd name="connsiteY7" fmla="*/ 39662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192587 w 1830975"/>
              <a:gd name="connsiteY6" fmla="*/ 936686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427720 w 1830975"/>
              <a:gd name="connsiteY5" fmla="*/ 936686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555394 w 1830975"/>
              <a:gd name="connsiteY5" fmla="*/ 861619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1230 w 1830975"/>
              <a:gd name="connsiteY5" fmla="*/ 767325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321260 w 1830975"/>
              <a:gd name="connsiteY6" fmla="*/ 833239 h 1145723"/>
              <a:gd name="connsiteX7" fmla="*/ 0 w 1830975"/>
              <a:gd name="connsiteY7" fmla="*/ 378476 h 1145723"/>
              <a:gd name="connsiteX0" fmla="*/ 0 w 1830975"/>
              <a:gd name="connsiteY0" fmla="*/ 378476 h 1145723"/>
              <a:gd name="connsiteX1" fmla="*/ 427720 w 1830975"/>
              <a:gd name="connsiteY1" fmla="*/ 396626 h 1145723"/>
              <a:gd name="connsiteX2" fmla="*/ 221903 w 1830975"/>
              <a:gd name="connsiteY2" fmla="*/ 0 h 1145723"/>
              <a:gd name="connsiteX3" fmla="*/ 1830975 w 1830975"/>
              <a:gd name="connsiteY3" fmla="*/ 786787 h 1145723"/>
              <a:gd name="connsiteX4" fmla="*/ 793589 w 1830975"/>
              <a:gd name="connsiteY4" fmla="*/ 1145723 h 1145723"/>
              <a:gd name="connsiteX5" fmla="*/ 628384 w 1830975"/>
              <a:gd name="connsiteY5" fmla="*/ 886922 h 1145723"/>
              <a:gd name="connsiteX6" fmla="*/ 230042 w 1830975"/>
              <a:gd name="connsiteY6" fmla="*/ 841393 h 1145723"/>
              <a:gd name="connsiteX7" fmla="*/ 0 w 1830975"/>
              <a:gd name="connsiteY7" fmla="*/ 378476 h 1145723"/>
              <a:gd name="connsiteX0" fmla="*/ 0 w 1830975"/>
              <a:gd name="connsiteY0" fmla="*/ 378476 h 1132572"/>
              <a:gd name="connsiteX1" fmla="*/ 427720 w 1830975"/>
              <a:gd name="connsiteY1" fmla="*/ 39662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30975"/>
              <a:gd name="connsiteY0" fmla="*/ 378476 h 1132572"/>
              <a:gd name="connsiteX1" fmla="*/ 401340 w 1830975"/>
              <a:gd name="connsiteY1" fmla="*/ 338866 h 1132572"/>
              <a:gd name="connsiteX2" fmla="*/ 221903 w 1830975"/>
              <a:gd name="connsiteY2" fmla="*/ 0 h 1132572"/>
              <a:gd name="connsiteX3" fmla="*/ 1830975 w 1830975"/>
              <a:gd name="connsiteY3" fmla="*/ 786787 h 1132572"/>
              <a:gd name="connsiteX4" fmla="*/ 742904 w 1830975"/>
              <a:gd name="connsiteY4" fmla="*/ 1132572 h 1132572"/>
              <a:gd name="connsiteX5" fmla="*/ 628384 w 1830975"/>
              <a:gd name="connsiteY5" fmla="*/ 886922 h 1132572"/>
              <a:gd name="connsiteX6" fmla="*/ 230042 w 1830975"/>
              <a:gd name="connsiteY6" fmla="*/ 841393 h 1132572"/>
              <a:gd name="connsiteX7" fmla="*/ 0 w 1830975"/>
              <a:gd name="connsiteY7" fmla="*/ 378476 h 1132572"/>
              <a:gd name="connsiteX0" fmla="*/ 0 w 1893812"/>
              <a:gd name="connsiteY0" fmla="*/ 387629 h 1132572"/>
              <a:gd name="connsiteX1" fmla="*/ 464177 w 1893812"/>
              <a:gd name="connsiteY1" fmla="*/ 33886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1221 w 1893812"/>
              <a:gd name="connsiteY5" fmla="*/ 886922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05372 w 1893812"/>
              <a:gd name="connsiteY5" fmla="*/ 807856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720600 w 1893812"/>
              <a:gd name="connsiteY5" fmla="*/ 859541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93812"/>
              <a:gd name="connsiteY0" fmla="*/ 387629 h 1132572"/>
              <a:gd name="connsiteX1" fmla="*/ 463177 w 1893812"/>
              <a:gd name="connsiteY1" fmla="*/ 367246 h 1132572"/>
              <a:gd name="connsiteX2" fmla="*/ 284740 w 1893812"/>
              <a:gd name="connsiteY2" fmla="*/ 0 h 1132572"/>
              <a:gd name="connsiteX3" fmla="*/ 1893812 w 1893812"/>
              <a:gd name="connsiteY3" fmla="*/ 786787 h 1132572"/>
              <a:gd name="connsiteX4" fmla="*/ 805741 w 1893812"/>
              <a:gd name="connsiteY4" fmla="*/ 1132572 h 1132572"/>
              <a:gd name="connsiteX5" fmla="*/ 698295 w 1893812"/>
              <a:gd name="connsiteY5" fmla="*/ 847389 h 1132572"/>
              <a:gd name="connsiteX6" fmla="*/ 292879 w 1893812"/>
              <a:gd name="connsiteY6" fmla="*/ 841393 h 1132572"/>
              <a:gd name="connsiteX7" fmla="*/ 0 w 1893812"/>
              <a:gd name="connsiteY7" fmla="*/ 387629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79068 w 1874585"/>
              <a:gd name="connsiteY5" fmla="*/ 847389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74585"/>
              <a:gd name="connsiteY0" fmla="*/ 325792 h 1132572"/>
              <a:gd name="connsiteX1" fmla="*/ 443950 w 1874585"/>
              <a:gd name="connsiteY1" fmla="*/ 367246 h 1132572"/>
              <a:gd name="connsiteX2" fmla="*/ 265513 w 1874585"/>
              <a:gd name="connsiteY2" fmla="*/ 0 h 1132572"/>
              <a:gd name="connsiteX3" fmla="*/ 1874585 w 1874585"/>
              <a:gd name="connsiteY3" fmla="*/ 786787 h 1132572"/>
              <a:gd name="connsiteX4" fmla="*/ 786514 w 1874585"/>
              <a:gd name="connsiteY4" fmla="*/ 1132572 h 1132572"/>
              <a:gd name="connsiteX5" fmla="*/ 654764 w 1874585"/>
              <a:gd name="connsiteY5" fmla="*/ 891998 h 1132572"/>
              <a:gd name="connsiteX6" fmla="*/ 273652 w 1874585"/>
              <a:gd name="connsiteY6" fmla="*/ 841393 h 1132572"/>
              <a:gd name="connsiteX7" fmla="*/ 0 w 1874585"/>
              <a:gd name="connsiteY7" fmla="*/ 325792 h 1132572"/>
              <a:gd name="connsiteX0" fmla="*/ 0 w 1867510"/>
              <a:gd name="connsiteY0" fmla="*/ 325792 h 1132572"/>
              <a:gd name="connsiteX1" fmla="*/ 443950 w 1867510"/>
              <a:gd name="connsiteY1" fmla="*/ 367246 h 1132572"/>
              <a:gd name="connsiteX2" fmla="*/ 265513 w 1867510"/>
              <a:gd name="connsiteY2" fmla="*/ 0 h 1132572"/>
              <a:gd name="connsiteX3" fmla="*/ 1867510 w 1867510"/>
              <a:gd name="connsiteY3" fmla="*/ 826319 h 1132572"/>
              <a:gd name="connsiteX4" fmla="*/ 786514 w 1867510"/>
              <a:gd name="connsiteY4" fmla="*/ 1132572 h 1132572"/>
              <a:gd name="connsiteX5" fmla="*/ 654764 w 1867510"/>
              <a:gd name="connsiteY5" fmla="*/ 891998 h 1132572"/>
              <a:gd name="connsiteX6" fmla="*/ 273652 w 1867510"/>
              <a:gd name="connsiteY6" fmla="*/ 841393 h 1132572"/>
              <a:gd name="connsiteX7" fmla="*/ 0 w 1867510"/>
              <a:gd name="connsiteY7" fmla="*/ 325792 h 1132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67510" h="1132572">
                <a:moveTo>
                  <a:pt x="0" y="325792"/>
                </a:moveTo>
                <a:lnTo>
                  <a:pt x="443950" y="367246"/>
                </a:lnTo>
                <a:lnTo>
                  <a:pt x="265513" y="0"/>
                </a:lnTo>
                <a:lnTo>
                  <a:pt x="1867510" y="826319"/>
                </a:lnTo>
                <a:lnTo>
                  <a:pt x="786514" y="1132572"/>
                </a:lnTo>
                <a:lnTo>
                  <a:pt x="654764" y="891998"/>
                </a:lnTo>
                <a:lnTo>
                  <a:pt x="273652" y="841393"/>
                </a:lnTo>
                <a:lnTo>
                  <a:pt x="0" y="32579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lumMod val="95000"/>
                </a:sysClr>
              </a:gs>
              <a:gs pos="100000">
                <a:sysClr val="window" lastClr="FFFFFF">
                  <a:lumMod val="65000"/>
                </a:sysClr>
              </a:gs>
            </a:gsLst>
            <a:lin ang="2700000" scaled="1"/>
          </a:gradFill>
          <a:ln w="9525">
            <a:noFill/>
            <a:round/>
            <a:headEnd/>
            <a:tailEnd/>
          </a:ln>
          <a:scene3d>
            <a:camera prst="legacyObliqueBottom"/>
            <a:lightRig rig="legacyFlat3" dir="b"/>
          </a:scene3d>
          <a:sp3d extrusionH="227000" prstMaterial="legacyMatte">
            <a:bevelT w="13500" h="13970" prst="angle"/>
            <a:bevelB w="13500" h="13500" prst="angle"/>
            <a:extrusionClr>
              <a:srgbClr val="DDDDDD"/>
            </a:extrusionClr>
          </a:sp3d>
        </p:spPr>
        <p:txBody>
          <a:bodyPr>
            <a:flatTx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 userDrawn="1"/>
        </p:nvSpPr>
        <p:spPr bwMode="auto">
          <a:xfrm>
            <a:off x="4068084" y="1591260"/>
            <a:ext cx="1008127" cy="563620"/>
          </a:xfrm>
          <a:prstGeom prst="ellipse">
            <a:avLst/>
          </a:prstGeom>
          <a:gradFill flip="none" rotWithShape="1">
            <a:gsLst>
              <a:gs pos="0">
                <a:srgbClr val="689CFF">
                  <a:alpha val="5000"/>
                </a:srgbClr>
              </a:gs>
              <a:gs pos="100000">
                <a:sysClr val="window" lastClr="FFFFFF">
                  <a:lumMod val="95000"/>
                  <a:lumOff val="5000"/>
                  <a:alpha val="60000"/>
                </a:sysClr>
              </a:gs>
            </a:gsLst>
            <a:lin ang="162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696138" y="1380452"/>
            <a:ext cx="1752956" cy="175335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01348" y="1724471"/>
            <a:ext cx="1141305" cy="111953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493446" y="136738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6984174" y="1380452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93446" y="320960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6984174" y="3222674"/>
            <a:ext cx="1666380" cy="1241250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4"/>
          <p:cNvGrpSpPr>
            <a:grpSpLocks/>
          </p:cNvGrpSpPr>
          <p:nvPr userDrawn="1"/>
        </p:nvGrpSpPr>
        <p:grpSpPr bwMode="auto">
          <a:xfrm>
            <a:off x="3924301" y="3046240"/>
            <a:ext cx="1295400" cy="1295400"/>
            <a:chOff x="2472" y="1094"/>
            <a:chExt cx="816" cy="816"/>
          </a:xfrm>
        </p:grpSpPr>
        <p:sp>
          <p:nvSpPr>
            <p:cNvPr id="4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Group 84"/>
          <p:cNvGrpSpPr>
            <a:grpSpLocks/>
          </p:cNvGrpSpPr>
          <p:nvPr userDrawn="1"/>
        </p:nvGrpSpPr>
        <p:grpSpPr bwMode="auto">
          <a:xfrm>
            <a:off x="2308226" y="3046240"/>
            <a:ext cx="1314450" cy="1295400"/>
            <a:chOff x="2472" y="1094"/>
            <a:chExt cx="816" cy="816"/>
          </a:xfrm>
        </p:grpSpPr>
        <p:sp>
          <p:nvSpPr>
            <p:cNvPr id="7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Group 84"/>
          <p:cNvGrpSpPr>
            <a:grpSpLocks/>
          </p:cNvGrpSpPr>
          <p:nvPr userDrawn="1"/>
        </p:nvGrpSpPr>
        <p:grpSpPr bwMode="auto">
          <a:xfrm>
            <a:off x="719138" y="3046240"/>
            <a:ext cx="1296988" cy="1295400"/>
            <a:chOff x="2472" y="1094"/>
            <a:chExt cx="816" cy="816"/>
          </a:xfrm>
        </p:grpSpPr>
        <p:sp>
          <p:nvSpPr>
            <p:cNvPr id="10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Group 84"/>
          <p:cNvGrpSpPr>
            <a:grpSpLocks/>
          </p:cNvGrpSpPr>
          <p:nvPr userDrawn="1"/>
        </p:nvGrpSpPr>
        <p:grpSpPr bwMode="auto">
          <a:xfrm>
            <a:off x="7146926" y="3046240"/>
            <a:ext cx="1277937" cy="1295400"/>
            <a:chOff x="2472" y="1094"/>
            <a:chExt cx="816" cy="816"/>
          </a:xfrm>
        </p:grpSpPr>
        <p:sp>
          <p:nvSpPr>
            <p:cNvPr id="13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Group 84"/>
          <p:cNvGrpSpPr>
            <a:grpSpLocks/>
          </p:cNvGrpSpPr>
          <p:nvPr userDrawn="1"/>
        </p:nvGrpSpPr>
        <p:grpSpPr bwMode="auto">
          <a:xfrm>
            <a:off x="5521326" y="3046240"/>
            <a:ext cx="1296987" cy="1295400"/>
            <a:chOff x="2472" y="1094"/>
            <a:chExt cx="816" cy="816"/>
          </a:xfrm>
        </p:grpSpPr>
        <p:sp>
          <p:nvSpPr>
            <p:cNvPr id="16" name="AutoShape 85"/>
            <p:cNvSpPr>
              <a:spLocks noChangeArrowheads="1"/>
            </p:cNvSpPr>
            <p:nvPr/>
          </p:nvSpPr>
          <p:spPr bwMode="auto">
            <a:xfrm>
              <a:off x="2472" y="1094"/>
              <a:ext cx="816" cy="816"/>
            </a:xfrm>
            <a:prstGeom prst="roundRect">
              <a:avLst>
                <a:gd name="adj" fmla="val 8579"/>
              </a:avLst>
            </a:prstGeom>
            <a:solidFill>
              <a:srgbClr val="B2B2B2"/>
            </a:solidFill>
            <a:ln w="9525" algn="ctr">
              <a:noFill/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ko-KR" altLang="en-US">
                <a:solidFill>
                  <a:srgbClr val="000000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" name="AutoShape 86"/>
            <p:cNvSpPr>
              <a:spLocks noChangeArrowheads="1"/>
            </p:cNvSpPr>
            <p:nvPr/>
          </p:nvSpPr>
          <p:spPr bwMode="auto">
            <a:xfrm>
              <a:off x="2494" y="1117"/>
              <a:ext cx="771" cy="272"/>
            </a:xfrm>
            <a:prstGeom prst="roundRect">
              <a:avLst>
                <a:gd name="adj" fmla="val 20954"/>
              </a:avLst>
            </a:prstGeom>
            <a:gradFill rotWithShape="1">
              <a:gsLst>
                <a:gs pos="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46275"/>
                    <a:invGamma/>
                    <a:alpha val="0"/>
                  </a:srgbClr>
                </a:gs>
              </a:gsLst>
              <a:lin ang="5400000" scaled="1"/>
            </a:gradFill>
            <a:ln w="12700" algn="ctr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kumimoji="0" lang="zh-CN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18" name="직선 화살표 연결선 380"/>
          <p:cNvCxnSpPr>
            <a:cxnSpLocks noChangeShapeType="1"/>
            <a:stCxn id="4" idx="0"/>
          </p:cNvCxnSpPr>
          <p:nvPr userDrawn="1"/>
        </p:nvCxnSpPr>
        <p:spPr bwMode="auto">
          <a:xfrm rot="5400000" flipH="1" flipV="1">
            <a:off x="4348957" y="2820021"/>
            <a:ext cx="449263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cxnSp>
        <p:nvCxnSpPr>
          <p:cNvPr id="19" name="직선 화살표 연결선 382"/>
          <p:cNvCxnSpPr>
            <a:cxnSpLocks noChangeShapeType="1"/>
          </p:cNvCxnSpPr>
          <p:nvPr userDrawn="1"/>
        </p:nvCxnSpPr>
        <p:spPr bwMode="auto">
          <a:xfrm rot="5400000" flipH="1" flipV="1">
            <a:off x="259556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0" name="직선 화살표 연결선 383"/>
          <p:cNvCxnSpPr>
            <a:cxnSpLocks noChangeShapeType="1"/>
          </p:cNvCxnSpPr>
          <p:nvPr userDrawn="1"/>
        </p:nvCxnSpPr>
        <p:spPr bwMode="auto">
          <a:xfrm rot="5400000" flipH="1" flipV="1">
            <a:off x="989013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1" name="직선 화살표 연결선 384"/>
          <p:cNvCxnSpPr>
            <a:cxnSpLocks noChangeShapeType="1"/>
          </p:cNvCxnSpPr>
          <p:nvPr userDrawn="1"/>
        </p:nvCxnSpPr>
        <p:spPr bwMode="auto">
          <a:xfrm rot="5400000" flipH="1" flipV="1">
            <a:off x="737870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2" name="직선 화살표 연결선 385"/>
          <p:cNvCxnSpPr>
            <a:cxnSpLocks noChangeShapeType="1"/>
          </p:cNvCxnSpPr>
          <p:nvPr userDrawn="1"/>
        </p:nvCxnSpPr>
        <p:spPr bwMode="auto">
          <a:xfrm rot="5400000" flipH="1" flipV="1">
            <a:off x="5772151" y="2636665"/>
            <a:ext cx="815975" cy="3175"/>
          </a:xfrm>
          <a:prstGeom prst="straightConnector1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/>
          </a:ln>
        </p:spPr>
      </p:cxnSp>
      <p:cxnSp>
        <p:nvCxnSpPr>
          <p:cNvPr id="23" name="직선 연결선 391"/>
          <p:cNvCxnSpPr>
            <a:cxnSpLocks noChangeShapeType="1"/>
          </p:cNvCxnSpPr>
          <p:nvPr userDrawn="1"/>
        </p:nvCxnSpPr>
        <p:spPr bwMode="auto">
          <a:xfrm flipV="1">
            <a:off x="1395413" y="2230265"/>
            <a:ext cx="2528888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</p:cxnSp>
      <p:sp>
        <p:nvSpPr>
          <p:cNvPr id="25" name="AutoShape 85"/>
          <p:cNvSpPr>
            <a:spLocks noChangeArrowheads="1"/>
          </p:cNvSpPr>
          <p:nvPr/>
        </p:nvSpPr>
        <p:spPr bwMode="auto">
          <a:xfrm>
            <a:off x="3924301" y="1280940"/>
            <a:ext cx="1295400" cy="1295400"/>
          </a:xfrm>
          <a:prstGeom prst="roundRect">
            <a:avLst>
              <a:gd name="adj" fmla="val 8579"/>
            </a:avLst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b="0" cap="none" spc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27" name="직선 연결선 398"/>
          <p:cNvCxnSpPr>
            <a:cxnSpLocks noChangeShapeType="1"/>
          </p:cNvCxnSpPr>
          <p:nvPr userDrawn="1"/>
        </p:nvCxnSpPr>
        <p:spPr bwMode="auto">
          <a:xfrm flipV="1">
            <a:off x="5229226" y="2230265"/>
            <a:ext cx="2555875" cy="9525"/>
          </a:xfrm>
          <a:prstGeom prst="line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round/>
            <a:headEnd type="triangle" w="med" len="med"/>
            <a:tailEnd/>
          </a:ln>
        </p:spPr>
      </p:cxnSp>
      <p:sp>
        <p:nvSpPr>
          <p:cNvPr id="3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044386" y="1430165"/>
            <a:ext cx="1055229" cy="1000967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837113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431389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40443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5635700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7257486" y="3216657"/>
            <a:ext cx="1055229" cy="1000967"/>
          </a:xfrm>
          <a:prstGeom prst="rect">
            <a:avLst/>
          </a:prstGeom>
        </p:spPr>
        <p:txBody>
          <a:bodyPr/>
          <a:lstStyle>
            <a:lvl1pPr algn="just">
              <a:defRPr sz="18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388702" y="1601734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88702" y="2792295"/>
            <a:ext cx="8227524" cy="0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  <a:headEnd type="diamond" w="med" len="med"/>
            <a:tailEnd type="diamond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4019678" y="1485133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占位符 28"/>
          <p:cNvSpPr>
            <a:spLocks noGrp="1"/>
          </p:cNvSpPr>
          <p:nvPr>
            <p:ph type="body" sz="quarter" idx="11" hasCustomPrompt="1"/>
          </p:nvPr>
        </p:nvSpPr>
        <p:spPr>
          <a:xfrm>
            <a:off x="1765517" y="1619548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766253" y="1962448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18" name="图片占位符 7"/>
          <p:cNvSpPr>
            <a:spLocks noGrp="1"/>
          </p:cNvSpPr>
          <p:nvPr>
            <p:ph type="pic" sz="quarter" idx="13"/>
          </p:nvPr>
        </p:nvSpPr>
        <p:spPr>
          <a:xfrm>
            <a:off x="4333713" y="1609053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占位符 28"/>
          <p:cNvSpPr>
            <a:spLocks noGrp="1"/>
          </p:cNvSpPr>
          <p:nvPr>
            <p:ph type="body" sz="quarter" idx="14" hasCustomPrompt="1"/>
          </p:nvPr>
        </p:nvSpPr>
        <p:spPr>
          <a:xfrm>
            <a:off x="5710528" y="1626867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5711264" y="1969767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7" name="图片占位符 7"/>
          <p:cNvSpPr>
            <a:spLocks noGrp="1"/>
          </p:cNvSpPr>
          <p:nvPr>
            <p:ph type="pic" sz="quarter" idx="16"/>
          </p:nvPr>
        </p:nvSpPr>
        <p:spPr>
          <a:xfrm>
            <a:off x="1414592" y="2914010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 flipV="1">
            <a:off x="5045568" y="2797409"/>
            <a:ext cx="0" cy="1307162"/>
          </a:xfrm>
          <a:prstGeom prst="line">
            <a:avLst/>
          </a:prstGeom>
          <a:noFill/>
          <a:ln w="127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文本占位符 28"/>
          <p:cNvSpPr>
            <a:spLocks noGrp="1"/>
          </p:cNvSpPr>
          <p:nvPr>
            <p:ph type="body" sz="quarter" idx="17" hasCustomPrompt="1"/>
          </p:nvPr>
        </p:nvSpPr>
        <p:spPr>
          <a:xfrm>
            <a:off x="2791407" y="2931824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2792143" y="3274724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31" name="图片占位符 7"/>
          <p:cNvSpPr>
            <a:spLocks noGrp="1"/>
          </p:cNvSpPr>
          <p:nvPr>
            <p:ph type="pic" sz="quarter" idx="19"/>
          </p:nvPr>
        </p:nvSpPr>
        <p:spPr>
          <a:xfrm>
            <a:off x="5359603" y="2921329"/>
            <a:ext cx="1259636" cy="1011589"/>
          </a:xfrm>
          <a:prstGeom prst="hexagon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2" name="文本占位符 28"/>
          <p:cNvSpPr>
            <a:spLocks noGrp="1"/>
          </p:cNvSpPr>
          <p:nvPr>
            <p:ph type="body" sz="quarter" idx="20" hasCustomPrompt="1"/>
          </p:nvPr>
        </p:nvSpPr>
        <p:spPr>
          <a:xfrm>
            <a:off x="6736418" y="2939143"/>
            <a:ext cx="1879073" cy="342900"/>
          </a:xfrm>
          <a:prstGeom prst="rect">
            <a:avLst/>
          </a:prstGeom>
        </p:spPr>
        <p:txBody>
          <a:bodyPr/>
          <a:lstStyle>
            <a:lvl1pPr algn="l">
              <a:buNone/>
              <a:defRPr sz="1600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 b="1">
                <a:latin typeface="+mj-ea"/>
                <a:ea typeface="+mj-ea"/>
              </a:defRPr>
            </a:lvl2pPr>
            <a:lvl3pPr>
              <a:buNone/>
              <a:defRPr sz="1600" b="1">
                <a:latin typeface="+mj-ea"/>
                <a:ea typeface="+mj-ea"/>
              </a:defRPr>
            </a:lvl3pPr>
            <a:lvl4pPr>
              <a:buNone/>
              <a:defRPr sz="1600" b="1">
                <a:latin typeface="+mj-ea"/>
                <a:ea typeface="+mj-ea"/>
              </a:defRPr>
            </a:lvl4pPr>
            <a:lvl5pPr>
              <a:buNone/>
              <a:defRPr sz="16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单击此处编辑姓名</a:t>
            </a:r>
            <a:endParaRPr lang="zh-CN" altLang="en-US" dirty="0"/>
          </a:p>
        </p:txBody>
      </p:sp>
      <p:sp>
        <p:nvSpPr>
          <p:cNvPr id="3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6737154" y="3282043"/>
            <a:ext cx="1879072" cy="650875"/>
          </a:xfrm>
          <a:prstGeom prst="rect">
            <a:avLst/>
          </a:prstGeom>
        </p:spPr>
        <p:txBody>
          <a:bodyPr/>
          <a:lstStyle>
            <a:lvl1pPr algn="l">
              <a:buNone/>
              <a:defRPr sz="1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buNone/>
              <a:defRPr sz="1600">
                <a:latin typeface="+mj-ea"/>
                <a:ea typeface="+mj-ea"/>
              </a:defRPr>
            </a:lvl2pPr>
            <a:lvl3pPr>
              <a:buNone/>
              <a:defRPr sz="1600">
                <a:latin typeface="+mj-ea"/>
                <a:ea typeface="+mj-ea"/>
              </a:defRPr>
            </a:lvl3pPr>
            <a:lvl4pPr>
              <a:buNone/>
              <a:defRPr sz="1600">
                <a:latin typeface="+mj-ea"/>
                <a:ea typeface="+mj-ea"/>
              </a:defRPr>
            </a:lvl4pPr>
            <a:lvl5pPr>
              <a:buNone/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 smtClean="0"/>
              <a:t>单击此处编辑职务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32" name="组合 3"/>
          <p:cNvGrpSpPr/>
          <p:nvPr userDrawn="1"/>
        </p:nvGrpSpPr>
        <p:grpSpPr>
          <a:xfrm>
            <a:off x="1807979" y="1408525"/>
            <a:ext cx="2751958" cy="2990386"/>
            <a:chOff x="1438275" y="2119927"/>
            <a:chExt cx="3078163" cy="3344858"/>
          </a:xfrm>
        </p:grpSpPr>
        <p:sp>
          <p:nvSpPr>
            <p:cNvPr id="36" name="Oval 4"/>
            <p:cNvSpPr>
              <a:spLocks noChangeArrowheads="1"/>
            </p:cNvSpPr>
            <p:nvPr/>
          </p:nvSpPr>
          <p:spPr bwMode="auto">
            <a:xfrm rot="3600000">
              <a:off x="1436686" y="2121516"/>
              <a:ext cx="3081342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011364" y="3661392"/>
              <a:ext cx="1712912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Oval 11"/>
            <p:cNvSpPr>
              <a:spLocks noChangeArrowheads="1"/>
            </p:cNvSpPr>
            <p:nvPr/>
          </p:nvSpPr>
          <p:spPr bwMode="auto">
            <a:xfrm>
              <a:off x="1687513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10"/>
          <p:cNvGrpSpPr/>
          <p:nvPr userDrawn="1"/>
        </p:nvGrpSpPr>
        <p:grpSpPr>
          <a:xfrm>
            <a:off x="4575548" y="1408525"/>
            <a:ext cx="2751958" cy="2990394"/>
            <a:chOff x="4533900" y="2119923"/>
            <a:chExt cx="3078163" cy="3344862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 rot="3600000">
              <a:off x="4532313" y="2121510"/>
              <a:ext cx="3081337" cy="3078163"/>
            </a:xfrm>
            <a:prstGeom prst="ellipse">
              <a:avLst/>
            </a:prstGeom>
            <a:gradFill rotWithShape="1">
              <a:gsLst>
                <a:gs pos="0">
                  <a:srgbClr val="F8F8F8"/>
                </a:gs>
                <a:gs pos="100000">
                  <a:srgbClr val="DDDDDD"/>
                </a:gs>
              </a:gsLst>
              <a:lin ang="0" scaled="1"/>
            </a:gradFill>
            <a:ln w="9525" cmpd="sng">
              <a:solidFill>
                <a:srgbClr val="DDDDDD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5334000" y="3661385"/>
              <a:ext cx="1712913" cy="0"/>
            </a:xfrm>
            <a:prstGeom prst="line">
              <a:avLst/>
            </a:prstGeom>
            <a:noFill/>
            <a:ln w="19050" cmpd="sng">
              <a:solidFill>
                <a:srgbClr val="0070C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4808538" y="5215548"/>
              <a:ext cx="2520950" cy="249237"/>
            </a:xfrm>
            <a:prstGeom prst="ellipse">
              <a:avLst/>
            </a:prstGeom>
            <a:gradFill rotWithShape="1">
              <a:gsLst>
                <a:gs pos="0">
                  <a:srgbClr val="000000">
                    <a:alpha val="39999"/>
                  </a:srgbClr>
                </a:gs>
                <a:gs pos="100000">
                  <a:srgbClr val="000000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1217564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Oval 22"/>
          <p:cNvSpPr>
            <a:spLocks noChangeArrowheads="1"/>
          </p:cNvSpPr>
          <p:nvPr/>
        </p:nvSpPr>
        <p:spPr bwMode="auto">
          <a:xfrm>
            <a:off x="6854890" y="2247311"/>
            <a:ext cx="1066765" cy="1053096"/>
          </a:xfrm>
          <a:prstGeom prst="ellipse">
            <a:avLst/>
          </a:prstGeom>
          <a:solidFill>
            <a:srgbClr val="00B0F0"/>
          </a:solidFill>
          <a:ln>
            <a:headEnd/>
            <a:tailEnd/>
          </a:ln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Oval 28"/>
          <p:cNvSpPr>
            <a:spLocks noChangeArrowheads="1"/>
          </p:cNvSpPr>
          <p:nvPr/>
        </p:nvSpPr>
        <p:spPr bwMode="auto">
          <a:xfrm>
            <a:off x="3930814" y="2142285"/>
            <a:ext cx="1282372" cy="1263147"/>
          </a:xfrm>
          <a:prstGeom prst="ellipse">
            <a:avLst/>
          </a:prstGeom>
          <a:solidFill>
            <a:srgbClr val="0070C0"/>
          </a:solidFill>
          <a:ln>
            <a:headEnd/>
            <a:tailEnd/>
          </a:ln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245476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1368848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7015493" y="2499264"/>
            <a:ext cx="754880" cy="586062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2426574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2426574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364698" y="1933233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5364698" y="2986329"/>
            <a:ext cx="1335354" cy="628156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41" name="组合 140"/>
          <p:cNvGrpSpPr/>
          <p:nvPr userDrawn="1"/>
        </p:nvGrpSpPr>
        <p:grpSpPr>
          <a:xfrm>
            <a:off x="1086060" y="1231156"/>
            <a:ext cx="6668670" cy="3286446"/>
            <a:chOff x="165101" y="1772816"/>
            <a:chExt cx="8510588" cy="4194176"/>
          </a:xfrm>
        </p:grpSpPr>
        <p:grpSp>
          <p:nvGrpSpPr>
            <p:cNvPr id="107" name="组合 3"/>
            <p:cNvGrpSpPr/>
            <p:nvPr userDrawn="1"/>
          </p:nvGrpSpPr>
          <p:grpSpPr>
            <a:xfrm>
              <a:off x="3189289" y="2204617"/>
              <a:ext cx="5486400" cy="3762375"/>
              <a:chOff x="3189289" y="2204617"/>
              <a:chExt cx="5486400" cy="3762375"/>
            </a:xfrm>
          </p:grpSpPr>
          <p:sp>
            <p:nvSpPr>
              <p:cNvPr id="108" name="AutoShape 34"/>
              <p:cNvSpPr>
                <a:spLocks noChangeArrowheads="1"/>
              </p:cNvSpPr>
              <p:nvPr/>
            </p:nvSpPr>
            <p:spPr bwMode="auto">
              <a:xfrm>
                <a:off x="3189289" y="5355805"/>
                <a:ext cx="5486399" cy="611187"/>
              </a:xfrm>
              <a:prstGeom prst="roundRect">
                <a:avLst>
                  <a:gd name="adj" fmla="val 15065"/>
                </a:avLst>
              </a:prstGeom>
              <a:gradFill rotWithShape="1">
                <a:gsLst>
                  <a:gs pos="0">
                    <a:srgbClr val="777777">
                      <a:alpha val="9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AutoShape 3"/>
              <p:cNvSpPr>
                <a:spLocks noChangeArrowheads="1"/>
              </p:cNvSpPr>
              <p:nvPr/>
            </p:nvSpPr>
            <p:spPr bwMode="auto">
              <a:xfrm>
                <a:off x="3532189" y="2204617"/>
                <a:ext cx="5143500" cy="3125788"/>
              </a:xfrm>
              <a:prstGeom prst="roundRect">
                <a:avLst>
                  <a:gd name="adj" fmla="val 2644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5F5F5"/>
                  </a:gs>
                </a:gsLst>
                <a:lin ang="5400000" scaled="1"/>
              </a:gradFill>
              <a:ln w="3175">
                <a:solidFill>
                  <a:srgbClr val="C0C0C0">
                    <a:alpha val="69019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10" name="Group 4"/>
            <p:cNvGrpSpPr>
              <a:grpSpLocks/>
            </p:cNvGrpSpPr>
            <p:nvPr userDrawn="1"/>
          </p:nvGrpSpPr>
          <p:grpSpPr bwMode="auto">
            <a:xfrm>
              <a:off x="165101" y="1772816"/>
              <a:ext cx="4303715" cy="4133851"/>
              <a:chOff x="0" y="0"/>
              <a:chExt cx="3079" cy="2958"/>
            </a:xfrm>
          </p:grpSpPr>
          <p:sp>
            <p:nvSpPr>
              <p:cNvPr id="111" name="Oval 5"/>
              <p:cNvSpPr>
                <a:spLocks noChangeArrowheads="1"/>
              </p:cNvSpPr>
              <p:nvPr/>
            </p:nvSpPr>
            <p:spPr bwMode="auto">
              <a:xfrm>
                <a:off x="0" y="2592"/>
                <a:ext cx="2596" cy="366"/>
              </a:xfrm>
              <a:prstGeom prst="ellipse">
                <a:avLst/>
              </a:prstGeom>
              <a:gradFill rotWithShape="1">
                <a:gsLst>
                  <a:gs pos="0">
                    <a:srgbClr val="333333">
                      <a:alpha val="5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2" name="Oval 6"/>
              <p:cNvSpPr>
                <a:spLocks noChangeArrowheads="1"/>
              </p:cNvSpPr>
              <p:nvPr/>
            </p:nvSpPr>
            <p:spPr bwMode="auto">
              <a:xfrm>
                <a:off x="199" y="0"/>
                <a:ext cx="2880" cy="288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6350">
                <a:solidFill>
                  <a:srgbClr val="EAEAEA"/>
                </a:solidFill>
                <a:round/>
                <a:headEnd/>
                <a:tailEnd/>
              </a:ln>
              <a:effectLst>
                <a:outerShdw dist="68392" dir="4091915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14" name="Group 8"/>
              <p:cNvGrpSpPr>
                <a:grpSpLocks/>
              </p:cNvGrpSpPr>
              <p:nvPr userDrawn="1"/>
            </p:nvGrpSpPr>
            <p:grpSpPr bwMode="auto">
              <a:xfrm>
                <a:off x="477" y="288"/>
                <a:ext cx="2308" cy="2304"/>
                <a:chOff x="0" y="0"/>
                <a:chExt cx="2060" cy="2056"/>
              </a:xfrm>
            </p:grpSpPr>
            <p:grpSp>
              <p:nvGrpSpPr>
                <p:cNvPr id="124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060" cy="2056"/>
                  <a:chOff x="0" y="0"/>
                  <a:chExt cx="2524" cy="2518"/>
                </a:xfrm>
              </p:grpSpPr>
              <p:grpSp>
                <p:nvGrpSpPr>
                  <p:cNvPr id="12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2524" cy="2518"/>
                    <a:chOff x="0" y="0"/>
                    <a:chExt cx="2524" cy="2518"/>
                  </a:xfrm>
                </p:grpSpPr>
                <p:sp>
                  <p:nvSpPr>
                    <p:cNvPr id="132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363"/>
                      <a:ext cx="1262" cy="900"/>
                    </a:xfrm>
                    <a:custGeom>
                      <a:avLst/>
                      <a:gdLst>
                        <a:gd name="T0" fmla="*/ 363 w 174"/>
                        <a:gd name="T1" fmla="*/ 0 h 124"/>
                        <a:gd name="T2" fmla="*/ 0 w 174"/>
                        <a:gd name="T3" fmla="*/ 893 h 124"/>
                        <a:gd name="T4" fmla="*/ 1262 w 174"/>
                        <a:gd name="T5" fmla="*/ 900 h 124"/>
                        <a:gd name="T6" fmla="*/ 363 w 174"/>
                        <a:gd name="T7" fmla="*/ 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50" y="0"/>
                          </a:moveTo>
                          <a:cubicBezTo>
                            <a:pt x="18" y="33"/>
                            <a:pt x="0" y="77"/>
                            <a:pt x="0" y="123"/>
                          </a:cubicBezTo>
                          <a:lnTo>
                            <a:pt x="174" y="124"/>
                          </a:lnTo>
                          <a:lnTo>
                            <a:pt x="5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3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2" y="0"/>
                      <a:ext cx="900" cy="1263"/>
                    </a:xfrm>
                    <a:custGeom>
                      <a:avLst/>
                      <a:gdLst>
                        <a:gd name="T0" fmla="*/ 893 w 124"/>
                        <a:gd name="T1" fmla="*/ 0 h 174"/>
                        <a:gd name="T2" fmla="*/ 0 w 124"/>
                        <a:gd name="T3" fmla="*/ 363 h 174"/>
                        <a:gd name="T4" fmla="*/ 900 w 124"/>
                        <a:gd name="T5" fmla="*/ 1263 h 174"/>
                        <a:gd name="T6" fmla="*/ 893 w 124"/>
                        <a:gd name="T7" fmla="*/ 0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4"/>
                        <a:gd name="T13" fmla="*/ 0 h 174"/>
                        <a:gd name="T14" fmla="*/ 124 w 124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4" h="174">
                          <a:moveTo>
                            <a:pt x="123" y="0"/>
                          </a:moveTo>
                          <a:cubicBezTo>
                            <a:pt x="77" y="0"/>
                            <a:pt x="33" y="18"/>
                            <a:pt x="0" y="50"/>
                          </a:cubicBezTo>
                          <a:lnTo>
                            <a:pt x="124" y="174"/>
                          </a:lnTo>
                          <a:lnTo>
                            <a:pt x="123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4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0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50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0" y="0"/>
                          </a:moveTo>
                          <a:cubicBezTo>
                            <a:pt x="0" y="46"/>
                            <a:pt x="18" y="90"/>
                            <a:pt x="50" y="123"/>
                          </a:cubicBezTo>
                          <a:lnTo>
                            <a:pt x="17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5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361" y="1263"/>
                      <a:ext cx="899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23"/>
                        </a:cxn>
                        <a:cxn ang="0">
                          <a:pos x="124" y="173"/>
                        </a:cxn>
                        <a:cxn ang="0">
                          <a:pos x="124" y="0"/>
                        </a:cxn>
                        <a:cxn ang="0">
                          <a:pos x="0" y="123"/>
                        </a:cxn>
                      </a:cxnLst>
                      <a:rect l="0" t="0" r="r" b="b"/>
                      <a:pathLst>
                        <a:path w="124" h="173">
                          <a:moveTo>
                            <a:pt x="0" y="123"/>
                          </a:moveTo>
                          <a:cubicBezTo>
                            <a:pt x="33" y="155"/>
                            <a:pt x="77" y="173"/>
                            <a:pt x="124" y="173"/>
                          </a:cubicBezTo>
                          <a:lnTo>
                            <a:pt x="124" y="0"/>
                          </a:lnTo>
                          <a:lnTo>
                            <a:pt x="0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6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892" cy="1255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3"/>
                        </a:cxn>
                        <a:cxn ang="0">
                          <a:pos x="123" y="123"/>
                        </a:cxn>
                        <a:cxn ang="0">
                          <a:pos x="0" y="0"/>
                        </a:cxn>
                        <a:cxn ang="0">
                          <a:pos x="0" y="173"/>
                        </a:cxn>
                      </a:cxnLst>
                      <a:rect l="0" t="0" r="r" b="b"/>
                      <a:pathLst>
                        <a:path w="123" h="173">
                          <a:moveTo>
                            <a:pt x="0" y="173"/>
                          </a:moveTo>
                          <a:cubicBezTo>
                            <a:pt x="46" y="173"/>
                            <a:pt x="90" y="155"/>
                            <a:pt x="123" y="123"/>
                          </a:cubicBezTo>
                          <a:lnTo>
                            <a:pt x="0" y="0"/>
                          </a:lnTo>
                          <a:lnTo>
                            <a:pt x="0" y="173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7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0"/>
                      <a:ext cx="892" cy="1263"/>
                    </a:xfrm>
                    <a:custGeom>
                      <a:avLst/>
                      <a:gdLst>
                        <a:gd name="T0" fmla="*/ 892 w 123"/>
                        <a:gd name="T1" fmla="*/ 363 h 174"/>
                        <a:gd name="T2" fmla="*/ 0 w 123"/>
                        <a:gd name="T3" fmla="*/ 0 h 174"/>
                        <a:gd name="T4" fmla="*/ 0 w 123"/>
                        <a:gd name="T5" fmla="*/ 1263 h 174"/>
                        <a:gd name="T6" fmla="*/ 892 w 123"/>
                        <a:gd name="T7" fmla="*/ 363 h 17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23"/>
                        <a:gd name="T13" fmla="*/ 0 h 174"/>
                        <a:gd name="T14" fmla="*/ 123 w 123"/>
                        <a:gd name="T15" fmla="*/ 174 h 17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23" h="174">
                          <a:moveTo>
                            <a:pt x="123" y="50"/>
                          </a:moveTo>
                          <a:cubicBezTo>
                            <a:pt x="90" y="18"/>
                            <a:pt x="46" y="0"/>
                            <a:pt x="0" y="0"/>
                          </a:cubicBezTo>
                          <a:lnTo>
                            <a:pt x="0" y="174"/>
                          </a:lnTo>
                          <a:lnTo>
                            <a:pt x="123" y="5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8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363"/>
                      <a:ext cx="1262" cy="900"/>
                    </a:xfrm>
                    <a:custGeom>
                      <a:avLst/>
                      <a:gdLst>
                        <a:gd name="T0" fmla="*/ 1262 w 174"/>
                        <a:gd name="T1" fmla="*/ 900 h 124"/>
                        <a:gd name="T2" fmla="*/ 892 w 174"/>
                        <a:gd name="T3" fmla="*/ 0 h 124"/>
                        <a:gd name="T4" fmla="*/ 0 w 174"/>
                        <a:gd name="T5" fmla="*/ 900 h 124"/>
                        <a:gd name="T6" fmla="*/ 1262 w 174"/>
                        <a:gd name="T7" fmla="*/ 900 h 124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4"/>
                        <a:gd name="T13" fmla="*/ 0 h 124"/>
                        <a:gd name="T14" fmla="*/ 174 w 174"/>
                        <a:gd name="T15" fmla="*/ 124 h 124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4" h="124">
                          <a:moveTo>
                            <a:pt x="174" y="124"/>
                          </a:moveTo>
                          <a:cubicBezTo>
                            <a:pt x="174" y="77"/>
                            <a:pt x="155" y="33"/>
                            <a:pt x="123" y="0"/>
                          </a:cubicBezTo>
                          <a:lnTo>
                            <a:pt x="0" y="124"/>
                          </a:lnTo>
                          <a:lnTo>
                            <a:pt x="174" y="124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9" name="未知"/>
                    <p:cNvSpPr>
                      <a:spLocks/>
                    </p:cNvSpPr>
                    <p:nvPr/>
                  </p:nvSpPr>
                  <p:spPr bwMode="auto">
                    <a:xfrm>
                      <a:off x="1262" y="1263"/>
                      <a:ext cx="1262" cy="893"/>
                    </a:xfrm>
                    <a:custGeom>
                      <a:avLst/>
                      <a:gdLst/>
                      <a:ahLst/>
                      <a:cxnLst>
                        <a:cxn ang="0">
                          <a:pos x="123" y="123"/>
                        </a:cxn>
                        <a:cxn ang="0">
                          <a:pos x="174" y="0"/>
                        </a:cxn>
                        <a:cxn ang="0">
                          <a:pos x="0" y="0"/>
                        </a:cxn>
                        <a:cxn ang="0">
                          <a:pos x="123" y="123"/>
                        </a:cxn>
                      </a:cxnLst>
                      <a:rect l="0" t="0" r="r" b="b"/>
                      <a:pathLst>
                        <a:path w="174" h="123">
                          <a:moveTo>
                            <a:pt x="123" y="123"/>
                          </a:moveTo>
                          <a:cubicBezTo>
                            <a:pt x="155" y="90"/>
                            <a:pt x="174" y="46"/>
                            <a:pt x="174" y="0"/>
                          </a:cubicBezTo>
                          <a:lnTo>
                            <a:pt x="0" y="0"/>
                          </a:lnTo>
                          <a:lnTo>
                            <a:pt x="123" y="12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rgbClr val="FFFFFF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grpSp>
                <p:nvGrpSpPr>
                  <p:cNvPr id="12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593" y="591"/>
                    <a:ext cx="1337" cy="1337"/>
                    <a:chOff x="0" y="0"/>
                    <a:chExt cx="487" cy="487"/>
                  </a:xfrm>
                </p:grpSpPr>
                <p:sp>
                  <p:nvSpPr>
                    <p:cNvPr id="130" name="Oval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487" cy="487"/>
                    </a:xfrm>
                    <a:prstGeom prst="ellipse">
                      <a:avLst/>
                    </a:prstGeom>
                    <a:solidFill>
                      <a:srgbClr val="ECECEC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13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202"/>
                      <a:ext cx="82" cy="82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6350">
                      <a:solidFill>
                        <a:srgbClr val="FFFFFF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126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504" y="503"/>
                  <a:ext cx="1052" cy="105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</p:grpSp>
      <p:sp>
        <p:nvSpPr>
          <p:cNvPr id="142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2427749" y="24683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44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2251505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5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2983271" y="1706062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6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500347" y="225205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7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1720655" y="2255595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8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1720655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49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3495710" y="293938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0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2251505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1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2983271" y="3490499"/>
            <a:ext cx="530850" cy="432646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153" name="文本占位符 152"/>
          <p:cNvSpPr>
            <a:spLocks noGrp="1"/>
          </p:cNvSpPr>
          <p:nvPr>
            <p:ph type="body" sz="quarter" idx="19"/>
          </p:nvPr>
        </p:nvSpPr>
        <p:spPr>
          <a:xfrm>
            <a:off x="4627564" y="1750336"/>
            <a:ext cx="2951524" cy="2117575"/>
          </a:xfrm>
          <a:prstGeom prst="rect">
            <a:avLst/>
          </a:prstGeom>
        </p:spPr>
        <p:txBody>
          <a:bodyPr/>
          <a:lstStyle>
            <a:lvl1pPr algn="just">
              <a:defRPr sz="1800">
                <a:latin typeface="微软雅黑" pitchFamily="34" charset="-122"/>
                <a:ea typeface="微软雅黑" pitchFamily="34" charset="-122"/>
              </a:defRPr>
            </a:lvl1pPr>
            <a:lvl2pPr algn="just">
              <a:defRPr sz="1800">
                <a:latin typeface="微软雅黑" pitchFamily="34" charset="-122"/>
                <a:ea typeface="微软雅黑" pitchFamily="34" charset="-122"/>
              </a:defRPr>
            </a:lvl2pPr>
            <a:lvl3pPr algn="just">
              <a:defRPr sz="1800">
                <a:latin typeface="微软雅黑" pitchFamily="34" charset="-122"/>
                <a:ea typeface="微软雅黑" pitchFamily="34" charset="-122"/>
              </a:defRPr>
            </a:lvl3pPr>
            <a:lvl4pPr algn="just">
              <a:defRPr sz="1800">
                <a:latin typeface="微软雅黑" pitchFamily="34" charset="-122"/>
                <a:ea typeface="微软雅黑" pitchFamily="34" charset="-122"/>
              </a:defRPr>
            </a:lvl4pPr>
            <a:lvl5pPr algn="just"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19"/>
          <p:cNvSpPr>
            <a:spLocks noGrp="1"/>
          </p:cNvSpPr>
          <p:nvPr>
            <p:ph type="body" sz="quarter" idx="10" hasCustomPrompt="1"/>
          </p:nvPr>
        </p:nvSpPr>
        <p:spPr>
          <a:xfrm>
            <a:off x="540836" y="1379538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0836" y="1937219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2" hasCustomPrompt="1"/>
          </p:nvPr>
        </p:nvSpPr>
        <p:spPr>
          <a:xfrm>
            <a:off x="540836" y="2491340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540836" y="3049021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4" name="文本占位符 19"/>
          <p:cNvSpPr>
            <a:spLocks noGrp="1"/>
          </p:cNvSpPr>
          <p:nvPr>
            <p:ph type="body" sz="quarter" idx="14" hasCustomPrompt="1"/>
          </p:nvPr>
        </p:nvSpPr>
        <p:spPr>
          <a:xfrm>
            <a:off x="540836" y="3606702"/>
            <a:ext cx="4724400" cy="405281"/>
          </a:xfrm>
          <a:prstGeom prst="rect">
            <a:avLst/>
          </a:prstGeom>
        </p:spPr>
        <p:txBody>
          <a:bodyPr/>
          <a:lstStyle>
            <a:lvl1pPr algn="l">
              <a:buFont typeface="Arial" pitchFamily="34" charset="0"/>
              <a:buChar char="•"/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  单击此处编辑目录</a:t>
            </a:r>
            <a:endParaRPr lang="zh-CN" altLang="en-US" dirty="0"/>
          </a:p>
        </p:txBody>
      </p:sp>
      <p:sp>
        <p:nvSpPr>
          <p:cNvPr id="25" name="文本框 1"/>
          <p:cNvSpPr txBox="1">
            <a:spLocks noChangeArrowheads="1"/>
          </p:cNvSpPr>
          <p:nvPr userDrawn="1"/>
        </p:nvSpPr>
        <p:spPr bwMode="auto">
          <a:xfrm>
            <a:off x="7573409" y="1932691"/>
            <a:ext cx="11079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26" name="矩形 2"/>
          <p:cNvSpPr>
            <a:spLocks noChangeArrowheads="1"/>
          </p:cNvSpPr>
          <p:nvPr userDrawn="1"/>
        </p:nvSpPr>
        <p:spPr bwMode="auto">
          <a:xfrm>
            <a:off x="5906286" y="2574259"/>
            <a:ext cx="2775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6" name="Freeform 8"/>
          <p:cNvSpPr>
            <a:spLocks/>
          </p:cNvSpPr>
          <p:nvPr/>
        </p:nvSpPr>
        <p:spPr bwMode="auto">
          <a:xfrm>
            <a:off x="5112066" y="1815455"/>
            <a:ext cx="1148261" cy="1579745"/>
          </a:xfrm>
          <a:custGeom>
            <a:avLst/>
            <a:gdLst>
              <a:gd name="T0" fmla="*/ 550 w 809"/>
              <a:gd name="T1" fmla="*/ 1113 h 1113"/>
              <a:gd name="T2" fmla="*/ 809 w 809"/>
              <a:gd name="T3" fmla="*/ 613 h 1113"/>
              <a:gd name="T4" fmla="*/ 210 w 809"/>
              <a:gd name="T5" fmla="*/ 0 h 1113"/>
              <a:gd name="T6" fmla="*/ 238 w 809"/>
              <a:gd name="T7" fmla="*/ 186 h 1113"/>
              <a:gd name="T8" fmla="*/ 0 w 809"/>
              <a:gd name="T9" fmla="*/ 671 h 1113"/>
              <a:gd name="T10" fmla="*/ 550 w 809"/>
              <a:gd name="T11" fmla="*/ 1113 h 1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1113">
                <a:moveTo>
                  <a:pt x="550" y="1113"/>
                </a:moveTo>
                <a:cubicBezTo>
                  <a:pt x="707" y="1002"/>
                  <a:pt x="809" y="819"/>
                  <a:pt x="809" y="613"/>
                </a:cubicBezTo>
                <a:cubicBezTo>
                  <a:pt x="809" y="279"/>
                  <a:pt x="542" y="8"/>
                  <a:pt x="210" y="0"/>
                </a:cubicBezTo>
                <a:cubicBezTo>
                  <a:pt x="229" y="59"/>
                  <a:pt x="238" y="121"/>
                  <a:pt x="238" y="186"/>
                </a:cubicBezTo>
                <a:cubicBezTo>
                  <a:pt x="238" y="383"/>
                  <a:pt x="145" y="559"/>
                  <a:pt x="0" y="671"/>
                </a:cubicBezTo>
                <a:cubicBezTo>
                  <a:pt x="262" y="687"/>
                  <a:pt x="480" y="869"/>
                  <a:pt x="550" y="1113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571290" y="2762167"/>
            <a:ext cx="1329940" cy="786324"/>
          </a:xfrm>
          <a:custGeom>
            <a:avLst/>
            <a:gdLst>
              <a:gd name="T0" fmla="*/ 0 w 937"/>
              <a:gd name="T1" fmla="*/ 127 h 554"/>
              <a:gd name="T2" fmla="*/ 1 w 937"/>
              <a:gd name="T3" fmla="*/ 129 h 554"/>
              <a:gd name="T4" fmla="*/ 208 w 937"/>
              <a:gd name="T5" fmla="*/ 425 h 554"/>
              <a:gd name="T6" fmla="*/ 584 w 937"/>
              <a:gd name="T7" fmla="*/ 554 h 554"/>
              <a:gd name="T8" fmla="*/ 937 w 937"/>
              <a:gd name="T9" fmla="*/ 442 h 554"/>
              <a:gd name="T10" fmla="*/ 387 w 937"/>
              <a:gd name="T11" fmla="*/ 0 h 554"/>
              <a:gd name="T12" fmla="*/ 14 w 937"/>
              <a:gd name="T13" fmla="*/ 127 h 554"/>
              <a:gd name="T14" fmla="*/ 0 w 937"/>
              <a:gd name="T15" fmla="*/ 127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37" h="554">
                <a:moveTo>
                  <a:pt x="0" y="127"/>
                </a:moveTo>
                <a:cubicBezTo>
                  <a:pt x="0" y="128"/>
                  <a:pt x="0" y="128"/>
                  <a:pt x="1" y="129"/>
                </a:cubicBezTo>
                <a:cubicBezTo>
                  <a:pt x="97" y="203"/>
                  <a:pt x="170" y="306"/>
                  <a:pt x="208" y="425"/>
                </a:cubicBezTo>
                <a:cubicBezTo>
                  <a:pt x="312" y="506"/>
                  <a:pt x="442" y="554"/>
                  <a:pt x="584" y="554"/>
                </a:cubicBezTo>
                <a:cubicBezTo>
                  <a:pt x="716" y="554"/>
                  <a:pt x="838" y="513"/>
                  <a:pt x="937" y="442"/>
                </a:cubicBezTo>
                <a:cubicBezTo>
                  <a:pt x="867" y="198"/>
                  <a:pt x="649" y="16"/>
                  <a:pt x="387" y="0"/>
                </a:cubicBezTo>
                <a:cubicBezTo>
                  <a:pt x="283" y="80"/>
                  <a:pt x="154" y="127"/>
                  <a:pt x="14" y="127"/>
                </a:cubicBezTo>
                <a:cubicBezTo>
                  <a:pt x="9" y="127"/>
                  <a:pt x="5" y="127"/>
                  <a:pt x="0" y="127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569871" y="2942426"/>
            <a:ext cx="2839" cy="2839"/>
          </a:xfrm>
          <a:custGeom>
            <a:avLst/>
            <a:gdLst>
              <a:gd name="T0" fmla="*/ 0 w 2"/>
              <a:gd name="T1" fmla="*/ 0 h 2"/>
              <a:gd name="T2" fmla="*/ 2 w 2"/>
              <a:gd name="T3" fmla="*/ 2 h 2"/>
              <a:gd name="T4" fmla="*/ 1 w 2"/>
              <a:gd name="T5" fmla="*/ 0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1" y="1"/>
                  <a:pt x="2" y="2"/>
                </a:cubicBezTo>
                <a:cubicBezTo>
                  <a:pt x="1" y="1"/>
                  <a:pt x="1" y="1"/>
                  <a:pt x="1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>
            <a:off x="4552839" y="3365394"/>
            <a:ext cx="1382455" cy="1134067"/>
          </a:xfrm>
          <a:custGeom>
            <a:avLst/>
            <a:gdLst>
              <a:gd name="T0" fmla="*/ 0 w 974"/>
              <a:gd name="T1" fmla="*/ 680 h 799"/>
              <a:gd name="T2" fmla="*/ 362 w 974"/>
              <a:gd name="T3" fmla="*/ 799 h 799"/>
              <a:gd name="T4" fmla="*/ 974 w 974"/>
              <a:gd name="T5" fmla="*/ 187 h 799"/>
              <a:gd name="T6" fmla="*/ 950 w 974"/>
              <a:gd name="T7" fmla="*/ 17 h 799"/>
              <a:gd name="T8" fmla="*/ 597 w 974"/>
              <a:gd name="T9" fmla="*/ 129 h 799"/>
              <a:gd name="T10" fmla="*/ 221 w 974"/>
              <a:gd name="T11" fmla="*/ 0 h 799"/>
              <a:gd name="T12" fmla="*/ 250 w 974"/>
              <a:gd name="T13" fmla="*/ 187 h 799"/>
              <a:gd name="T14" fmla="*/ 0 w 974"/>
              <a:gd name="T15" fmla="*/ 68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4" h="799">
                <a:moveTo>
                  <a:pt x="0" y="680"/>
                </a:moveTo>
                <a:cubicBezTo>
                  <a:pt x="101" y="755"/>
                  <a:pt x="227" y="799"/>
                  <a:pt x="362" y="799"/>
                </a:cubicBezTo>
                <a:cubicBezTo>
                  <a:pt x="700" y="799"/>
                  <a:pt x="974" y="525"/>
                  <a:pt x="974" y="187"/>
                </a:cubicBezTo>
                <a:cubicBezTo>
                  <a:pt x="974" y="128"/>
                  <a:pt x="966" y="71"/>
                  <a:pt x="950" y="17"/>
                </a:cubicBezTo>
                <a:cubicBezTo>
                  <a:pt x="851" y="88"/>
                  <a:pt x="729" y="129"/>
                  <a:pt x="597" y="129"/>
                </a:cubicBezTo>
                <a:cubicBezTo>
                  <a:pt x="455" y="129"/>
                  <a:pt x="325" y="81"/>
                  <a:pt x="221" y="0"/>
                </a:cubicBezTo>
                <a:cubicBezTo>
                  <a:pt x="239" y="59"/>
                  <a:pt x="250" y="122"/>
                  <a:pt x="250" y="187"/>
                </a:cubicBezTo>
                <a:cubicBezTo>
                  <a:pt x="250" y="389"/>
                  <a:pt x="151" y="569"/>
                  <a:pt x="0" y="680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0" name="Freeform 14"/>
          <p:cNvSpPr>
            <a:spLocks/>
          </p:cNvSpPr>
          <p:nvPr/>
        </p:nvSpPr>
        <p:spPr bwMode="auto">
          <a:xfrm>
            <a:off x="3782127" y="1209389"/>
            <a:ext cx="1639360" cy="1186583"/>
          </a:xfrm>
          <a:custGeom>
            <a:avLst/>
            <a:gdLst>
              <a:gd name="T0" fmla="*/ 565 w 1155"/>
              <a:gd name="T1" fmla="*/ 836 h 836"/>
              <a:gd name="T2" fmla="*/ 1142 w 1155"/>
              <a:gd name="T3" fmla="*/ 427 h 836"/>
              <a:gd name="T4" fmla="*/ 1155 w 1155"/>
              <a:gd name="T5" fmla="*/ 427 h 836"/>
              <a:gd name="T6" fmla="*/ 572 w 1155"/>
              <a:gd name="T7" fmla="*/ 0 h 836"/>
              <a:gd name="T8" fmla="*/ 0 w 1155"/>
              <a:gd name="T9" fmla="*/ 394 h 836"/>
              <a:gd name="T10" fmla="*/ 565 w 1155"/>
              <a:gd name="T11" fmla="*/ 836 h 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5" h="836">
                <a:moveTo>
                  <a:pt x="565" y="836"/>
                </a:moveTo>
                <a:cubicBezTo>
                  <a:pt x="649" y="598"/>
                  <a:pt x="876" y="427"/>
                  <a:pt x="1142" y="427"/>
                </a:cubicBezTo>
                <a:cubicBezTo>
                  <a:pt x="1146" y="427"/>
                  <a:pt x="1151" y="427"/>
                  <a:pt x="1155" y="427"/>
                </a:cubicBezTo>
                <a:cubicBezTo>
                  <a:pt x="1077" y="180"/>
                  <a:pt x="845" y="0"/>
                  <a:pt x="572" y="0"/>
                </a:cubicBezTo>
                <a:cubicBezTo>
                  <a:pt x="311" y="0"/>
                  <a:pt x="88" y="164"/>
                  <a:pt x="0" y="394"/>
                </a:cubicBezTo>
                <a:cubicBezTo>
                  <a:pt x="269" y="405"/>
                  <a:pt x="493" y="588"/>
                  <a:pt x="565" y="836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1" name="Freeform 18"/>
          <p:cNvSpPr>
            <a:spLocks/>
          </p:cNvSpPr>
          <p:nvPr/>
        </p:nvSpPr>
        <p:spPr bwMode="auto">
          <a:xfrm>
            <a:off x="4559935" y="1809778"/>
            <a:ext cx="898455" cy="1132648"/>
          </a:xfrm>
          <a:custGeom>
            <a:avLst/>
            <a:gdLst>
              <a:gd name="T0" fmla="*/ 0 w 633"/>
              <a:gd name="T1" fmla="*/ 793 h 798"/>
              <a:gd name="T2" fmla="*/ 7 w 633"/>
              <a:gd name="T3" fmla="*/ 798 h 798"/>
              <a:gd name="T4" fmla="*/ 8 w 633"/>
              <a:gd name="T5" fmla="*/ 798 h 798"/>
              <a:gd name="T6" fmla="*/ 4 w 633"/>
              <a:gd name="T7" fmla="*/ 783 h 798"/>
              <a:gd name="T8" fmla="*/ 4 w 633"/>
              <a:gd name="T9" fmla="*/ 784 h 798"/>
              <a:gd name="T10" fmla="*/ 357 w 633"/>
              <a:gd name="T11" fmla="*/ 670 h 798"/>
              <a:gd name="T12" fmla="*/ 395 w 633"/>
              <a:gd name="T13" fmla="*/ 671 h 798"/>
              <a:gd name="T14" fmla="*/ 633 w 633"/>
              <a:gd name="T15" fmla="*/ 186 h 798"/>
              <a:gd name="T16" fmla="*/ 605 w 633"/>
              <a:gd name="T17" fmla="*/ 0 h 798"/>
              <a:gd name="T18" fmla="*/ 592 w 633"/>
              <a:gd name="T19" fmla="*/ 0 h 798"/>
              <a:gd name="T20" fmla="*/ 15 w 633"/>
              <a:gd name="T21" fmla="*/ 409 h 798"/>
              <a:gd name="T22" fmla="*/ 39 w 633"/>
              <a:gd name="T23" fmla="*/ 579 h 798"/>
              <a:gd name="T24" fmla="*/ 4 w 633"/>
              <a:gd name="T25" fmla="*/ 783 h 798"/>
              <a:gd name="T26" fmla="*/ 4 w 633"/>
              <a:gd name="T27" fmla="*/ 783 h 798"/>
              <a:gd name="T28" fmla="*/ 4 w 633"/>
              <a:gd name="T29" fmla="*/ 783 h 798"/>
              <a:gd name="T30" fmla="*/ 0 w 633"/>
              <a:gd name="T31" fmla="*/ 793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3" h="798">
                <a:moveTo>
                  <a:pt x="0" y="793"/>
                </a:moveTo>
                <a:cubicBezTo>
                  <a:pt x="2" y="795"/>
                  <a:pt x="5" y="796"/>
                  <a:pt x="7" y="798"/>
                </a:cubicBezTo>
                <a:cubicBezTo>
                  <a:pt x="7" y="798"/>
                  <a:pt x="8" y="798"/>
                  <a:pt x="8" y="798"/>
                </a:cubicBezTo>
                <a:cubicBezTo>
                  <a:pt x="6" y="793"/>
                  <a:pt x="5" y="788"/>
                  <a:pt x="4" y="783"/>
                </a:cubicBezTo>
                <a:cubicBezTo>
                  <a:pt x="4" y="783"/>
                  <a:pt x="4" y="783"/>
                  <a:pt x="4" y="784"/>
                </a:cubicBezTo>
                <a:cubicBezTo>
                  <a:pt x="104" y="712"/>
                  <a:pt x="226" y="670"/>
                  <a:pt x="357" y="670"/>
                </a:cubicBezTo>
                <a:cubicBezTo>
                  <a:pt x="370" y="670"/>
                  <a:pt x="383" y="671"/>
                  <a:pt x="395" y="671"/>
                </a:cubicBezTo>
                <a:cubicBezTo>
                  <a:pt x="540" y="559"/>
                  <a:pt x="633" y="383"/>
                  <a:pt x="633" y="186"/>
                </a:cubicBezTo>
                <a:cubicBezTo>
                  <a:pt x="633" y="121"/>
                  <a:pt x="624" y="59"/>
                  <a:pt x="605" y="0"/>
                </a:cubicBezTo>
                <a:cubicBezTo>
                  <a:pt x="601" y="0"/>
                  <a:pt x="596" y="0"/>
                  <a:pt x="592" y="0"/>
                </a:cubicBezTo>
                <a:cubicBezTo>
                  <a:pt x="326" y="0"/>
                  <a:pt x="99" y="171"/>
                  <a:pt x="15" y="409"/>
                </a:cubicBezTo>
                <a:cubicBezTo>
                  <a:pt x="30" y="463"/>
                  <a:pt x="39" y="520"/>
                  <a:pt x="39" y="579"/>
                </a:cubicBezTo>
                <a:cubicBezTo>
                  <a:pt x="39" y="650"/>
                  <a:pt x="26" y="719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4" y="783"/>
                  <a:pt x="4" y="783"/>
                  <a:pt x="4" y="783"/>
                </a:cubicBezTo>
                <a:cubicBezTo>
                  <a:pt x="3" y="787"/>
                  <a:pt x="2" y="790"/>
                  <a:pt x="0" y="793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2" name="Freeform 19"/>
          <p:cNvSpPr>
            <a:spLocks/>
          </p:cNvSpPr>
          <p:nvPr/>
        </p:nvSpPr>
        <p:spPr bwMode="auto">
          <a:xfrm>
            <a:off x="4558516" y="2935328"/>
            <a:ext cx="11355" cy="7097"/>
          </a:xfrm>
          <a:custGeom>
            <a:avLst/>
            <a:gdLst>
              <a:gd name="T0" fmla="*/ 0 w 8"/>
              <a:gd name="T1" fmla="*/ 5 h 5"/>
              <a:gd name="T2" fmla="*/ 8 w 8"/>
              <a:gd name="T3" fmla="*/ 5 h 5"/>
              <a:gd name="T4" fmla="*/ 1 w 8"/>
              <a:gd name="T5" fmla="*/ 0 h 5"/>
              <a:gd name="T6" fmla="*/ 0 w 8"/>
              <a:gd name="T7" fmla="*/ 5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5">
                <a:moveTo>
                  <a:pt x="0" y="5"/>
                </a:moveTo>
                <a:cubicBezTo>
                  <a:pt x="2" y="5"/>
                  <a:pt x="5" y="5"/>
                  <a:pt x="8" y="5"/>
                </a:cubicBezTo>
                <a:cubicBezTo>
                  <a:pt x="6" y="3"/>
                  <a:pt x="3" y="2"/>
                  <a:pt x="1" y="0"/>
                </a:cubicBezTo>
                <a:cubicBezTo>
                  <a:pt x="1" y="2"/>
                  <a:pt x="0" y="3"/>
                  <a:pt x="0" y="5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3" name="Freeform 20"/>
          <p:cNvSpPr>
            <a:spLocks/>
          </p:cNvSpPr>
          <p:nvPr/>
        </p:nvSpPr>
        <p:spPr bwMode="auto">
          <a:xfrm>
            <a:off x="4538645" y="2929651"/>
            <a:ext cx="21290" cy="12775"/>
          </a:xfrm>
          <a:custGeom>
            <a:avLst/>
            <a:gdLst>
              <a:gd name="T0" fmla="*/ 14 w 15"/>
              <a:gd name="T1" fmla="*/ 9 h 9"/>
              <a:gd name="T2" fmla="*/ 15 w 15"/>
              <a:gd name="T3" fmla="*/ 4 h 9"/>
              <a:gd name="T4" fmla="*/ 10 w 15"/>
              <a:gd name="T5" fmla="*/ 0 h 9"/>
              <a:gd name="T6" fmla="*/ 0 w 15"/>
              <a:gd name="T7" fmla="*/ 8 h 9"/>
              <a:gd name="T8" fmla="*/ 14 w 15"/>
              <a:gd name="T9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" h="9">
                <a:moveTo>
                  <a:pt x="14" y="9"/>
                </a:moveTo>
                <a:cubicBezTo>
                  <a:pt x="14" y="7"/>
                  <a:pt x="15" y="6"/>
                  <a:pt x="15" y="4"/>
                </a:cubicBezTo>
                <a:cubicBezTo>
                  <a:pt x="14" y="3"/>
                  <a:pt x="12" y="2"/>
                  <a:pt x="10" y="0"/>
                </a:cubicBezTo>
                <a:cubicBezTo>
                  <a:pt x="6" y="3"/>
                  <a:pt x="3" y="5"/>
                  <a:pt x="0" y="8"/>
                </a:cubicBezTo>
                <a:cubicBezTo>
                  <a:pt x="4" y="8"/>
                  <a:pt x="9" y="8"/>
                  <a:pt x="14" y="9"/>
                </a:cubicBezTo>
              </a:path>
            </a:pathLst>
          </a:custGeom>
          <a:solidFill>
            <a:srgbClr val="2676FF">
              <a:lumMod val="75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5" name="Freeform 21"/>
          <p:cNvSpPr>
            <a:spLocks/>
          </p:cNvSpPr>
          <p:nvPr/>
        </p:nvSpPr>
        <p:spPr bwMode="auto">
          <a:xfrm>
            <a:off x="2883673" y="1767197"/>
            <a:ext cx="1182325" cy="1562713"/>
          </a:xfrm>
          <a:custGeom>
            <a:avLst/>
            <a:gdLst>
              <a:gd name="T0" fmla="*/ 244 w 833"/>
              <a:gd name="T1" fmla="*/ 1101 h 1101"/>
              <a:gd name="T2" fmla="*/ 817 w 833"/>
              <a:gd name="T3" fmla="*/ 703 h 1101"/>
              <a:gd name="T4" fmla="*/ 833 w 833"/>
              <a:gd name="T5" fmla="*/ 703 h 1101"/>
              <a:gd name="T6" fmla="*/ 595 w 833"/>
              <a:gd name="T7" fmla="*/ 219 h 1101"/>
              <a:gd name="T8" fmla="*/ 635 w 833"/>
              <a:gd name="T9" fmla="*/ 0 h 1101"/>
              <a:gd name="T10" fmla="*/ 612 w 833"/>
              <a:gd name="T11" fmla="*/ 0 h 1101"/>
              <a:gd name="T12" fmla="*/ 0 w 833"/>
              <a:gd name="T13" fmla="*/ 612 h 1101"/>
              <a:gd name="T14" fmla="*/ 244 w 833"/>
              <a:gd name="T15" fmla="*/ 1101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3" h="1101">
                <a:moveTo>
                  <a:pt x="244" y="1101"/>
                </a:moveTo>
                <a:cubicBezTo>
                  <a:pt x="331" y="869"/>
                  <a:pt x="555" y="703"/>
                  <a:pt x="817" y="703"/>
                </a:cubicBezTo>
                <a:cubicBezTo>
                  <a:pt x="823" y="703"/>
                  <a:pt x="828" y="703"/>
                  <a:pt x="833" y="703"/>
                </a:cubicBezTo>
                <a:cubicBezTo>
                  <a:pt x="688" y="592"/>
                  <a:pt x="595" y="416"/>
                  <a:pt x="595" y="219"/>
                </a:cubicBezTo>
                <a:cubicBezTo>
                  <a:pt x="595" y="142"/>
                  <a:pt x="609" y="68"/>
                  <a:pt x="635" y="0"/>
                </a:cubicBezTo>
                <a:cubicBezTo>
                  <a:pt x="627" y="0"/>
                  <a:pt x="620" y="0"/>
                  <a:pt x="612" y="0"/>
                </a:cubicBezTo>
                <a:cubicBezTo>
                  <a:pt x="274" y="0"/>
                  <a:pt x="0" y="274"/>
                  <a:pt x="0" y="612"/>
                </a:cubicBezTo>
                <a:cubicBezTo>
                  <a:pt x="0" y="812"/>
                  <a:pt x="96" y="989"/>
                  <a:pt x="244" y="110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6" name="Freeform 22"/>
          <p:cNvSpPr>
            <a:spLocks/>
          </p:cNvSpPr>
          <p:nvPr/>
        </p:nvSpPr>
        <p:spPr bwMode="auto">
          <a:xfrm>
            <a:off x="3224319" y="2760748"/>
            <a:ext cx="1314326" cy="739485"/>
          </a:xfrm>
          <a:custGeom>
            <a:avLst/>
            <a:gdLst>
              <a:gd name="T0" fmla="*/ 721 w 926"/>
              <a:gd name="T1" fmla="*/ 409 h 521"/>
              <a:gd name="T2" fmla="*/ 926 w 926"/>
              <a:gd name="T3" fmla="*/ 127 h 521"/>
              <a:gd name="T4" fmla="*/ 589 w 926"/>
              <a:gd name="T5" fmla="*/ 0 h 521"/>
              <a:gd name="T6" fmla="*/ 573 w 926"/>
              <a:gd name="T7" fmla="*/ 0 h 521"/>
              <a:gd name="T8" fmla="*/ 0 w 926"/>
              <a:gd name="T9" fmla="*/ 398 h 521"/>
              <a:gd name="T10" fmla="*/ 368 w 926"/>
              <a:gd name="T11" fmla="*/ 521 h 521"/>
              <a:gd name="T12" fmla="*/ 721 w 926"/>
              <a:gd name="T13" fmla="*/ 409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6" h="521">
                <a:moveTo>
                  <a:pt x="721" y="409"/>
                </a:moveTo>
                <a:cubicBezTo>
                  <a:pt x="761" y="296"/>
                  <a:pt x="833" y="199"/>
                  <a:pt x="926" y="127"/>
                </a:cubicBezTo>
                <a:cubicBezTo>
                  <a:pt x="799" y="120"/>
                  <a:pt x="683" y="73"/>
                  <a:pt x="589" y="0"/>
                </a:cubicBezTo>
                <a:cubicBezTo>
                  <a:pt x="584" y="0"/>
                  <a:pt x="579" y="0"/>
                  <a:pt x="573" y="0"/>
                </a:cubicBezTo>
                <a:cubicBezTo>
                  <a:pt x="311" y="0"/>
                  <a:pt x="87" y="166"/>
                  <a:pt x="0" y="398"/>
                </a:cubicBezTo>
                <a:cubicBezTo>
                  <a:pt x="102" y="476"/>
                  <a:pt x="230" y="521"/>
                  <a:pt x="368" y="521"/>
                </a:cubicBezTo>
                <a:cubicBezTo>
                  <a:pt x="500" y="521"/>
                  <a:pt x="622" y="480"/>
                  <a:pt x="721" y="409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7" name="Freeform 23"/>
          <p:cNvSpPr>
            <a:spLocks/>
          </p:cNvSpPr>
          <p:nvPr/>
        </p:nvSpPr>
        <p:spPr bwMode="auto">
          <a:xfrm>
            <a:off x="3171802" y="3319975"/>
            <a:ext cx="1383875" cy="1173809"/>
          </a:xfrm>
          <a:custGeom>
            <a:avLst/>
            <a:gdLst>
              <a:gd name="T0" fmla="*/ 760 w 975"/>
              <a:gd name="T1" fmla="*/ 11 h 827"/>
              <a:gd name="T2" fmla="*/ 407 w 975"/>
              <a:gd name="T3" fmla="*/ 123 h 827"/>
              <a:gd name="T4" fmla="*/ 39 w 975"/>
              <a:gd name="T5" fmla="*/ 0 h 827"/>
              <a:gd name="T6" fmla="*/ 0 w 975"/>
              <a:gd name="T7" fmla="*/ 215 h 827"/>
              <a:gd name="T8" fmla="*/ 612 w 975"/>
              <a:gd name="T9" fmla="*/ 827 h 827"/>
              <a:gd name="T10" fmla="*/ 975 w 975"/>
              <a:gd name="T11" fmla="*/ 708 h 827"/>
              <a:gd name="T12" fmla="*/ 726 w 975"/>
              <a:gd name="T13" fmla="*/ 215 h 827"/>
              <a:gd name="T14" fmla="*/ 760 w 975"/>
              <a:gd name="T15" fmla="*/ 11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75" h="827">
                <a:moveTo>
                  <a:pt x="760" y="11"/>
                </a:moveTo>
                <a:cubicBezTo>
                  <a:pt x="661" y="82"/>
                  <a:pt x="539" y="123"/>
                  <a:pt x="407" y="123"/>
                </a:cubicBezTo>
                <a:cubicBezTo>
                  <a:pt x="269" y="123"/>
                  <a:pt x="141" y="78"/>
                  <a:pt x="39" y="0"/>
                </a:cubicBezTo>
                <a:cubicBezTo>
                  <a:pt x="14" y="67"/>
                  <a:pt x="0" y="139"/>
                  <a:pt x="0" y="215"/>
                </a:cubicBezTo>
                <a:cubicBezTo>
                  <a:pt x="0" y="553"/>
                  <a:pt x="274" y="827"/>
                  <a:pt x="612" y="827"/>
                </a:cubicBezTo>
                <a:cubicBezTo>
                  <a:pt x="748" y="827"/>
                  <a:pt x="874" y="783"/>
                  <a:pt x="975" y="708"/>
                </a:cubicBezTo>
                <a:cubicBezTo>
                  <a:pt x="824" y="597"/>
                  <a:pt x="726" y="417"/>
                  <a:pt x="726" y="215"/>
                </a:cubicBezTo>
                <a:cubicBezTo>
                  <a:pt x="726" y="143"/>
                  <a:pt x="738" y="75"/>
                  <a:pt x="760" y="11"/>
                </a:cubicBezTo>
              </a:path>
            </a:pathLst>
          </a:custGeom>
          <a:solidFill>
            <a:srgbClr val="0070C0"/>
          </a:solidFill>
          <a:ln w="3175" cap="flat" cmpd="sng" algn="ctr">
            <a:solidFill>
              <a:srgbClr val="2676FF">
                <a:lumMod val="60000"/>
                <a:lumOff val="40000"/>
                <a:alpha val="0"/>
              </a:srgb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48" name="Freeform 24"/>
          <p:cNvSpPr>
            <a:spLocks/>
          </p:cNvSpPr>
          <p:nvPr/>
        </p:nvSpPr>
        <p:spPr bwMode="auto">
          <a:xfrm>
            <a:off x="4199418" y="2942426"/>
            <a:ext cx="708260" cy="1388132"/>
          </a:xfrm>
          <a:custGeom>
            <a:avLst/>
            <a:gdLst>
              <a:gd name="T0" fmla="*/ 34 w 499"/>
              <a:gd name="T1" fmla="*/ 281 h 978"/>
              <a:gd name="T2" fmla="*/ 0 w 499"/>
              <a:gd name="T3" fmla="*/ 485 h 978"/>
              <a:gd name="T4" fmla="*/ 249 w 499"/>
              <a:gd name="T5" fmla="*/ 978 h 978"/>
              <a:gd name="T6" fmla="*/ 499 w 499"/>
              <a:gd name="T7" fmla="*/ 485 h 978"/>
              <a:gd name="T8" fmla="*/ 470 w 499"/>
              <a:gd name="T9" fmla="*/ 298 h 978"/>
              <a:gd name="T10" fmla="*/ 263 w 499"/>
              <a:gd name="T11" fmla="*/ 2 h 978"/>
              <a:gd name="T12" fmla="*/ 261 w 499"/>
              <a:gd name="T13" fmla="*/ 0 h 978"/>
              <a:gd name="T14" fmla="*/ 253 w 499"/>
              <a:gd name="T15" fmla="*/ 0 h 978"/>
              <a:gd name="T16" fmla="*/ 34 w 499"/>
              <a:gd name="T17" fmla="*/ 281 h 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9" h="978">
                <a:moveTo>
                  <a:pt x="34" y="281"/>
                </a:moveTo>
                <a:cubicBezTo>
                  <a:pt x="12" y="345"/>
                  <a:pt x="0" y="413"/>
                  <a:pt x="0" y="485"/>
                </a:cubicBezTo>
                <a:cubicBezTo>
                  <a:pt x="0" y="687"/>
                  <a:pt x="98" y="867"/>
                  <a:pt x="249" y="978"/>
                </a:cubicBezTo>
                <a:cubicBezTo>
                  <a:pt x="400" y="867"/>
                  <a:pt x="499" y="687"/>
                  <a:pt x="499" y="485"/>
                </a:cubicBezTo>
                <a:cubicBezTo>
                  <a:pt x="499" y="420"/>
                  <a:pt x="488" y="357"/>
                  <a:pt x="470" y="298"/>
                </a:cubicBezTo>
                <a:cubicBezTo>
                  <a:pt x="374" y="223"/>
                  <a:pt x="301" y="120"/>
                  <a:pt x="263" y="2"/>
                </a:cubicBezTo>
                <a:cubicBezTo>
                  <a:pt x="262" y="1"/>
                  <a:pt x="262" y="1"/>
                  <a:pt x="261" y="0"/>
                </a:cubicBezTo>
                <a:cubicBezTo>
                  <a:pt x="258" y="0"/>
                  <a:pt x="255" y="0"/>
                  <a:pt x="253" y="0"/>
                </a:cubicBezTo>
                <a:cubicBezTo>
                  <a:pt x="209" y="114"/>
                  <a:pt x="132" y="211"/>
                  <a:pt x="34" y="281"/>
                </a:cubicBezTo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60188" y="2389822"/>
            <a:ext cx="1060261" cy="975099"/>
            <a:chOff x="3965426" y="3650721"/>
            <a:chExt cx="1185863" cy="1090612"/>
          </a:xfrm>
          <a:solidFill>
            <a:srgbClr val="F9F9F9"/>
          </a:solidFill>
        </p:grpSpPr>
        <p:sp>
          <p:nvSpPr>
            <p:cNvPr id="56" name="Freeform 9"/>
            <p:cNvSpPr>
              <a:spLocks/>
            </p:cNvSpPr>
            <p:nvPr/>
          </p:nvSpPr>
          <p:spPr bwMode="auto">
            <a:xfrm>
              <a:off x="4538514" y="4271433"/>
              <a:ext cx="328612" cy="469900"/>
            </a:xfrm>
            <a:custGeom>
              <a:avLst/>
              <a:gdLst>
                <a:gd name="T0" fmla="*/ 0 w 207"/>
                <a:gd name="T1" fmla="*/ 0 h 296"/>
                <a:gd name="T2" fmla="*/ 207 w 207"/>
                <a:gd name="T3" fmla="*/ 296 h 296"/>
                <a:gd name="T4" fmla="*/ 0 w 207"/>
                <a:gd name="T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7" h="296">
                  <a:moveTo>
                    <a:pt x="0" y="0"/>
                  </a:moveTo>
                  <a:cubicBezTo>
                    <a:pt x="38" y="118"/>
                    <a:pt x="111" y="221"/>
                    <a:pt x="207" y="296"/>
                  </a:cubicBezTo>
                  <a:cubicBezTo>
                    <a:pt x="169" y="177"/>
                    <a:pt x="96" y="74"/>
                    <a:pt x="0" y="0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7" name="Freeform 12"/>
            <p:cNvSpPr>
              <a:spLocks/>
            </p:cNvSpPr>
            <p:nvPr/>
          </p:nvSpPr>
          <p:spPr bwMode="auto">
            <a:xfrm>
              <a:off x="3965426" y="4065058"/>
              <a:ext cx="550863" cy="201613"/>
            </a:xfrm>
            <a:custGeom>
              <a:avLst/>
              <a:gdLst>
                <a:gd name="T0" fmla="*/ 347 w 347"/>
                <a:gd name="T1" fmla="*/ 119 h 127"/>
                <a:gd name="T2" fmla="*/ 0 w 347"/>
                <a:gd name="T3" fmla="*/ 0 h 127"/>
                <a:gd name="T4" fmla="*/ 337 w 347"/>
                <a:gd name="T5" fmla="*/ 127 h 127"/>
                <a:gd name="T6" fmla="*/ 347 w 347"/>
                <a:gd name="T7" fmla="*/ 11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7" h="127">
                  <a:moveTo>
                    <a:pt x="347" y="119"/>
                  </a:moveTo>
                  <a:cubicBezTo>
                    <a:pt x="249" y="47"/>
                    <a:pt x="129" y="4"/>
                    <a:pt x="0" y="0"/>
                  </a:cubicBezTo>
                  <a:cubicBezTo>
                    <a:pt x="94" y="73"/>
                    <a:pt x="210" y="120"/>
                    <a:pt x="337" y="127"/>
                  </a:cubicBezTo>
                  <a:cubicBezTo>
                    <a:pt x="340" y="124"/>
                    <a:pt x="343" y="122"/>
                    <a:pt x="347" y="119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8" name="Freeform 16"/>
            <p:cNvSpPr>
              <a:spLocks/>
            </p:cNvSpPr>
            <p:nvPr/>
          </p:nvSpPr>
          <p:spPr bwMode="auto">
            <a:xfrm>
              <a:off x="4530576" y="4065058"/>
              <a:ext cx="620713" cy="203200"/>
            </a:xfrm>
            <a:custGeom>
              <a:avLst/>
              <a:gdLst>
                <a:gd name="T0" fmla="*/ 0 w 391"/>
                <a:gd name="T1" fmla="*/ 113 h 128"/>
                <a:gd name="T2" fmla="*/ 4 w 391"/>
                <a:gd name="T3" fmla="*/ 128 h 128"/>
                <a:gd name="T4" fmla="*/ 18 w 391"/>
                <a:gd name="T5" fmla="*/ 128 h 128"/>
                <a:gd name="T6" fmla="*/ 391 w 391"/>
                <a:gd name="T7" fmla="*/ 1 h 128"/>
                <a:gd name="T8" fmla="*/ 353 w 391"/>
                <a:gd name="T9" fmla="*/ 0 h 128"/>
                <a:gd name="T10" fmla="*/ 0 w 391"/>
                <a:gd name="T11" fmla="*/ 11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1" h="128">
                  <a:moveTo>
                    <a:pt x="0" y="113"/>
                  </a:moveTo>
                  <a:cubicBezTo>
                    <a:pt x="1" y="118"/>
                    <a:pt x="2" y="123"/>
                    <a:pt x="4" y="128"/>
                  </a:cubicBezTo>
                  <a:cubicBezTo>
                    <a:pt x="9" y="128"/>
                    <a:pt x="13" y="128"/>
                    <a:pt x="18" y="128"/>
                  </a:cubicBezTo>
                  <a:cubicBezTo>
                    <a:pt x="158" y="128"/>
                    <a:pt x="287" y="81"/>
                    <a:pt x="391" y="1"/>
                  </a:cubicBezTo>
                  <a:cubicBezTo>
                    <a:pt x="379" y="1"/>
                    <a:pt x="366" y="0"/>
                    <a:pt x="353" y="0"/>
                  </a:cubicBezTo>
                  <a:cubicBezTo>
                    <a:pt x="222" y="0"/>
                    <a:pt x="100" y="42"/>
                    <a:pt x="0" y="113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59" name="Freeform 17"/>
            <p:cNvSpPr>
              <a:spLocks/>
            </p:cNvSpPr>
            <p:nvPr/>
          </p:nvSpPr>
          <p:spPr bwMode="auto">
            <a:xfrm>
              <a:off x="4492476" y="3650721"/>
              <a:ext cx="93663" cy="593725"/>
            </a:xfrm>
            <a:custGeom>
              <a:avLst/>
              <a:gdLst>
                <a:gd name="T0" fmla="*/ 24 w 59"/>
                <a:gd name="T1" fmla="*/ 374 h 374"/>
                <a:gd name="T2" fmla="*/ 24 w 59"/>
                <a:gd name="T3" fmla="*/ 374 h 374"/>
                <a:gd name="T4" fmla="*/ 59 w 59"/>
                <a:gd name="T5" fmla="*/ 170 h 374"/>
                <a:gd name="T6" fmla="*/ 35 w 59"/>
                <a:gd name="T7" fmla="*/ 0 h 374"/>
                <a:gd name="T8" fmla="*/ 0 w 59"/>
                <a:gd name="T9" fmla="*/ 204 h 374"/>
                <a:gd name="T10" fmla="*/ 24 w 59"/>
                <a:gd name="T11" fmla="*/ 37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4">
                  <a:moveTo>
                    <a:pt x="24" y="374"/>
                  </a:moveTo>
                  <a:cubicBezTo>
                    <a:pt x="24" y="374"/>
                    <a:pt x="24" y="374"/>
                    <a:pt x="24" y="374"/>
                  </a:cubicBezTo>
                  <a:cubicBezTo>
                    <a:pt x="46" y="310"/>
                    <a:pt x="59" y="241"/>
                    <a:pt x="59" y="170"/>
                  </a:cubicBezTo>
                  <a:cubicBezTo>
                    <a:pt x="59" y="111"/>
                    <a:pt x="50" y="54"/>
                    <a:pt x="35" y="0"/>
                  </a:cubicBezTo>
                  <a:cubicBezTo>
                    <a:pt x="12" y="63"/>
                    <a:pt x="0" y="132"/>
                    <a:pt x="0" y="204"/>
                  </a:cubicBezTo>
                  <a:cubicBezTo>
                    <a:pt x="0" y="263"/>
                    <a:pt x="8" y="320"/>
                    <a:pt x="24" y="374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60" name="Freeform 25"/>
            <p:cNvSpPr>
              <a:spLocks/>
            </p:cNvSpPr>
            <p:nvPr/>
          </p:nvSpPr>
          <p:spPr bwMode="auto">
            <a:xfrm>
              <a:off x="4174976" y="4266671"/>
              <a:ext cx="347663" cy="447675"/>
            </a:xfrm>
            <a:custGeom>
              <a:avLst/>
              <a:gdLst>
                <a:gd name="T0" fmla="*/ 0 w 219"/>
                <a:gd name="T1" fmla="*/ 282 h 282"/>
                <a:gd name="T2" fmla="*/ 219 w 219"/>
                <a:gd name="T3" fmla="*/ 1 h 282"/>
                <a:gd name="T4" fmla="*/ 205 w 219"/>
                <a:gd name="T5" fmla="*/ 0 h 282"/>
                <a:gd name="T6" fmla="*/ 0 w 219"/>
                <a:gd name="T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9" h="282">
                  <a:moveTo>
                    <a:pt x="0" y="282"/>
                  </a:moveTo>
                  <a:cubicBezTo>
                    <a:pt x="98" y="212"/>
                    <a:pt x="175" y="115"/>
                    <a:pt x="219" y="1"/>
                  </a:cubicBezTo>
                  <a:cubicBezTo>
                    <a:pt x="214" y="0"/>
                    <a:pt x="209" y="0"/>
                    <a:pt x="205" y="0"/>
                  </a:cubicBezTo>
                  <a:cubicBezTo>
                    <a:pt x="112" y="72"/>
                    <a:pt x="40" y="169"/>
                    <a:pt x="0" y="282"/>
                  </a:cubicBezTo>
                </a:path>
              </a:pathLst>
            </a:custGeom>
            <a:grpFill/>
            <a:ln w="25400" cap="rnd">
              <a:solidFill>
                <a:sysClr val="window" lastClr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50" name="Freeform 15"/>
          <p:cNvSpPr>
            <a:spLocks noEditPoints="1"/>
          </p:cNvSpPr>
          <p:nvPr/>
        </p:nvSpPr>
        <p:spPr bwMode="auto">
          <a:xfrm>
            <a:off x="3722514" y="1762939"/>
            <a:ext cx="858712" cy="1172390"/>
          </a:xfrm>
          <a:custGeom>
            <a:avLst/>
            <a:gdLst>
              <a:gd name="T0" fmla="*/ 1584 w 1613"/>
              <a:gd name="T1" fmla="*/ 2175 h 2201"/>
              <a:gd name="T2" fmla="*/ 1520 w 1613"/>
              <a:gd name="T3" fmla="*/ 1720 h 2201"/>
              <a:gd name="T4" fmla="*/ 1613 w 1613"/>
              <a:gd name="T5" fmla="*/ 1176 h 2201"/>
              <a:gd name="T6" fmla="*/ 107 w 1613"/>
              <a:gd name="T7" fmla="*/ 0 h 2201"/>
              <a:gd name="T8" fmla="*/ 0 w 1613"/>
              <a:gd name="T9" fmla="*/ 582 h 2201"/>
              <a:gd name="T10" fmla="*/ 634 w 1613"/>
              <a:gd name="T11" fmla="*/ 1874 h 2201"/>
              <a:gd name="T12" fmla="*/ 1561 w 1613"/>
              <a:gd name="T13" fmla="*/ 2191 h 2201"/>
              <a:gd name="T14" fmla="*/ 1584 w 1613"/>
              <a:gd name="T15" fmla="*/ 2175 h 2201"/>
              <a:gd name="T16" fmla="*/ 1575 w 1613"/>
              <a:gd name="T17" fmla="*/ 2201 h 2201"/>
              <a:gd name="T18" fmla="*/ 1584 w 1613"/>
              <a:gd name="T19" fmla="*/ 2176 h 2201"/>
              <a:gd name="T20" fmla="*/ 1561 w 1613"/>
              <a:gd name="T21" fmla="*/ 2191 h 2201"/>
              <a:gd name="T22" fmla="*/ 1575 w 1613"/>
              <a:gd name="T23" fmla="*/ 2201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13" h="2201">
                <a:moveTo>
                  <a:pt x="1584" y="2175"/>
                </a:moveTo>
                <a:cubicBezTo>
                  <a:pt x="1542" y="2030"/>
                  <a:pt x="1520" y="1878"/>
                  <a:pt x="1520" y="1720"/>
                </a:cubicBezTo>
                <a:cubicBezTo>
                  <a:pt x="1520" y="1529"/>
                  <a:pt x="1552" y="1346"/>
                  <a:pt x="1613" y="1176"/>
                </a:cubicBezTo>
                <a:cubicBezTo>
                  <a:pt x="1421" y="515"/>
                  <a:pt x="823" y="27"/>
                  <a:pt x="107" y="0"/>
                </a:cubicBezTo>
                <a:cubicBezTo>
                  <a:pt x="38" y="181"/>
                  <a:pt x="0" y="377"/>
                  <a:pt x="0" y="582"/>
                </a:cubicBezTo>
                <a:cubicBezTo>
                  <a:pt x="0" y="1108"/>
                  <a:pt x="249" y="1576"/>
                  <a:pt x="634" y="1874"/>
                </a:cubicBezTo>
                <a:cubicBezTo>
                  <a:pt x="980" y="1883"/>
                  <a:pt x="1300" y="1999"/>
                  <a:pt x="1561" y="2191"/>
                </a:cubicBezTo>
                <a:cubicBezTo>
                  <a:pt x="1568" y="2186"/>
                  <a:pt x="1576" y="2180"/>
                  <a:pt x="1584" y="2175"/>
                </a:cubicBezTo>
                <a:close/>
                <a:moveTo>
                  <a:pt x="1575" y="2201"/>
                </a:moveTo>
                <a:cubicBezTo>
                  <a:pt x="1578" y="2193"/>
                  <a:pt x="1581" y="2184"/>
                  <a:pt x="1584" y="2176"/>
                </a:cubicBezTo>
                <a:cubicBezTo>
                  <a:pt x="1576" y="2180"/>
                  <a:pt x="1568" y="2186"/>
                  <a:pt x="1561" y="2191"/>
                </a:cubicBezTo>
                <a:cubicBezTo>
                  <a:pt x="1565" y="2195"/>
                  <a:pt x="1570" y="2198"/>
                  <a:pt x="1575" y="2201"/>
                </a:cubicBezTo>
                <a:close/>
              </a:path>
            </a:pathLst>
          </a:custGeom>
          <a:solidFill>
            <a:srgbClr val="2676FF">
              <a:lumMod val="20000"/>
              <a:lumOff val="80000"/>
            </a:srgbClr>
          </a:solidFill>
          <a:ln w="25400" cap="rnd">
            <a:solidFill>
              <a:sysClr val="window" lastClr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1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44185" y="1337847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2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5492536" y="2184741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3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4866384" y="3683218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4" name="文本占位符 37"/>
          <p:cNvSpPr>
            <a:spLocks noGrp="1"/>
          </p:cNvSpPr>
          <p:nvPr>
            <p:ph type="body" sz="quarter" idx="13" hasCustomPrompt="1"/>
          </p:nvPr>
        </p:nvSpPr>
        <p:spPr>
          <a:xfrm>
            <a:off x="3314094" y="3548491"/>
            <a:ext cx="885324" cy="508293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14" hasCustomPrompt="1"/>
          </p:nvPr>
        </p:nvSpPr>
        <p:spPr>
          <a:xfrm>
            <a:off x="3068618" y="2172467"/>
            <a:ext cx="613692" cy="670416"/>
          </a:xfrm>
          <a:prstGeom prst="rect">
            <a:avLst/>
          </a:prstGeo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6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73738" y="1137826"/>
            <a:ext cx="283383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438020" y="2305958"/>
            <a:ext cx="2110699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6026847" y="3864413"/>
            <a:ext cx="2521872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47994" y="3500233"/>
            <a:ext cx="2620623" cy="629371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47995" y="1665458"/>
            <a:ext cx="2343277" cy="1014017"/>
          </a:xfrm>
          <a:prstGeom prst="rect">
            <a:avLst/>
          </a:prstGeom>
        </p:spPr>
        <p:txBody>
          <a:bodyPr/>
          <a:lstStyle>
            <a:lvl1pPr algn="just">
              <a:defRPr sz="16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087838" y="1481825"/>
            <a:ext cx="3114554" cy="3055811"/>
            <a:chOff x="2657255" y="1566640"/>
            <a:chExt cx="3956050" cy="3881437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gray">
            <a:xfrm>
              <a:off x="2657255" y="1566640"/>
              <a:ext cx="3956050" cy="388143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gray">
            <a:xfrm>
              <a:off x="2874742" y="1773015"/>
              <a:ext cx="3490913" cy="3490912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gray">
            <a:xfrm>
              <a:off x="3090642" y="2100040"/>
              <a:ext cx="2973388" cy="2973387"/>
            </a:xfrm>
            <a:prstGeom prst="ellipse">
              <a:avLst/>
            </a:prstGeom>
            <a:noFill/>
            <a:ln w="12700">
              <a:solidFill>
                <a:sysClr val="window" lastClr="FFFFFF">
                  <a:lumMod val="50000"/>
                </a:sysClr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FFCC">
                          <a:gamma/>
                          <a:shade val="60784"/>
                          <a:invGamma/>
                        </a:srgbClr>
                      </a:gs>
                      <a:gs pos="100000">
                        <a:srgbClr val="FFFFCC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0" name="AutoShape 8"/>
          <p:cNvSpPr>
            <a:spLocks noChangeArrowheads="1"/>
          </p:cNvSpPr>
          <p:nvPr/>
        </p:nvSpPr>
        <p:spPr bwMode="gray">
          <a:xfrm rot="16200000">
            <a:off x="3838980" y="1196865"/>
            <a:ext cx="1473539" cy="1461040"/>
          </a:xfrm>
          <a:prstGeom prst="chevron">
            <a:avLst>
              <a:gd name="adj" fmla="val 28655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AutoShape 7"/>
          <p:cNvSpPr>
            <a:spLocks noChangeArrowheads="1"/>
          </p:cNvSpPr>
          <p:nvPr userDrawn="1"/>
        </p:nvSpPr>
        <p:spPr bwMode="gray">
          <a:xfrm rot="9044363">
            <a:off x="2832875" y="2924118"/>
            <a:ext cx="1473538" cy="1461040"/>
          </a:xfrm>
          <a:prstGeom prst="chevron">
            <a:avLst>
              <a:gd name="adj" fmla="val 28655"/>
            </a:avLst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AutoShape 9"/>
          <p:cNvSpPr>
            <a:spLocks noChangeArrowheads="1"/>
          </p:cNvSpPr>
          <p:nvPr userDrawn="1"/>
        </p:nvSpPr>
        <p:spPr bwMode="gray">
          <a:xfrm rot="1788254">
            <a:off x="4837588" y="2934116"/>
            <a:ext cx="1473538" cy="1461040"/>
          </a:xfrm>
          <a:prstGeom prst="chevron">
            <a:avLst>
              <a:gd name="adj" fmla="val 28655"/>
            </a:avLst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4129338" y="150023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064849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文本占位符 37"/>
          <p:cNvSpPr>
            <a:spLocks noGrp="1"/>
          </p:cNvSpPr>
          <p:nvPr>
            <p:ph type="body" sz="quarter" idx="12" hasCustomPrompt="1"/>
          </p:nvPr>
        </p:nvSpPr>
        <p:spPr>
          <a:xfrm>
            <a:off x="5381216" y="3203470"/>
            <a:ext cx="728380" cy="810072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2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891436" y="1329616"/>
            <a:ext cx="2804570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3" name="文本占位符 37"/>
          <p:cNvSpPr>
            <a:spLocks noGrp="1"/>
          </p:cNvSpPr>
          <p:nvPr>
            <p:ph type="body" sz="quarter" idx="16" hasCustomPrompt="1"/>
          </p:nvPr>
        </p:nvSpPr>
        <p:spPr>
          <a:xfrm>
            <a:off x="6339430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4" name="文本占位符 37"/>
          <p:cNvSpPr>
            <a:spLocks noGrp="1"/>
          </p:cNvSpPr>
          <p:nvPr>
            <p:ph type="body" sz="quarter" idx="17" hasCustomPrompt="1"/>
          </p:nvPr>
        </p:nvSpPr>
        <p:spPr>
          <a:xfrm>
            <a:off x="447995" y="3301850"/>
            <a:ext cx="2356576" cy="629371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664539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0"/>
          <p:cNvSpPr>
            <a:spLocks/>
          </p:cNvSpPr>
          <p:nvPr/>
        </p:nvSpPr>
        <p:spPr bwMode="auto">
          <a:xfrm>
            <a:off x="4570605" y="1197036"/>
            <a:ext cx="1676990" cy="1852672"/>
          </a:xfrm>
          <a:custGeom>
            <a:avLst/>
            <a:gdLst>
              <a:gd name="T0" fmla="*/ 1606 w 3207"/>
              <a:gd name="T1" fmla="*/ 3189 h 3541"/>
              <a:gd name="T2" fmla="*/ 2390 w 3207"/>
              <a:gd name="T3" fmla="*/ 3541 h 3541"/>
              <a:gd name="T4" fmla="*/ 3206 w 3207"/>
              <a:gd name="T5" fmla="*/ 2917 h 3541"/>
              <a:gd name="T6" fmla="*/ 3207 w 3207"/>
              <a:gd name="T7" fmla="*/ 2918 h 3541"/>
              <a:gd name="T8" fmla="*/ 6 w 3207"/>
              <a:gd name="T9" fmla="*/ 5 h 3541"/>
              <a:gd name="T10" fmla="*/ 3 w 3207"/>
              <a:gd name="T11" fmla="*/ 0 h 3541"/>
              <a:gd name="T12" fmla="*/ 6 w 3207"/>
              <a:gd name="T13" fmla="*/ 5 h 3541"/>
              <a:gd name="T14" fmla="*/ 598 w 3207"/>
              <a:gd name="T15" fmla="*/ 805 h 3541"/>
              <a:gd name="T16" fmla="*/ 230 w 3207"/>
              <a:gd name="T17" fmla="*/ 1621 h 3541"/>
              <a:gd name="T18" fmla="*/ 231 w 3207"/>
              <a:gd name="T19" fmla="*/ 1625 h 3541"/>
              <a:gd name="T20" fmla="*/ 1606 w 3207"/>
              <a:gd name="T21" fmla="*/ 3189 h 3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41">
                <a:moveTo>
                  <a:pt x="1606" y="3189"/>
                </a:moveTo>
                <a:lnTo>
                  <a:pt x="2390" y="3541"/>
                </a:lnTo>
                <a:lnTo>
                  <a:pt x="3206" y="2917"/>
                </a:lnTo>
                <a:lnTo>
                  <a:pt x="3207" y="2918"/>
                </a:lnTo>
                <a:cubicBezTo>
                  <a:pt x="3055" y="1282"/>
                  <a:pt x="1679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00" y="1734"/>
                  <a:pt x="1594" y="2388"/>
                  <a:pt x="1606" y="3189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2888034" y="1204013"/>
            <a:ext cx="1852781" cy="1678287"/>
          </a:xfrm>
          <a:custGeom>
            <a:avLst/>
            <a:gdLst>
              <a:gd name="T0" fmla="*/ 1625 w 3541"/>
              <a:gd name="T1" fmla="*/ 2978 h 3207"/>
              <a:gd name="T2" fmla="*/ 3189 w 3541"/>
              <a:gd name="T3" fmla="*/ 1591 h 3207"/>
              <a:gd name="T4" fmla="*/ 3541 w 3541"/>
              <a:gd name="T5" fmla="*/ 823 h 3207"/>
              <a:gd name="T6" fmla="*/ 2917 w 3541"/>
              <a:gd name="T7" fmla="*/ 7 h 3207"/>
              <a:gd name="T8" fmla="*/ 2916 w 3541"/>
              <a:gd name="T9" fmla="*/ 0 h 3207"/>
              <a:gd name="T10" fmla="*/ 5 w 3541"/>
              <a:gd name="T11" fmla="*/ 3207 h 3207"/>
              <a:gd name="T12" fmla="*/ 0 w 3541"/>
              <a:gd name="T13" fmla="*/ 3205 h 3207"/>
              <a:gd name="T14" fmla="*/ 5 w 3541"/>
              <a:gd name="T15" fmla="*/ 3207 h 3207"/>
              <a:gd name="T16" fmla="*/ 805 w 3541"/>
              <a:gd name="T17" fmla="*/ 2599 h 3207"/>
              <a:gd name="T18" fmla="*/ 1621 w 3541"/>
              <a:gd name="T19" fmla="*/ 2983 h 3207"/>
              <a:gd name="T20" fmla="*/ 1625 w 3541"/>
              <a:gd name="T21" fmla="*/ 2978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1" h="3207">
                <a:moveTo>
                  <a:pt x="1625" y="2978"/>
                </a:moveTo>
                <a:cubicBezTo>
                  <a:pt x="1734" y="2207"/>
                  <a:pt x="2388" y="1612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206"/>
                  <a:pt x="0" y="3207"/>
                  <a:pt x="5" y="3207"/>
                </a:cubicBezTo>
                <a:lnTo>
                  <a:pt x="805" y="2599"/>
                </a:lnTo>
                <a:lnTo>
                  <a:pt x="1621" y="2983"/>
                </a:lnTo>
                <a:lnTo>
                  <a:pt x="1625" y="2978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  <a:ex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>
            <a:off x="2895009" y="2714888"/>
            <a:ext cx="1678385" cy="1849882"/>
          </a:xfrm>
          <a:custGeom>
            <a:avLst/>
            <a:gdLst>
              <a:gd name="T0" fmla="*/ 2976 w 3207"/>
              <a:gd name="T1" fmla="*/ 1912 h 3537"/>
              <a:gd name="T2" fmla="*/ 1591 w 3207"/>
              <a:gd name="T3" fmla="*/ 352 h 3537"/>
              <a:gd name="T4" fmla="*/ 823 w 3207"/>
              <a:gd name="T5" fmla="*/ 0 h 3537"/>
              <a:gd name="T6" fmla="*/ 7 w 3207"/>
              <a:gd name="T7" fmla="*/ 624 h 3537"/>
              <a:gd name="T8" fmla="*/ 0 w 3207"/>
              <a:gd name="T9" fmla="*/ 619 h 3537"/>
              <a:gd name="T10" fmla="*/ 3207 w 3207"/>
              <a:gd name="T11" fmla="*/ 3536 h 3537"/>
              <a:gd name="T12" fmla="*/ 3204 w 3207"/>
              <a:gd name="T13" fmla="*/ 3537 h 3537"/>
              <a:gd name="T14" fmla="*/ 3207 w 3207"/>
              <a:gd name="T15" fmla="*/ 3536 h 3537"/>
              <a:gd name="T16" fmla="*/ 2599 w 3207"/>
              <a:gd name="T17" fmla="*/ 2736 h 3537"/>
              <a:gd name="T18" fmla="*/ 2983 w 3207"/>
              <a:gd name="T19" fmla="*/ 1904 h 3537"/>
              <a:gd name="T20" fmla="*/ 2976 w 3207"/>
              <a:gd name="T21" fmla="*/ 1912 h 3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07" h="3537">
                <a:moveTo>
                  <a:pt x="2976" y="1912"/>
                </a:moveTo>
                <a:cubicBezTo>
                  <a:pt x="2207" y="1803"/>
                  <a:pt x="1613" y="1150"/>
                  <a:pt x="1591" y="352"/>
                </a:cubicBezTo>
                <a:lnTo>
                  <a:pt x="823" y="0"/>
                </a:lnTo>
                <a:lnTo>
                  <a:pt x="7" y="624"/>
                </a:lnTo>
                <a:lnTo>
                  <a:pt x="0" y="619"/>
                </a:lnTo>
                <a:cubicBezTo>
                  <a:pt x="152" y="2256"/>
                  <a:pt x="1528" y="3537"/>
                  <a:pt x="3207" y="3536"/>
                </a:cubicBezTo>
                <a:lnTo>
                  <a:pt x="3204" y="3537"/>
                </a:lnTo>
                <a:cubicBezTo>
                  <a:pt x="3205" y="3537"/>
                  <a:pt x="3206" y="3537"/>
                  <a:pt x="3207" y="3536"/>
                </a:cubicBezTo>
                <a:lnTo>
                  <a:pt x="2599" y="2736"/>
                </a:lnTo>
                <a:lnTo>
                  <a:pt x="2983" y="1904"/>
                </a:lnTo>
                <a:lnTo>
                  <a:pt x="2976" y="1912"/>
                </a:ln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4405975" y="2879508"/>
            <a:ext cx="1849991" cy="1678287"/>
          </a:xfrm>
          <a:custGeom>
            <a:avLst/>
            <a:gdLst>
              <a:gd name="T0" fmla="*/ 1910 w 3536"/>
              <a:gd name="T1" fmla="*/ 230 h 3207"/>
              <a:gd name="T2" fmla="*/ 352 w 3536"/>
              <a:gd name="T3" fmla="*/ 1604 h 3207"/>
              <a:gd name="T4" fmla="*/ 0 w 3536"/>
              <a:gd name="T5" fmla="*/ 2388 h 3207"/>
              <a:gd name="T6" fmla="*/ 624 w 3536"/>
              <a:gd name="T7" fmla="*/ 3204 h 3207"/>
              <a:gd name="T8" fmla="*/ 618 w 3536"/>
              <a:gd name="T9" fmla="*/ 3207 h 3207"/>
              <a:gd name="T10" fmla="*/ 3536 w 3536"/>
              <a:gd name="T11" fmla="*/ 4 h 3207"/>
              <a:gd name="T12" fmla="*/ 3534 w 3536"/>
              <a:gd name="T13" fmla="*/ 2 h 3207"/>
              <a:gd name="T14" fmla="*/ 3536 w 3536"/>
              <a:gd name="T15" fmla="*/ 4 h 3207"/>
              <a:gd name="T16" fmla="*/ 2736 w 3536"/>
              <a:gd name="T17" fmla="*/ 596 h 3207"/>
              <a:gd name="T18" fmla="*/ 1904 w 3536"/>
              <a:gd name="T19" fmla="*/ 228 h 3207"/>
              <a:gd name="T20" fmla="*/ 1910 w 3536"/>
              <a:gd name="T21" fmla="*/ 230 h 3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36" h="3207">
                <a:moveTo>
                  <a:pt x="1910" y="230"/>
                </a:moveTo>
                <a:cubicBezTo>
                  <a:pt x="1801" y="1000"/>
                  <a:pt x="1147" y="1595"/>
                  <a:pt x="352" y="1604"/>
                </a:cubicBezTo>
                <a:lnTo>
                  <a:pt x="0" y="2388"/>
                </a:lnTo>
                <a:lnTo>
                  <a:pt x="624" y="3204"/>
                </a:lnTo>
                <a:lnTo>
                  <a:pt x="618" y="3207"/>
                </a:lnTo>
                <a:cubicBezTo>
                  <a:pt x="2254" y="3055"/>
                  <a:pt x="3534" y="1678"/>
                  <a:pt x="3536" y="4"/>
                </a:cubicBezTo>
                <a:lnTo>
                  <a:pt x="3534" y="2"/>
                </a:lnTo>
                <a:cubicBezTo>
                  <a:pt x="3534" y="1"/>
                  <a:pt x="3534" y="0"/>
                  <a:pt x="3536" y="4"/>
                </a:cubicBezTo>
                <a:lnTo>
                  <a:pt x="2736" y="596"/>
                </a:lnTo>
                <a:lnTo>
                  <a:pt x="1904" y="228"/>
                </a:lnTo>
                <a:lnTo>
                  <a:pt x="1910" y="2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13385"/>
            <a:ext cx="1098507" cy="93994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7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076032" y="169919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9857" y="349447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329711" y="157362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203536" y="336891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570647" y="1258568"/>
            <a:ext cx="1634699" cy="2381539"/>
          </a:xfrm>
          <a:custGeom>
            <a:avLst/>
            <a:gdLst>
              <a:gd name="T0" fmla="*/ 1414 w 3222"/>
              <a:gd name="T1" fmla="*/ 3989 h 4693"/>
              <a:gd name="T2" fmla="*/ 1910 w 3222"/>
              <a:gd name="T3" fmla="*/ 4693 h 4693"/>
              <a:gd name="T4" fmla="*/ 2934 w 3222"/>
              <a:gd name="T5" fmla="*/ 4565 h 4693"/>
              <a:gd name="T6" fmla="*/ 2929 w 3222"/>
              <a:gd name="T7" fmla="*/ 4561 h 4693"/>
              <a:gd name="T8" fmla="*/ 3222 w 3222"/>
              <a:gd name="T9" fmla="*/ 3221 h 4693"/>
              <a:gd name="T10" fmla="*/ 3220 w 3222"/>
              <a:gd name="T11" fmla="*/ 3219 h 4693"/>
              <a:gd name="T12" fmla="*/ 6 w 3222"/>
              <a:gd name="T13" fmla="*/ 5 h 4693"/>
              <a:gd name="T14" fmla="*/ 3 w 3222"/>
              <a:gd name="T15" fmla="*/ 0 h 4693"/>
              <a:gd name="T16" fmla="*/ 6 w 3222"/>
              <a:gd name="T17" fmla="*/ 5 h 4693"/>
              <a:gd name="T18" fmla="*/ 598 w 3222"/>
              <a:gd name="T19" fmla="*/ 805 h 4693"/>
              <a:gd name="T20" fmla="*/ 230 w 3222"/>
              <a:gd name="T21" fmla="*/ 1621 h 4693"/>
              <a:gd name="T22" fmla="*/ 231 w 3222"/>
              <a:gd name="T23" fmla="*/ 1625 h 4693"/>
              <a:gd name="T24" fmla="*/ 1606 w 3222"/>
              <a:gd name="T25" fmla="*/ 3221 h 4693"/>
              <a:gd name="T26" fmla="*/ 1612 w 3222"/>
              <a:gd name="T27" fmla="*/ 3219 h 4693"/>
              <a:gd name="T28" fmla="*/ 1414 w 3222"/>
              <a:gd name="T29" fmla="*/ 3989 h 4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2" h="4693">
                <a:moveTo>
                  <a:pt x="1414" y="3989"/>
                </a:moveTo>
                <a:lnTo>
                  <a:pt x="1910" y="4693"/>
                </a:lnTo>
                <a:lnTo>
                  <a:pt x="2934" y="4565"/>
                </a:lnTo>
                <a:lnTo>
                  <a:pt x="2929" y="4561"/>
                </a:lnTo>
                <a:cubicBezTo>
                  <a:pt x="3116" y="4152"/>
                  <a:pt x="3220" y="3698"/>
                  <a:pt x="3222" y="3221"/>
                </a:cubicBezTo>
                <a:lnTo>
                  <a:pt x="3220" y="3219"/>
                </a:lnTo>
                <a:cubicBezTo>
                  <a:pt x="3220" y="1441"/>
                  <a:pt x="1780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1011" y="1736"/>
                  <a:pt x="1612" y="2407"/>
                  <a:pt x="1606" y="3221"/>
                </a:cubicBezTo>
                <a:lnTo>
                  <a:pt x="1612" y="3219"/>
                </a:lnTo>
                <a:cubicBezTo>
                  <a:pt x="1612" y="3500"/>
                  <a:pt x="1540" y="3764"/>
                  <a:pt x="1414" y="39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2938655" y="1265335"/>
            <a:ext cx="1797086" cy="2447844"/>
          </a:xfrm>
          <a:custGeom>
            <a:avLst/>
            <a:gdLst>
              <a:gd name="T0" fmla="*/ 1724 w 3541"/>
              <a:gd name="T1" fmla="*/ 3805 h 4823"/>
              <a:gd name="T2" fmla="*/ 1605 w 3541"/>
              <a:gd name="T3" fmla="*/ 3207 h 4823"/>
              <a:gd name="T4" fmla="*/ 1609 w 3541"/>
              <a:gd name="T5" fmla="*/ 3205 h 4823"/>
              <a:gd name="T6" fmla="*/ 3189 w 3541"/>
              <a:gd name="T7" fmla="*/ 1591 h 4823"/>
              <a:gd name="T8" fmla="*/ 3541 w 3541"/>
              <a:gd name="T9" fmla="*/ 823 h 4823"/>
              <a:gd name="T10" fmla="*/ 2917 w 3541"/>
              <a:gd name="T11" fmla="*/ 7 h 4823"/>
              <a:gd name="T12" fmla="*/ 2916 w 3541"/>
              <a:gd name="T13" fmla="*/ 0 h 4823"/>
              <a:gd name="T14" fmla="*/ 5 w 3541"/>
              <a:gd name="T15" fmla="*/ 3207 h 4823"/>
              <a:gd name="T16" fmla="*/ 0 w 3541"/>
              <a:gd name="T17" fmla="*/ 3205 h 4823"/>
              <a:gd name="T18" fmla="*/ 437 w 3541"/>
              <a:gd name="T19" fmla="*/ 4823 h 4823"/>
              <a:gd name="T20" fmla="*/ 821 w 3541"/>
              <a:gd name="T21" fmla="*/ 3895 h 4823"/>
              <a:gd name="T22" fmla="*/ 1717 w 3541"/>
              <a:gd name="T23" fmla="*/ 3799 h 4823"/>
              <a:gd name="T24" fmla="*/ 1724 w 3541"/>
              <a:gd name="T25" fmla="*/ 3805 h 4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41" h="4823">
                <a:moveTo>
                  <a:pt x="1724" y="3805"/>
                </a:moveTo>
                <a:cubicBezTo>
                  <a:pt x="1650" y="3619"/>
                  <a:pt x="1609" y="34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3793"/>
                  <a:pt x="157" y="4343"/>
                  <a:pt x="437" y="4823"/>
                </a:cubicBezTo>
                <a:lnTo>
                  <a:pt x="821" y="3895"/>
                </a:lnTo>
                <a:lnTo>
                  <a:pt x="1717" y="3799"/>
                </a:lnTo>
                <a:lnTo>
                  <a:pt x="1724" y="3805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 userDrawn="1"/>
        </p:nvSpPr>
        <p:spPr bwMode="auto">
          <a:xfrm>
            <a:off x="3240424" y="3315352"/>
            <a:ext cx="2745698" cy="1209713"/>
          </a:xfrm>
          <a:custGeom>
            <a:avLst/>
            <a:gdLst>
              <a:gd name="T0" fmla="*/ 3890 w 5411"/>
              <a:gd name="T1" fmla="*/ 160 h 2385"/>
              <a:gd name="T2" fmla="*/ 2627 w 5411"/>
              <a:gd name="T3" fmla="*/ 768 h 2385"/>
              <a:gd name="T4" fmla="*/ 2624 w 5411"/>
              <a:gd name="T5" fmla="*/ 776 h 2385"/>
              <a:gd name="T6" fmla="*/ 1251 w 5411"/>
              <a:gd name="T7" fmla="*/ 0 h 2385"/>
              <a:gd name="T8" fmla="*/ 403 w 5411"/>
              <a:gd name="T9" fmla="*/ 80 h 2385"/>
              <a:gd name="T10" fmla="*/ 3 w 5411"/>
              <a:gd name="T11" fmla="*/ 1024 h 2385"/>
              <a:gd name="T12" fmla="*/ 0 w 5411"/>
              <a:gd name="T13" fmla="*/ 1029 h 2385"/>
              <a:gd name="T14" fmla="*/ 2627 w 5411"/>
              <a:gd name="T15" fmla="*/ 2384 h 2385"/>
              <a:gd name="T16" fmla="*/ 2624 w 5411"/>
              <a:gd name="T17" fmla="*/ 2385 h 2385"/>
              <a:gd name="T18" fmla="*/ 5411 w 5411"/>
              <a:gd name="T19" fmla="*/ 768 h 2385"/>
              <a:gd name="T20" fmla="*/ 4419 w 5411"/>
              <a:gd name="T21" fmla="*/ 896 h 2385"/>
              <a:gd name="T22" fmla="*/ 3891 w 5411"/>
              <a:gd name="T23" fmla="*/ 160 h 2385"/>
              <a:gd name="T24" fmla="*/ 3890 w 5411"/>
              <a:gd name="T25" fmla="*/ 16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411" h="2385">
                <a:moveTo>
                  <a:pt x="3890" y="160"/>
                </a:moveTo>
                <a:cubicBezTo>
                  <a:pt x="3595" y="535"/>
                  <a:pt x="3138" y="776"/>
                  <a:pt x="2627" y="768"/>
                </a:cubicBezTo>
                <a:lnTo>
                  <a:pt x="2624" y="776"/>
                </a:lnTo>
                <a:cubicBezTo>
                  <a:pt x="2041" y="776"/>
                  <a:pt x="1530" y="466"/>
                  <a:pt x="1251" y="0"/>
                </a:cubicBez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3816" y="2385"/>
                  <a:pt x="4857" y="1736"/>
                  <a:pt x="5411" y="768"/>
                </a:cubicBezTo>
                <a:lnTo>
                  <a:pt x="4419" y="896"/>
                </a:lnTo>
                <a:lnTo>
                  <a:pt x="3891" y="160"/>
                </a:lnTo>
                <a:lnTo>
                  <a:pt x="3890" y="16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290825" y="220315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935073" y="3743864"/>
            <a:ext cx="1271147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134354" y="185948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Freeform 42"/>
          <p:cNvSpPr>
            <a:spLocks/>
          </p:cNvSpPr>
          <p:nvPr/>
        </p:nvSpPr>
        <p:spPr bwMode="auto">
          <a:xfrm>
            <a:off x="4415815" y="1268884"/>
            <a:ext cx="1740362" cy="3161603"/>
          </a:xfrm>
          <a:custGeom>
            <a:avLst/>
            <a:gdLst>
              <a:gd name="T0" fmla="*/ 352 w 3536"/>
              <a:gd name="T1" fmla="*/ 4821 h 6424"/>
              <a:gd name="T2" fmla="*/ 0 w 3536"/>
              <a:gd name="T3" fmla="*/ 5605 h 6424"/>
              <a:gd name="T4" fmla="*/ 624 w 3536"/>
              <a:gd name="T5" fmla="*/ 6421 h 6424"/>
              <a:gd name="T6" fmla="*/ 618 w 3536"/>
              <a:gd name="T7" fmla="*/ 6424 h 6424"/>
              <a:gd name="T8" fmla="*/ 3536 w 3536"/>
              <a:gd name="T9" fmla="*/ 3221 h 6424"/>
              <a:gd name="T10" fmla="*/ 3534 w 3536"/>
              <a:gd name="T11" fmla="*/ 3219 h 6424"/>
              <a:gd name="T12" fmla="*/ 320 w 3536"/>
              <a:gd name="T13" fmla="*/ 5 h 6424"/>
              <a:gd name="T14" fmla="*/ 317 w 3536"/>
              <a:gd name="T15" fmla="*/ 0 h 6424"/>
              <a:gd name="T16" fmla="*/ 320 w 3536"/>
              <a:gd name="T17" fmla="*/ 5 h 6424"/>
              <a:gd name="T18" fmla="*/ 912 w 3536"/>
              <a:gd name="T19" fmla="*/ 805 h 6424"/>
              <a:gd name="T20" fmla="*/ 544 w 3536"/>
              <a:gd name="T21" fmla="*/ 1621 h 6424"/>
              <a:gd name="T22" fmla="*/ 545 w 3536"/>
              <a:gd name="T23" fmla="*/ 1625 h 6424"/>
              <a:gd name="T24" fmla="*/ 1920 w 3536"/>
              <a:gd name="T25" fmla="*/ 3221 h 6424"/>
              <a:gd name="T26" fmla="*/ 1926 w 3536"/>
              <a:gd name="T27" fmla="*/ 3219 h 6424"/>
              <a:gd name="T28" fmla="*/ 352 w 3536"/>
              <a:gd name="T29" fmla="*/ 4821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36" h="6424">
                <a:moveTo>
                  <a:pt x="352" y="4821"/>
                </a:moveTo>
                <a:lnTo>
                  <a:pt x="0" y="5605"/>
                </a:lnTo>
                <a:lnTo>
                  <a:pt x="624" y="6421"/>
                </a:lnTo>
                <a:lnTo>
                  <a:pt x="618" y="6424"/>
                </a:lnTo>
                <a:cubicBezTo>
                  <a:pt x="2254" y="6272"/>
                  <a:pt x="3534" y="4895"/>
                  <a:pt x="3536" y="3221"/>
                </a:cubicBezTo>
                <a:lnTo>
                  <a:pt x="3534" y="3219"/>
                </a:lnTo>
                <a:cubicBezTo>
                  <a:pt x="3534" y="1441"/>
                  <a:pt x="2094" y="0"/>
                  <a:pt x="320" y="5"/>
                </a:cubicBezTo>
                <a:lnTo>
                  <a:pt x="317" y="0"/>
                </a:lnTo>
                <a:cubicBezTo>
                  <a:pt x="316" y="0"/>
                  <a:pt x="314" y="0"/>
                  <a:pt x="320" y="5"/>
                </a:cubicBezTo>
                <a:lnTo>
                  <a:pt x="912" y="805"/>
                </a:lnTo>
                <a:lnTo>
                  <a:pt x="544" y="1621"/>
                </a:lnTo>
                <a:lnTo>
                  <a:pt x="545" y="1625"/>
                </a:lnTo>
                <a:cubicBezTo>
                  <a:pt x="1325" y="1736"/>
                  <a:pt x="1926" y="2407"/>
                  <a:pt x="1920" y="3221"/>
                </a:cubicBezTo>
                <a:lnTo>
                  <a:pt x="1926" y="3219"/>
                </a:lnTo>
                <a:cubicBezTo>
                  <a:pt x="1926" y="4097"/>
                  <a:pt x="1224" y="4811"/>
                  <a:pt x="352" y="4821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5" name="Freeform 44"/>
          <p:cNvSpPr>
            <a:spLocks/>
          </p:cNvSpPr>
          <p:nvPr/>
        </p:nvSpPr>
        <p:spPr bwMode="auto">
          <a:xfrm>
            <a:off x="2987825" y="1275447"/>
            <a:ext cx="1742988" cy="3161603"/>
          </a:xfrm>
          <a:custGeom>
            <a:avLst/>
            <a:gdLst>
              <a:gd name="T0" fmla="*/ 2990 w 3541"/>
              <a:gd name="T1" fmla="*/ 4799 h 6424"/>
              <a:gd name="T2" fmla="*/ 1605 w 3541"/>
              <a:gd name="T3" fmla="*/ 3207 h 6424"/>
              <a:gd name="T4" fmla="*/ 1609 w 3541"/>
              <a:gd name="T5" fmla="*/ 3205 h 6424"/>
              <a:gd name="T6" fmla="*/ 3189 w 3541"/>
              <a:gd name="T7" fmla="*/ 1591 h 6424"/>
              <a:gd name="T8" fmla="*/ 3541 w 3541"/>
              <a:gd name="T9" fmla="*/ 823 h 6424"/>
              <a:gd name="T10" fmla="*/ 2917 w 3541"/>
              <a:gd name="T11" fmla="*/ 7 h 6424"/>
              <a:gd name="T12" fmla="*/ 2916 w 3541"/>
              <a:gd name="T13" fmla="*/ 0 h 6424"/>
              <a:gd name="T14" fmla="*/ 5 w 3541"/>
              <a:gd name="T15" fmla="*/ 3207 h 6424"/>
              <a:gd name="T16" fmla="*/ 0 w 3541"/>
              <a:gd name="T17" fmla="*/ 3205 h 6424"/>
              <a:gd name="T18" fmla="*/ 3221 w 3541"/>
              <a:gd name="T19" fmla="*/ 6423 h 6424"/>
              <a:gd name="T20" fmla="*/ 3218 w 3541"/>
              <a:gd name="T21" fmla="*/ 6424 h 6424"/>
              <a:gd name="T22" fmla="*/ 3221 w 3541"/>
              <a:gd name="T23" fmla="*/ 6423 h 6424"/>
              <a:gd name="T24" fmla="*/ 2613 w 3541"/>
              <a:gd name="T25" fmla="*/ 5623 h 6424"/>
              <a:gd name="T26" fmla="*/ 2997 w 3541"/>
              <a:gd name="T27" fmla="*/ 4791 h 6424"/>
              <a:gd name="T28" fmla="*/ 2990 w 3541"/>
              <a:gd name="T29" fmla="*/ 4799 h 6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541" h="6424">
                <a:moveTo>
                  <a:pt x="2990" y="4799"/>
                </a:moveTo>
                <a:cubicBezTo>
                  <a:pt x="2209" y="4689"/>
                  <a:pt x="1609" y="4017"/>
                  <a:pt x="1605" y="3207"/>
                </a:cubicBezTo>
                <a:lnTo>
                  <a:pt x="1609" y="3205"/>
                </a:lnTo>
                <a:cubicBezTo>
                  <a:pt x="1609" y="2328"/>
                  <a:pt x="2311" y="1614"/>
                  <a:pt x="3189" y="1591"/>
                </a:cubicBezTo>
                <a:lnTo>
                  <a:pt x="3541" y="823"/>
                </a:lnTo>
                <a:lnTo>
                  <a:pt x="2917" y="7"/>
                </a:lnTo>
                <a:lnTo>
                  <a:pt x="2916" y="0"/>
                </a:lnTo>
                <a:cubicBezTo>
                  <a:pt x="1281" y="152"/>
                  <a:pt x="0" y="1529"/>
                  <a:pt x="5" y="3207"/>
                </a:cubicBezTo>
                <a:lnTo>
                  <a:pt x="0" y="3205"/>
                </a:lnTo>
                <a:cubicBezTo>
                  <a:pt x="0" y="4983"/>
                  <a:pt x="1441" y="6424"/>
                  <a:pt x="3221" y="6423"/>
                </a:cubicBezTo>
                <a:lnTo>
                  <a:pt x="3218" y="6424"/>
                </a:lnTo>
                <a:cubicBezTo>
                  <a:pt x="3219" y="6424"/>
                  <a:pt x="3220" y="6424"/>
                  <a:pt x="3221" y="6423"/>
                </a:cubicBezTo>
                <a:lnTo>
                  <a:pt x="2613" y="5623"/>
                </a:lnTo>
                <a:lnTo>
                  <a:pt x="2997" y="4791"/>
                </a:lnTo>
                <a:lnTo>
                  <a:pt x="2990" y="4799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32756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9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01538" y="26096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2963277" y="2432756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4570650" y="1241672"/>
            <a:ext cx="1331810" cy="1210173"/>
          </a:xfrm>
          <a:custGeom>
            <a:avLst/>
            <a:gdLst>
              <a:gd name="T0" fmla="*/ 1382 w 2630"/>
              <a:gd name="T1" fmla="*/ 2389 h 2389"/>
              <a:gd name="T2" fmla="*/ 2230 w 2630"/>
              <a:gd name="T3" fmla="*/ 2293 h 2389"/>
              <a:gd name="T4" fmla="*/ 2630 w 2630"/>
              <a:gd name="T5" fmla="*/ 1349 h 2389"/>
              <a:gd name="T6" fmla="*/ 2627 w 2630"/>
              <a:gd name="T7" fmla="*/ 1356 h 2389"/>
              <a:gd name="T8" fmla="*/ 6 w 2630"/>
              <a:gd name="T9" fmla="*/ 5 h 2389"/>
              <a:gd name="T10" fmla="*/ 3 w 2630"/>
              <a:gd name="T11" fmla="*/ 0 h 2389"/>
              <a:gd name="T12" fmla="*/ 6 w 2630"/>
              <a:gd name="T13" fmla="*/ 5 h 2389"/>
              <a:gd name="T14" fmla="*/ 598 w 2630"/>
              <a:gd name="T15" fmla="*/ 805 h 2389"/>
              <a:gd name="T16" fmla="*/ 230 w 2630"/>
              <a:gd name="T17" fmla="*/ 1621 h 2389"/>
              <a:gd name="T18" fmla="*/ 231 w 2630"/>
              <a:gd name="T19" fmla="*/ 1625 h 2389"/>
              <a:gd name="T20" fmla="*/ 1382 w 2630"/>
              <a:gd name="T21" fmla="*/ 2389 h 2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30" h="2389">
                <a:moveTo>
                  <a:pt x="1382" y="2389"/>
                </a:moveTo>
                <a:lnTo>
                  <a:pt x="2230" y="2293"/>
                </a:lnTo>
                <a:lnTo>
                  <a:pt x="2630" y="1349"/>
                </a:lnTo>
                <a:lnTo>
                  <a:pt x="2627" y="1356"/>
                </a:lnTo>
                <a:cubicBezTo>
                  <a:pt x="2044" y="536"/>
                  <a:pt x="108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717" y="1694"/>
                  <a:pt x="1134" y="1981"/>
                  <a:pt x="1382" y="2389"/>
                </a:cubicBez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lIns="0" tIns="46648" rIns="0" bIns="46648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155095" y="1248425"/>
            <a:ext cx="1580342" cy="1122382"/>
          </a:xfrm>
          <a:custGeom>
            <a:avLst/>
            <a:gdLst>
              <a:gd name="T0" fmla="*/ 1531 w 3120"/>
              <a:gd name="T1" fmla="*/ 2212 h 2215"/>
              <a:gd name="T2" fmla="*/ 2768 w 3120"/>
              <a:gd name="T3" fmla="*/ 1591 h 2215"/>
              <a:gd name="T4" fmla="*/ 3120 w 3120"/>
              <a:gd name="T5" fmla="*/ 823 h 2215"/>
              <a:gd name="T6" fmla="*/ 2496 w 3120"/>
              <a:gd name="T7" fmla="*/ 7 h 2215"/>
              <a:gd name="T8" fmla="*/ 2495 w 3120"/>
              <a:gd name="T9" fmla="*/ 0 h 2215"/>
              <a:gd name="T10" fmla="*/ 0 w 3120"/>
              <a:gd name="T11" fmla="*/ 1591 h 2215"/>
              <a:gd name="T12" fmla="*/ 1008 w 3120"/>
              <a:gd name="T13" fmla="*/ 1479 h 2215"/>
              <a:gd name="T14" fmla="*/ 1536 w 3120"/>
              <a:gd name="T15" fmla="*/ 2215 h 2215"/>
              <a:gd name="T16" fmla="*/ 1531 w 3120"/>
              <a:gd name="T17" fmla="*/ 2212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20" h="2215">
                <a:moveTo>
                  <a:pt x="1531" y="2212"/>
                </a:moveTo>
                <a:cubicBezTo>
                  <a:pt x="1819" y="1845"/>
                  <a:pt x="2262" y="1606"/>
                  <a:pt x="2768" y="1591"/>
                </a:cubicBezTo>
                <a:lnTo>
                  <a:pt x="3120" y="823"/>
                </a:lnTo>
                <a:lnTo>
                  <a:pt x="2496" y="7"/>
                </a:lnTo>
                <a:lnTo>
                  <a:pt x="2495" y="0"/>
                </a:lnTo>
                <a:cubicBezTo>
                  <a:pt x="1431" y="99"/>
                  <a:pt x="516" y="717"/>
                  <a:pt x="0" y="1591"/>
                </a:cubicBezTo>
                <a:lnTo>
                  <a:pt x="1008" y="1479"/>
                </a:lnTo>
                <a:lnTo>
                  <a:pt x="1536" y="2215"/>
                </a:lnTo>
                <a:lnTo>
                  <a:pt x="1531" y="2212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2941681" y="2127691"/>
            <a:ext cx="918490" cy="1564041"/>
          </a:xfrm>
          <a:custGeom>
            <a:avLst/>
            <a:gdLst>
              <a:gd name="T0" fmla="*/ 1813 w 1813"/>
              <a:gd name="T1" fmla="*/ 688 h 3088"/>
              <a:gd name="T2" fmla="*/ 1301 w 1813"/>
              <a:gd name="T3" fmla="*/ 0 h 3088"/>
              <a:gd name="T4" fmla="*/ 293 w 1813"/>
              <a:gd name="T5" fmla="*/ 128 h 3088"/>
              <a:gd name="T6" fmla="*/ 292 w 1813"/>
              <a:gd name="T7" fmla="*/ 129 h 3088"/>
              <a:gd name="T8" fmla="*/ 5 w 1813"/>
              <a:gd name="T9" fmla="*/ 1472 h 3088"/>
              <a:gd name="T10" fmla="*/ 0 w 1813"/>
              <a:gd name="T11" fmla="*/ 1470 h 3088"/>
              <a:gd name="T12" fmla="*/ 437 w 1813"/>
              <a:gd name="T13" fmla="*/ 3088 h 3088"/>
              <a:gd name="T14" fmla="*/ 821 w 1813"/>
              <a:gd name="T15" fmla="*/ 2160 h 3088"/>
              <a:gd name="T16" fmla="*/ 1717 w 1813"/>
              <a:gd name="T17" fmla="*/ 2064 h 3088"/>
              <a:gd name="T18" fmla="*/ 1724 w 1813"/>
              <a:gd name="T19" fmla="*/ 2070 h 3088"/>
              <a:gd name="T20" fmla="*/ 1605 w 1813"/>
              <a:gd name="T21" fmla="*/ 1472 h 3088"/>
              <a:gd name="T22" fmla="*/ 1609 w 1813"/>
              <a:gd name="T23" fmla="*/ 1470 h 3088"/>
              <a:gd name="T24" fmla="*/ 1813 w 1813"/>
              <a:gd name="T25" fmla="*/ 688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13" h="3088">
                <a:moveTo>
                  <a:pt x="1813" y="688"/>
                </a:moveTo>
                <a:lnTo>
                  <a:pt x="1301" y="0"/>
                </a:lnTo>
                <a:lnTo>
                  <a:pt x="293" y="128"/>
                </a:lnTo>
                <a:lnTo>
                  <a:pt x="292" y="129"/>
                </a:lnTo>
                <a:cubicBezTo>
                  <a:pt x="105" y="537"/>
                  <a:pt x="0" y="992"/>
                  <a:pt x="5" y="1472"/>
                </a:cubicBezTo>
                <a:lnTo>
                  <a:pt x="0" y="1470"/>
                </a:lnTo>
                <a:cubicBezTo>
                  <a:pt x="0" y="2058"/>
                  <a:pt x="157" y="2608"/>
                  <a:pt x="437" y="3088"/>
                </a:cubicBezTo>
                <a:lnTo>
                  <a:pt x="821" y="2160"/>
                </a:lnTo>
                <a:lnTo>
                  <a:pt x="1717" y="2064"/>
                </a:lnTo>
                <a:lnTo>
                  <a:pt x="1724" y="2070"/>
                </a:lnTo>
                <a:cubicBezTo>
                  <a:pt x="1650" y="1884"/>
                  <a:pt x="1609" y="1682"/>
                  <a:pt x="1605" y="1472"/>
                </a:cubicBezTo>
                <a:lnTo>
                  <a:pt x="1609" y="1470"/>
                </a:lnTo>
                <a:cubicBezTo>
                  <a:pt x="1609" y="1190"/>
                  <a:pt x="1681" y="926"/>
                  <a:pt x="1813" y="68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Freeform 12"/>
          <p:cNvSpPr>
            <a:spLocks/>
          </p:cNvSpPr>
          <p:nvPr/>
        </p:nvSpPr>
        <p:spPr bwMode="auto">
          <a:xfrm>
            <a:off x="3242891" y="3294644"/>
            <a:ext cx="1330459" cy="1207472"/>
          </a:xfrm>
          <a:custGeom>
            <a:avLst/>
            <a:gdLst>
              <a:gd name="T0" fmla="*/ 1251 w 2627"/>
              <a:gd name="T1" fmla="*/ 0 h 2385"/>
              <a:gd name="T2" fmla="*/ 403 w 2627"/>
              <a:gd name="T3" fmla="*/ 80 h 2385"/>
              <a:gd name="T4" fmla="*/ 3 w 2627"/>
              <a:gd name="T5" fmla="*/ 1024 h 2385"/>
              <a:gd name="T6" fmla="*/ 0 w 2627"/>
              <a:gd name="T7" fmla="*/ 1029 h 2385"/>
              <a:gd name="T8" fmla="*/ 2627 w 2627"/>
              <a:gd name="T9" fmla="*/ 2384 h 2385"/>
              <a:gd name="T10" fmla="*/ 2624 w 2627"/>
              <a:gd name="T11" fmla="*/ 2385 h 2385"/>
              <a:gd name="T12" fmla="*/ 2627 w 2627"/>
              <a:gd name="T13" fmla="*/ 2384 h 2385"/>
              <a:gd name="T14" fmla="*/ 2019 w 2627"/>
              <a:gd name="T15" fmla="*/ 1584 h 2385"/>
              <a:gd name="T16" fmla="*/ 2403 w 2627"/>
              <a:gd name="T17" fmla="*/ 752 h 2385"/>
              <a:gd name="T18" fmla="*/ 2396 w 2627"/>
              <a:gd name="T19" fmla="*/ 760 h 2385"/>
              <a:gd name="T20" fmla="*/ 1251 w 2627"/>
              <a:gd name="T21" fmla="*/ 0 h 2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27" h="2385">
                <a:moveTo>
                  <a:pt x="1251" y="0"/>
                </a:moveTo>
                <a:lnTo>
                  <a:pt x="403" y="80"/>
                </a:lnTo>
                <a:lnTo>
                  <a:pt x="3" y="1024"/>
                </a:lnTo>
                <a:lnTo>
                  <a:pt x="0" y="1029"/>
                </a:lnTo>
                <a:cubicBezTo>
                  <a:pt x="583" y="1850"/>
                  <a:pt x="1541" y="2385"/>
                  <a:pt x="2627" y="2384"/>
                </a:cubicBezTo>
                <a:lnTo>
                  <a:pt x="2624" y="2385"/>
                </a:lnTo>
                <a:cubicBezTo>
                  <a:pt x="2625" y="2385"/>
                  <a:pt x="2626" y="2385"/>
                  <a:pt x="2627" y="2384"/>
                </a:cubicBezTo>
                <a:lnTo>
                  <a:pt x="2019" y="1584"/>
                </a:lnTo>
                <a:lnTo>
                  <a:pt x="2403" y="752"/>
                </a:lnTo>
                <a:lnTo>
                  <a:pt x="2396" y="760"/>
                </a:lnTo>
                <a:cubicBezTo>
                  <a:pt x="1909" y="691"/>
                  <a:pt x="1493" y="404"/>
                  <a:pt x="1251" y="0"/>
                </a:cubicBez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Freeform 10"/>
          <p:cNvSpPr>
            <a:spLocks/>
          </p:cNvSpPr>
          <p:nvPr/>
        </p:nvSpPr>
        <p:spPr bwMode="auto">
          <a:xfrm>
            <a:off x="4411264" y="3375681"/>
            <a:ext cx="1572238" cy="1119681"/>
          </a:xfrm>
          <a:custGeom>
            <a:avLst/>
            <a:gdLst>
              <a:gd name="T0" fmla="*/ 352 w 3104"/>
              <a:gd name="T1" fmla="*/ 608 h 2211"/>
              <a:gd name="T2" fmla="*/ 0 w 3104"/>
              <a:gd name="T3" fmla="*/ 1392 h 2211"/>
              <a:gd name="T4" fmla="*/ 624 w 3104"/>
              <a:gd name="T5" fmla="*/ 2208 h 2211"/>
              <a:gd name="T6" fmla="*/ 618 w 3104"/>
              <a:gd name="T7" fmla="*/ 2211 h 2211"/>
              <a:gd name="T8" fmla="*/ 3104 w 3104"/>
              <a:gd name="T9" fmla="*/ 608 h 2211"/>
              <a:gd name="T10" fmla="*/ 2112 w 3104"/>
              <a:gd name="T11" fmla="*/ 736 h 2211"/>
              <a:gd name="T12" fmla="*/ 1584 w 3104"/>
              <a:gd name="T13" fmla="*/ 0 h 2211"/>
              <a:gd name="T14" fmla="*/ 1583 w 3104"/>
              <a:gd name="T15" fmla="*/ 0 h 2211"/>
              <a:gd name="T16" fmla="*/ 352 w 3104"/>
              <a:gd name="T17" fmla="*/ 608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04" h="2211">
                <a:moveTo>
                  <a:pt x="352" y="608"/>
                </a:moveTo>
                <a:lnTo>
                  <a:pt x="0" y="1392"/>
                </a:lnTo>
                <a:lnTo>
                  <a:pt x="624" y="2208"/>
                </a:lnTo>
                <a:lnTo>
                  <a:pt x="618" y="2211"/>
                </a:lnTo>
                <a:cubicBezTo>
                  <a:pt x="1683" y="2112"/>
                  <a:pt x="2598" y="1494"/>
                  <a:pt x="3104" y="608"/>
                </a:cubicBezTo>
                <a:lnTo>
                  <a:pt x="2112" y="736"/>
                </a:lnTo>
                <a:lnTo>
                  <a:pt x="1584" y="0"/>
                </a:lnTo>
                <a:lnTo>
                  <a:pt x="1583" y="0"/>
                </a:lnTo>
                <a:cubicBezTo>
                  <a:pt x="1295" y="367"/>
                  <a:pt x="851" y="605"/>
                  <a:pt x="352" y="608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93296" tIns="46648" rIns="93296" bIns="46648"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5286531" y="2054756"/>
            <a:ext cx="915788" cy="1564041"/>
          </a:xfrm>
          <a:custGeom>
            <a:avLst/>
            <a:gdLst>
              <a:gd name="T0" fmla="*/ 0 w 1808"/>
              <a:gd name="T1" fmla="*/ 2384 h 3088"/>
              <a:gd name="T2" fmla="*/ 496 w 1808"/>
              <a:gd name="T3" fmla="*/ 3088 h 3088"/>
              <a:gd name="T4" fmla="*/ 1520 w 1808"/>
              <a:gd name="T5" fmla="*/ 2960 h 3088"/>
              <a:gd name="T6" fmla="*/ 1515 w 1808"/>
              <a:gd name="T7" fmla="*/ 2956 h 3088"/>
              <a:gd name="T8" fmla="*/ 1808 w 1808"/>
              <a:gd name="T9" fmla="*/ 1616 h 3088"/>
              <a:gd name="T10" fmla="*/ 1806 w 1808"/>
              <a:gd name="T11" fmla="*/ 1614 h 3088"/>
              <a:gd name="T12" fmla="*/ 1376 w 1808"/>
              <a:gd name="T13" fmla="*/ 0 h 3088"/>
              <a:gd name="T14" fmla="*/ 992 w 1808"/>
              <a:gd name="T15" fmla="*/ 928 h 3088"/>
              <a:gd name="T16" fmla="*/ 80 w 1808"/>
              <a:gd name="T17" fmla="*/ 1008 h 3088"/>
              <a:gd name="T18" fmla="*/ 82 w 1808"/>
              <a:gd name="T19" fmla="*/ 1015 h 3088"/>
              <a:gd name="T20" fmla="*/ 192 w 1808"/>
              <a:gd name="T21" fmla="*/ 1616 h 3088"/>
              <a:gd name="T22" fmla="*/ 198 w 1808"/>
              <a:gd name="T23" fmla="*/ 1614 h 3088"/>
              <a:gd name="T24" fmla="*/ 0 w 1808"/>
              <a:gd name="T25" fmla="*/ 2384 h 3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808" h="3088">
                <a:moveTo>
                  <a:pt x="0" y="2384"/>
                </a:moveTo>
                <a:lnTo>
                  <a:pt x="496" y="3088"/>
                </a:lnTo>
                <a:lnTo>
                  <a:pt x="1520" y="2960"/>
                </a:lnTo>
                <a:lnTo>
                  <a:pt x="1515" y="2956"/>
                </a:lnTo>
                <a:cubicBezTo>
                  <a:pt x="1702" y="2547"/>
                  <a:pt x="1806" y="2093"/>
                  <a:pt x="1808" y="1616"/>
                </a:cubicBezTo>
                <a:lnTo>
                  <a:pt x="1806" y="1614"/>
                </a:lnTo>
                <a:cubicBezTo>
                  <a:pt x="1806" y="1027"/>
                  <a:pt x="1649" y="476"/>
                  <a:pt x="1376" y="0"/>
                </a:cubicBezTo>
                <a:lnTo>
                  <a:pt x="992" y="928"/>
                </a:lnTo>
                <a:lnTo>
                  <a:pt x="80" y="1008"/>
                </a:lnTo>
                <a:lnTo>
                  <a:pt x="82" y="1015"/>
                </a:lnTo>
                <a:cubicBezTo>
                  <a:pt x="157" y="1200"/>
                  <a:pt x="198" y="1402"/>
                  <a:pt x="192" y="1616"/>
                </a:cubicBezTo>
                <a:lnTo>
                  <a:pt x="198" y="1614"/>
                </a:lnTo>
                <a:cubicBezTo>
                  <a:pt x="198" y="1895"/>
                  <a:pt x="126" y="2159"/>
                  <a:pt x="0" y="2384"/>
                </a:cubicBez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5716" rIns="0" bIns="4571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463441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10" hasCustomPrompt="1"/>
          </p:nvPr>
        </p:nvSpPr>
        <p:spPr>
          <a:xfrm>
            <a:off x="5332223" y="263415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856143" y="155263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4573350" y="362422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12931" y="2376401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638386" y="1368528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355593" y="3440115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8" name="Freeform 8"/>
          <p:cNvSpPr>
            <a:spLocks/>
          </p:cNvSpPr>
          <p:nvPr/>
        </p:nvSpPr>
        <p:spPr bwMode="auto">
          <a:xfrm>
            <a:off x="2944457" y="2407289"/>
            <a:ext cx="1049601" cy="1822042"/>
          </a:xfrm>
          <a:custGeom>
            <a:avLst/>
            <a:gdLst>
              <a:gd name="T0" fmla="*/ 2097 w 2101"/>
              <a:gd name="T1" fmla="*/ 2194 h 3648"/>
              <a:gd name="T2" fmla="*/ 1605 w 2101"/>
              <a:gd name="T3" fmla="*/ 1040 h 3648"/>
              <a:gd name="T4" fmla="*/ 1609 w 2101"/>
              <a:gd name="T5" fmla="*/ 1038 h 3648"/>
              <a:gd name="T6" fmla="*/ 1669 w 2101"/>
              <a:gd name="T7" fmla="*/ 576 h 3648"/>
              <a:gd name="T8" fmla="*/ 1045 w 2101"/>
              <a:gd name="T9" fmla="*/ 0 h 3648"/>
              <a:gd name="T10" fmla="*/ 69 w 2101"/>
              <a:gd name="T11" fmla="*/ 336 h 3648"/>
              <a:gd name="T12" fmla="*/ 77 w 2101"/>
              <a:gd name="T13" fmla="*/ 334 h 3648"/>
              <a:gd name="T14" fmla="*/ 5 w 2101"/>
              <a:gd name="T15" fmla="*/ 1040 h 3648"/>
              <a:gd name="T16" fmla="*/ 0 w 2101"/>
              <a:gd name="T17" fmla="*/ 1038 h 3648"/>
              <a:gd name="T18" fmla="*/ 1333 w 2101"/>
              <a:gd name="T19" fmla="*/ 3648 h 3648"/>
              <a:gd name="T20" fmla="*/ 1301 w 2101"/>
              <a:gd name="T21" fmla="*/ 2640 h 3648"/>
              <a:gd name="T22" fmla="*/ 2101 w 2101"/>
              <a:gd name="T23" fmla="*/ 2192 h 3648"/>
              <a:gd name="T24" fmla="*/ 2097 w 2101"/>
              <a:gd name="T25" fmla="*/ 2194 h 3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01" h="3648">
                <a:moveTo>
                  <a:pt x="2097" y="2194"/>
                </a:moveTo>
                <a:cubicBezTo>
                  <a:pt x="1796" y="1901"/>
                  <a:pt x="1609" y="1492"/>
                  <a:pt x="1605" y="1040"/>
                </a:cubicBezTo>
                <a:lnTo>
                  <a:pt x="1609" y="1038"/>
                </a:lnTo>
                <a:cubicBezTo>
                  <a:pt x="1609" y="877"/>
                  <a:pt x="1633" y="721"/>
                  <a:pt x="1669" y="576"/>
                </a:cubicBezTo>
                <a:lnTo>
                  <a:pt x="1045" y="0"/>
                </a:lnTo>
                <a:lnTo>
                  <a:pt x="69" y="336"/>
                </a:lnTo>
                <a:lnTo>
                  <a:pt x="77" y="334"/>
                </a:lnTo>
                <a:cubicBezTo>
                  <a:pt x="27" y="561"/>
                  <a:pt x="0" y="796"/>
                  <a:pt x="5" y="1040"/>
                </a:cubicBezTo>
                <a:lnTo>
                  <a:pt x="0" y="1038"/>
                </a:lnTo>
                <a:cubicBezTo>
                  <a:pt x="0" y="2110"/>
                  <a:pt x="524" y="3059"/>
                  <a:pt x="1333" y="3648"/>
                </a:cubicBezTo>
                <a:lnTo>
                  <a:pt x="1301" y="2640"/>
                </a:lnTo>
                <a:lnTo>
                  <a:pt x="2101" y="2192"/>
                </a:lnTo>
                <a:lnTo>
                  <a:pt x="2097" y="2194"/>
                </a:lnTo>
                <a:close/>
              </a:path>
            </a:pathLst>
          </a:custGeom>
          <a:solidFill>
            <a:schemeClr val="accent5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>
            <a:off x="4590510" y="1278109"/>
            <a:ext cx="1475836" cy="1393170"/>
          </a:xfrm>
          <a:custGeom>
            <a:avLst/>
            <a:gdLst>
              <a:gd name="T0" fmla="*/ 1526 w 2957"/>
              <a:gd name="T1" fmla="*/ 2693 h 2789"/>
              <a:gd name="T2" fmla="*/ 2374 w 2957"/>
              <a:gd name="T3" fmla="*/ 2789 h 2789"/>
              <a:gd name="T4" fmla="*/ 2950 w 2957"/>
              <a:gd name="T5" fmla="*/ 1941 h 2789"/>
              <a:gd name="T6" fmla="*/ 2957 w 2957"/>
              <a:gd name="T7" fmla="*/ 1942 h 2789"/>
              <a:gd name="T8" fmla="*/ 6 w 2957"/>
              <a:gd name="T9" fmla="*/ 5 h 2789"/>
              <a:gd name="T10" fmla="*/ 3 w 2957"/>
              <a:gd name="T11" fmla="*/ 0 h 2789"/>
              <a:gd name="T12" fmla="*/ 6 w 2957"/>
              <a:gd name="T13" fmla="*/ 5 h 2789"/>
              <a:gd name="T14" fmla="*/ 598 w 2957"/>
              <a:gd name="T15" fmla="*/ 805 h 2789"/>
              <a:gd name="T16" fmla="*/ 230 w 2957"/>
              <a:gd name="T17" fmla="*/ 1621 h 2789"/>
              <a:gd name="T18" fmla="*/ 231 w 2957"/>
              <a:gd name="T19" fmla="*/ 1625 h 2789"/>
              <a:gd name="T20" fmla="*/ 1526 w 2957"/>
              <a:gd name="T21" fmla="*/ 2693 h 2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57" h="2789">
                <a:moveTo>
                  <a:pt x="1526" y="2693"/>
                </a:moveTo>
                <a:lnTo>
                  <a:pt x="2374" y="2789"/>
                </a:lnTo>
                <a:lnTo>
                  <a:pt x="2950" y="1941"/>
                </a:lnTo>
                <a:lnTo>
                  <a:pt x="2957" y="1942"/>
                </a:lnTo>
                <a:cubicBezTo>
                  <a:pt x="2463" y="800"/>
                  <a:pt x="1326" y="0"/>
                  <a:pt x="6" y="5"/>
                </a:cubicBezTo>
                <a:lnTo>
                  <a:pt x="3" y="0"/>
                </a:lnTo>
                <a:cubicBezTo>
                  <a:pt x="2" y="0"/>
                  <a:pt x="0" y="0"/>
                  <a:pt x="6" y="5"/>
                </a:cubicBezTo>
                <a:lnTo>
                  <a:pt x="598" y="805"/>
                </a:lnTo>
                <a:lnTo>
                  <a:pt x="230" y="1621"/>
                </a:lnTo>
                <a:lnTo>
                  <a:pt x="231" y="1625"/>
                </a:lnTo>
                <a:cubicBezTo>
                  <a:pt x="833" y="1711"/>
                  <a:pt x="1327" y="2129"/>
                  <a:pt x="1526" y="2693"/>
                </a:cubicBezTo>
                <a:close/>
              </a:path>
            </a:pathLst>
          </a:custGeom>
          <a:solidFill>
            <a:srgbClr val="0070C0"/>
          </a:solidFill>
          <a:ln w="3175" cap="flat" cmpd="sng" algn="ctr">
            <a:noFill/>
            <a:prstDash val="solid"/>
          </a:ln>
          <a:effectLst/>
        </p:spPr>
        <p:txBody>
          <a:bodyPr lIns="0" rIns="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>
            <a:off x="3762019" y="3550334"/>
            <a:ext cx="1774199" cy="942987"/>
          </a:xfrm>
          <a:custGeom>
            <a:avLst/>
            <a:gdLst>
              <a:gd name="T0" fmla="*/ 2413 w 3552"/>
              <a:gd name="T1" fmla="*/ 94 h 1889"/>
              <a:gd name="T2" fmla="*/ 1664 w 3552"/>
              <a:gd name="T3" fmla="*/ 272 h 1889"/>
              <a:gd name="T4" fmla="*/ 1661 w 3552"/>
              <a:gd name="T5" fmla="*/ 280 h 1889"/>
              <a:gd name="T6" fmla="*/ 736 w 3552"/>
              <a:gd name="T7" fmla="*/ 0 h 1889"/>
              <a:gd name="T8" fmla="*/ 0 w 3552"/>
              <a:gd name="T9" fmla="*/ 416 h 1889"/>
              <a:gd name="T10" fmla="*/ 16 w 3552"/>
              <a:gd name="T11" fmla="*/ 1440 h 1889"/>
              <a:gd name="T12" fmla="*/ 21 w 3552"/>
              <a:gd name="T13" fmla="*/ 1440 h 1889"/>
              <a:gd name="T14" fmla="*/ 1664 w 3552"/>
              <a:gd name="T15" fmla="*/ 1888 h 1889"/>
              <a:gd name="T16" fmla="*/ 1661 w 3552"/>
              <a:gd name="T17" fmla="*/ 1889 h 1889"/>
              <a:gd name="T18" fmla="*/ 3552 w 3552"/>
              <a:gd name="T19" fmla="*/ 1264 h 1889"/>
              <a:gd name="T20" fmla="*/ 2592 w 3552"/>
              <a:gd name="T21" fmla="*/ 976 h 1889"/>
              <a:gd name="T22" fmla="*/ 2416 w 3552"/>
              <a:gd name="T23" fmla="*/ 96 h 1889"/>
              <a:gd name="T24" fmla="*/ 2413 w 3552"/>
              <a:gd name="T25" fmla="*/ 94 h 1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552" h="1889">
                <a:moveTo>
                  <a:pt x="2413" y="94"/>
                </a:moveTo>
                <a:cubicBezTo>
                  <a:pt x="2189" y="213"/>
                  <a:pt x="1933" y="280"/>
                  <a:pt x="1664" y="272"/>
                </a:cubicBezTo>
                <a:lnTo>
                  <a:pt x="1661" y="280"/>
                </a:lnTo>
                <a:cubicBezTo>
                  <a:pt x="1320" y="280"/>
                  <a:pt x="1003" y="174"/>
                  <a:pt x="736" y="0"/>
                </a:cubicBezTo>
                <a:lnTo>
                  <a:pt x="0" y="416"/>
                </a:lnTo>
                <a:lnTo>
                  <a:pt x="16" y="1440"/>
                </a:lnTo>
                <a:lnTo>
                  <a:pt x="21" y="1440"/>
                </a:lnTo>
                <a:cubicBezTo>
                  <a:pt x="501" y="1726"/>
                  <a:pt x="1062" y="1889"/>
                  <a:pt x="1664" y="1888"/>
                </a:cubicBezTo>
                <a:lnTo>
                  <a:pt x="1661" y="1889"/>
                </a:lnTo>
                <a:cubicBezTo>
                  <a:pt x="2369" y="1889"/>
                  <a:pt x="3024" y="1660"/>
                  <a:pt x="3552" y="1264"/>
                </a:cubicBezTo>
                <a:lnTo>
                  <a:pt x="2592" y="976"/>
                </a:lnTo>
                <a:lnTo>
                  <a:pt x="2416" y="96"/>
                </a:lnTo>
                <a:lnTo>
                  <a:pt x="2413" y="94"/>
                </a:lnTo>
                <a:close/>
              </a:path>
            </a:pathLst>
          </a:custGeom>
          <a:solidFill>
            <a:schemeClr val="accent4"/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>
            <a:off x="3058733" y="1284769"/>
            <a:ext cx="1694280" cy="1250657"/>
          </a:xfrm>
          <a:custGeom>
            <a:avLst/>
            <a:gdLst>
              <a:gd name="T0" fmla="*/ 1624 w 3392"/>
              <a:gd name="T1" fmla="*/ 2496 h 2503"/>
              <a:gd name="T2" fmla="*/ 3040 w 3392"/>
              <a:gd name="T3" fmla="*/ 1591 h 2503"/>
              <a:gd name="T4" fmla="*/ 3392 w 3392"/>
              <a:gd name="T5" fmla="*/ 823 h 2503"/>
              <a:gd name="T6" fmla="*/ 2768 w 3392"/>
              <a:gd name="T7" fmla="*/ 7 h 2503"/>
              <a:gd name="T8" fmla="*/ 2767 w 3392"/>
              <a:gd name="T9" fmla="*/ 0 h 2503"/>
              <a:gd name="T10" fmla="*/ 0 w 3392"/>
              <a:gd name="T11" fmla="*/ 2215 h 2503"/>
              <a:gd name="T12" fmla="*/ 960 w 3392"/>
              <a:gd name="T13" fmla="*/ 1879 h 2503"/>
              <a:gd name="T14" fmla="*/ 1616 w 3392"/>
              <a:gd name="T15" fmla="*/ 2503 h 2503"/>
              <a:gd name="T16" fmla="*/ 1624 w 3392"/>
              <a:gd name="T17" fmla="*/ 2496 h 2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92" h="2503">
                <a:moveTo>
                  <a:pt x="1624" y="2496"/>
                </a:moveTo>
                <a:cubicBezTo>
                  <a:pt x="1881" y="1972"/>
                  <a:pt x="2415" y="1609"/>
                  <a:pt x="3040" y="1591"/>
                </a:cubicBezTo>
                <a:lnTo>
                  <a:pt x="3392" y="823"/>
                </a:lnTo>
                <a:lnTo>
                  <a:pt x="2768" y="7"/>
                </a:lnTo>
                <a:lnTo>
                  <a:pt x="2767" y="0"/>
                </a:lnTo>
                <a:cubicBezTo>
                  <a:pt x="1469" y="121"/>
                  <a:pt x="395" y="1013"/>
                  <a:pt x="0" y="2215"/>
                </a:cubicBezTo>
                <a:lnTo>
                  <a:pt x="960" y="1879"/>
                </a:lnTo>
                <a:lnTo>
                  <a:pt x="1616" y="2503"/>
                </a:lnTo>
                <a:lnTo>
                  <a:pt x="1624" y="249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1" name="Freeform 14"/>
          <p:cNvSpPr>
            <a:spLocks/>
          </p:cNvSpPr>
          <p:nvPr/>
        </p:nvSpPr>
        <p:spPr bwMode="auto">
          <a:xfrm>
            <a:off x="5080680" y="2383589"/>
            <a:ext cx="1118864" cy="1710163"/>
          </a:xfrm>
          <a:custGeom>
            <a:avLst/>
            <a:gdLst>
              <a:gd name="T0" fmla="*/ 606 w 2240"/>
              <a:gd name="T1" fmla="*/ 730 h 3424"/>
              <a:gd name="T2" fmla="*/ 624 w 2240"/>
              <a:gd name="T3" fmla="*/ 1008 h 3424"/>
              <a:gd name="T4" fmla="*/ 630 w 2240"/>
              <a:gd name="T5" fmla="*/ 1006 h 3424"/>
              <a:gd name="T6" fmla="*/ 0 w 2240"/>
              <a:gd name="T7" fmla="*/ 2288 h 3424"/>
              <a:gd name="T8" fmla="*/ 160 w 2240"/>
              <a:gd name="T9" fmla="*/ 3120 h 3424"/>
              <a:gd name="T10" fmla="*/ 1152 w 2240"/>
              <a:gd name="T11" fmla="*/ 3424 h 3424"/>
              <a:gd name="T12" fmla="*/ 1148 w 2240"/>
              <a:gd name="T13" fmla="*/ 3422 h 3424"/>
              <a:gd name="T14" fmla="*/ 2240 w 2240"/>
              <a:gd name="T15" fmla="*/ 1008 h 3424"/>
              <a:gd name="T16" fmla="*/ 2238 w 2240"/>
              <a:gd name="T17" fmla="*/ 1006 h 3424"/>
              <a:gd name="T18" fmla="*/ 2080 w 2240"/>
              <a:gd name="T19" fmla="*/ 0 h 3424"/>
              <a:gd name="T20" fmla="*/ 1504 w 2240"/>
              <a:gd name="T21" fmla="*/ 832 h 3424"/>
              <a:gd name="T22" fmla="*/ 608 w 2240"/>
              <a:gd name="T23" fmla="*/ 736 h 3424"/>
              <a:gd name="T24" fmla="*/ 606 w 2240"/>
              <a:gd name="T25" fmla="*/ 730 h 3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40" h="3424">
                <a:moveTo>
                  <a:pt x="606" y="730"/>
                </a:moveTo>
                <a:cubicBezTo>
                  <a:pt x="622" y="820"/>
                  <a:pt x="630" y="912"/>
                  <a:pt x="624" y="1008"/>
                </a:cubicBezTo>
                <a:lnTo>
                  <a:pt x="630" y="1006"/>
                </a:lnTo>
                <a:cubicBezTo>
                  <a:pt x="630" y="1529"/>
                  <a:pt x="381" y="1994"/>
                  <a:pt x="0" y="2288"/>
                </a:cubicBezTo>
                <a:lnTo>
                  <a:pt x="160" y="3120"/>
                </a:lnTo>
                <a:lnTo>
                  <a:pt x="1152" y="3424"/>
                </a:lnTo>
                <a:lnTo>
                  <a:pt x="1148" y="3422"/>
                </a:lnTo>
                <a:cubicBezTo>
                  <a:pt x="1817" y="2832"/>
                  <a:pt x="2238" y="1968"/>
                  <a:pt x="2240" y="1008"/>
                </a:cubicBezTo>
                <a:lnTo>
                  <a:pt x="2238" y="1006"/>
                </a:lnTo>
                <a:cubicBezTo>
                  <a:pt x="2238" y="658"/>
                  <a:pt x="2183" y="322"/>
                  <a:pt x="2080" y="0"/>
                </a:cubicBezTo>
                <a:lnTo>
                  <a:pt x="1504" y="832"/>
                </a:lnTo>
                <a:lnTo>
                  <a:pt x="608" y="736"/>
                </a:lnTo>
                <a:lnTo>
                  <a:pt x="606" y="730"/>
                </a:lnTo>
                <a:close/>
              </a:path>
            </a:pathLst>
          </a:cu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lIns="0" tIns="44806" rIns="0" bIns="44806" anchor="ctr"/>
          <a:lstStyle/>
          <a:p>
            <a:pPr marL="182544" marR="0" lvl="0" indent="-182544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9678" y="2500263"/>
            <a:ext cx="1098507" cy="851911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48196" y="164102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6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52850" y="3008507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994058" y="3677430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8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2932183" y="278321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3551396" y="14851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4" name="Line 19"/>
          <p:cNvSpPr>
            <a:spLocks noChangeShapeType="1"/>
          </p:cNvSpPr>
          <p:nvPr userDrawn="1"/>
        </p:nvSpPr>
        <p:spPr bwMode="gray">
          <a:xfrm>
            <a:off x="4572001" y="1236768"/>
            <a:ext cx="0" cy="3357734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Line 23"/>
          <p:cNvSpPr>
            <a:spLocks noChangeShapeType="1"/>
          </p:cNvSpPr>
          <p:nvPr userDrawn="1"/>
        </p:nvSpPr>
        <p:spPr bwMode="gray">
          <a:xfrm>
            <a:off x="2714474" y="2878852"/>
            <a:ext cx="3715053" cy="0"/>
          </a:xfrm>
          <a:prstGeom prst="line">
            <a:avLst/>
          </a:prstGeom>
          <a:noFill/>
          <a:ln w="9525">
            <a:solidFill>
              <a:srgbClr val="1C1C1C"/>
            </a:solidFill>
            <a:prstDash val="lg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blackGray">
          <a:xfrm flipH="1">
            <a:off x="3155847" y="1456563"/>
            <a:ext cx="1372782" cy="1370155"/>
          </a:xfrm>
          <a:prstGeom prst="rtTriangle">
            <a:avLst/>
          </a:pr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0" tIns="0" rIns="0" bIns="90000" anchor="b"/>
          <a:lstStyle/>
          <a:p>
            <a:pPr marL="0" marR="0" lvl="0" indent="0" algn="r" defTabSz="914400" eaLnBrk="0" fontAlgn="auto" latinLnBrk="0" hangingPunct="0">
              <a:lnSpc>
                <a:spcPct val="150000"/>
              </a:lnSpc>
              <a:spcBef>
                <a:spcPts val="588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itchFamily="34" charset="0"/>
              <a:ea typeface="微软雅黑" pitchFamily="34" charset="-122"/>
              <a:cs typeface="+mn-cs"/>
            </a:endParaRPr>
          </a:p>
        </p:txBody>
      </p:sp>
      <p:sp>
        <p:nvSpPr>
          <p:cNvPr id="25" name="AutoShape 20"/>
          <p:cNvSpPr>
            <a:spLocks noChangeArrowheads="1"/>
          </p:cNvSpPr>
          <p:nvPr/>
        </p:nvSpPr>
        <p:spPr bwMode="gray">
          <a:xfrm>
            <a:off x="4613626" y="1456562"/>
            <a:ext cx="1374096" cy="1370156"/>
          </a:xfrm>
          <a:prstGeom prst="rtTriangle">
            <a:avLst/>
          </a:pr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bIns="90000" anchor="b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3" name="矩形 1"/>
          <p:cNvSpPr/>
          <p:nvPr userDrawn="1"/>
        </p:nvSpPr>
        <p:spPr>
          <a:xfrm flipH="1">
            <a:off x="4608335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chemeClr val="accent1"/>
          </a:solidFill>
          <a:ln w="3175" cap="flat" cmpd="sng" algn="ctr">
            <a:noFill/>
            <a:prstDash val="solid"/>
          </a:ln>
          <a:effectLst/>
        </p:spPr>
        <p:txBody>
          <a:bodyPr wrap="none" lIns="180000" tIns="180000" bIns="90000" anchor="t"/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7" name="矩形 1"/>
          <p:cNvSpPr/>
          <p:nvPr/>
        </p:nvSpPr>
        <p:spPr>
          <a:xfrm>
            <a:off x="3163880" y="2915635"/>
            <a:ext cx="1372783" cy="1371469"/>
          </a:xfrm>
          <a:custGeom>
            <a:avLst/>
            <a:gdLst/>
            <a:ahLst/>
            <a:cxnLst/>
            <a:rect l="l" t="t" r="r" b="b"/>
            <a:pathLst>
              <a:path w="1658938" h="1657350">
                <a:moveTo>
                  <a:pt x="0" y="0"/>
                </a:moveTo>
                <a:lnTo>
                  <a:pt x="1658938" y="0"/>
                </a:lnTo>
                <a:lnTo>
                  <a:pt x="1658938" y="1657350"/>
                </a:lnTo>
                <a:close/>
              </a:path>
            </a:pathLst>
          </a:custGeom>
          <a:solidFill>
            <a:srgbClr val="00B0F0"/>
          </a:solidFill>
          <a:ln w="3175" cap="flat" cmpd="sng" algn="ctr">
            <a:noFill/>
            <a:prstDash val="solid"/>
          </a:ln>
          <a:effectLst/>
        </p:spPr>
        <p:txBody>
          <a:bodyPr wrap="none" tIns="180000" rIns="180000" bIns="90000" anchor="t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0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50448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650448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3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3804886" y="2117235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3804886" y="2977521"/>
            <a:ext cx="664119" cy="630983"/>
          </a:xfrm>
          <a:prstGeom prst="rect">
            <a:avLst/>
          </a:prstGeo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5541632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447995" y="3608504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4" name="等腰三角形 6"/>
          <p:cNvSpPr/>
          <p:nvPr userDrawn="1"/>
        </p:nvSpPr>
        <p:spPr>
          <a:xfrm>
            <a:off x="3676774" y="1259000"/>
            <a:ext cx="1796802" cy="1469072"/>
          </a:xfrm>
          <a:custGeom>
            <a:avLst/>
            <a:gdLst/>
            <a:ahLst/>
            <a:cxnLst/>
            <a:rect l="l" t="t" r="r" b="b"/>
            <a:pathLst>
              <a:path w="1796802" h="1469072">
                <a:moveTo>
                  <a:pt x="898401" y="0"/>
                </a:moveTo>
                <a:lnTo>
                  <a:pt x="1796802" y="1469072"/>
                </a:lnTo>
                <a:lnTo>
                  <a:pt x="1015417" y="1469072"/>
                </a:lnTo>
                <a:lnTo>
                  <a:pt x="1015417" y="1372637"/>
                </a:lnTo>
                <a:lnTo>
                  <a:pt x="1154781" y="1372637"/>
                </a:lnTo>
                <a:lnTo>
                  <a:pt x="876052" y="1125318"/>
                </a:lnTo>
                <a:lnTo>
                  <a:pt x="597323" y="1372637"/>
                </a:lnTo>
                <a:lnTo>
                  <a:pt x="736688" y="1372637"/>
                </a:lnTo>
                <a:lnTo>
                  <a:pt x="736688" y="1469072"/>
                </a:lnTo>
                <a:lnTo>
                  <a:pt x="0" y="146907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5" name="等腰三角形 7"/>
          <p:cNvSpPr/>
          <p:nvPr userDrawn="1"/>
        </p:nvSpPr>
        <p:spPr>
          <a:xfrm>
            <a:off x="467054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765052" y="1500603"/>
                </a:lnTo>
                <a:lnTo>
                  <a:pt x="0" y="1500603"/>
                </a:lnTo>
                <a:lnTo>
                  <a:pt x="375894" y="861452"/>
                </a:lnTo>
                <a:lnTo>
                  <a:pt x="464514" y="915388"/>
                </a:lnTo>
                <a:lnTo>
                  <a:pt x="392059" y="1034436"/>
                </a:lnTo>
                <a:lnTo>
                  <a:pt x="748236" y="924919"/>
                </a:lnTo>
                <a:lnTo>
                  <a:pt x="681880" y="558240"/>
                </a:lnTo>
                <a:lnTo>
                  <a:pt x="609424" y="677289"/>
                </a:lnTo>
                <a:lnTo>
                  <a:pt x="517210" y="621166"/>
                </a:lnTo>
                <a:close/>
              </a:path>
            </a:pathLst>
          </a:custGeom>
          <a:solidFill>
            <a:schemeClr val="accent2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6" name="等腰三角形 95"/>
          <p:cNvSpPr/>
          <p:nvPr userDrawn="1"/>
        </p:nvSpPr>
        <p:spPr>
          <a:xfrm rot="10800000">
            <a:off x="3641601" y="2816748"/>
            <a:ext cx="1822450" cy="1551623"/>
          </a:xfrm>
          <a:prstGeom prst="triangl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7" name="等腰三角形 11"/>
          <p:cNvSpPr/>
          <p:nvPr userDrawn="1"/>
        </p:nvSpPr>
        <p:spPr>
          <a:xfrm>
            <a:off x="2708399" y="2919524"/>
            <a:ext cx="1765052" cy="1500603"/>
          </a:xfrm>
          <a:custGeom>
            <a:avLst/>
            <a:gdLst/>
            <a:ahLst/>
            <a:cxnLst/>
            <a:rect l="l" t="t" r="r" b="b"/>
            <a:pathLst>
              <a:path w="1765052" h="1500603">
                <a:moveTo>
                  <a:pt x="882526" y="0"/>
                </a:moveTo>
                <a:lnTo>
                  <a:pt x="1236032" y="601083"/>
                </a:lnTo>
                <a:lnTo>
                  <a:pt x="1121186" y="667974"/>
                </a:lnTo>
                <a:lnTo>
                  <a:pt x="1051045" y="547547"/>
                </a:lnTo>
                <a:lnTo>
                  <a:pt x="977616" y="912876"/>
                </a:lnTo>
                <a:lnTo>
                  <a:pt x="1331611" y="1029255"/>
                </a:lnTo>
                <a:lnTo>
                  <a:pt x="1261469" y="908828"/>
                </a:lnTo>
                <a:lnTo>
                  <a:pt x="1377332" y="841344"/>
                </a:lnTo>
                <a:lnTo>
                  <a:pt x="1765052" y="1500603"/>
                </a:lnTo>
                <a:lnTo>
                  <a:pt x="0" y="150060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9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013541" y="2902667"/>
            <a:ext cx="1098507" cy="656744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0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38123" y="1669239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1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293525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949223" y="368093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3" name="文本占位符 37"/>
          <p:cNvSpPr>
            <a:spLocks noGrp="1"/>
          </p:cNvSpPr>
          <p:nvPr>
            <p:ph type="body" sz="quarter" idx="15" hasCustomPrompt="1"/>
          </p:nvPr>
        </p:nvSpPr>
        <p:spPr>
          <a:xfrm>
            <a:off x="5541632" y="1456562"/>
            <a:ext cx="3154374" cy="776657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6523538" y="3408717"/>
            <a:ext cx="217246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105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535931" y="2919524"/>
            <a:ext cx="2268638" cy="959550"/>
          </a:xfrm>
          <a:prstGeom prst="rect">
            <a:avLst/>
          </a:prstGeom>
        </p:spPr>
        <p:txBody>
          <a:bodyPr/>
          <a:lstStyle>
            <a:lvl1pPr algn="just"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 rot="12161669">
            <a:off x="5565522" y="2630258"/>
            <a:ext cx="1826828" cy="1797969"/>
            <a:chOff x="1509522" y="1268760"/>
            <a:chExt cx="2414406" cy="2376264"/>
          </a:xfrm>
        </p:grpSpPr>
        <p:sp>
          <p:nvSpPr>
            <p:cNvPr id="28" name="椭圆 2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椭圆 32"/>
          <p:cNvSpPr/>
          <p:nvPr/>
        </p:nvSpPr>
        <p:spPr>
          <a:xfrm rot="9438331" flipH="1">
            <a:off x="1779392" y="2603916"/>
            <a:ext cx="1797968" cy="1797969"/>
          </a:xfrm>
          <a:prstGeom prst="ellips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 rot="9438331" flipH="1">
            <a:off x="1794750" y="3554936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 rot="9438331" flipH="1">
            <a:off x="2137756" y="303356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等腰三角形 35"/>
          <p:cNvSpPr/>
          <p:nvPr/>
        </p:nvSpPr>
        <p:spPr>
          <a:xfrm rot="4038331" flipH="1">
            <a:off x="1898695" y="3660578"/>
            <a:ext cx="222715" cy="191502"/>
          </a:xfrm>
          <a:prstGeom prst="triangle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7" name="组合 36"/>
          <p:cNvGrpSpPr/>
          <p:nvPr userDrawn="1"/>
        </p:nvGrpSpPr>
        <p:grpSpPr>
          <a:xfrm rot="5400000" flipH="1">
            <a:off x="3666077" y="2550957"/>
            <a:ext cx="1826828" cy="1797968"/>
            <a:chOff x="1509522" y="1268760"/>
            <a:chExt cx="2414406" cy="2376264"/>
          </a:xfrm>
        </p:grpSpPr>
        <p:sp>
          <p:nvSpPr>
            <p:cNvPr id="38" name="椭圆 37"/>
            <p:cNvSpPr/>
            <p:nvPr/>
          </p:nvSpPr>
          <p:spPr>
            <a:xfrm>
              <a:off x="1547664" y="1268760"/>
              <a:ext cx="2376264" cy="237626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>
              <a:outerShdw blurRad="76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509522" y="2234454"/>
              <a:ext cx="648072" cy="50405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015716" y="1808820"/>
              <a:ext cx="1296144" cy="1296144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1644501" y="2362120"/>
              <a:ext cx="294348" cy="253097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椭圆 42"/>
          <p:cNvSpPr/>
          <p:nvPr userDrawn="1"/>
        </p:nvSpPr>
        <p:spPr>
          <a:xfrm>
            <a:off x="2699797" y="1312257"/>
            <a:ext cx="1797968" cy="179796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2670937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椭圆 44"/>
          <p:cNvSpPr/>
          <p:nvPr userDrawn="1"/>
        </p:nvSpPr>
        <p:spPr>
          <a:xfrm>
            <a:off x="3053942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等腰三角形 45"/>
          <p:cNvSpPr/>
          <p:nvPr userDrawn="1"/>
        </p:nvSpPr>
        <p:spPr>
          <a:xfrm rot="5400000">
            <a:off x="2773067" y="2139534"/>
            <a:ext cx="222715" cy="191502"/>
          </a:xfrm>
          <a:prstGeom prst="triangl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椭圆 47"/>
          <p:cNvSpPr/>
          <p:nvPr userDrawn="1"/>
        </p:nvSpPr>
        <p:spPr>
          <a:xfrm flipH="1">
            <a:off x="4606733" y="1312257"/>
            <a:ext cx="1797968" cy="1797969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762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 userDrawn="1"/>
        </p:nvSpPr>
        <p:spPr>
          <a:xfrm flipH="1">
            <a:off x="5943206" y="2042937"/>
            <a:ext cx="490355" cy="3813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椭圆 49"/>
          <p:cNvSpPr/>
          <p:nvPr userDrawn="1"/>
        </p:nvSpPr>
        <p:spPr>
          <a:xfrm flipH="1">
            <a:off x="5069846" y="1720886"/>
            <a:ext cx="980710" cy="98071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等腰三角形 50"/>
          <p:cNvSpPr/>
          <p:nvPr userDrawn="1"/>
        </p:nvSpPr>
        <p:spPr>
          <a:xfrm rot="16200000" flipH="1">
            <a:off x="6108716" y="2139534"/>
            <a:ext cx="222715" cy="191502"/>
          </a:xfrm>
          <a:prstGeom prst="triangl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309409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112805" y="186760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2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6075104" y="3195173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7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4133386" y="3152214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2184223" y="3176762"/>
            <a:ext cx="885324" cy="687334"/>
          </a:xfrm>
          <a:prstGeom prst="rect">
            <a:avLst/>
          </a:prstGeo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53" name="Freeform 46"/>
          <p:cNvSpPr/>
          <p:nvPr/>
        </p:nvSpPr>
        <p:spPr>
          <a:xfrm rot="21417808">
            <a:off x="5819993" y="1936108"/>
            <a:ext cx="1417850" cy="841994"/>
          </a:xfrm>
          <a:custGeom>
            <a:avLst/>
            <a:gdLst>
              <a:gd name="connsiteX0" fmla="*/ 506538 w 1411071"/>
              <a:gd name="connsiteY0" fmla="*/ 907821 h 907821"/>
              <a:gd name="connsiteX1" fmla="*/ 1411071 w 1411071"/>
              <a:gd name="connsiteY1" fmla="*/ 0 h 907821"/>
              <a:gd name="connsiteX2" fmla="*/ 0 w 1411071"/>
              <a:gd name="connsiteY2" fmla="*/ 184196 h 907821"/>
              <a:gd name="connsiteX3" fmla="*/ 506538 w 1411071"/>
              <a:gd name="connsiteY3" fmla="*/ 907821 h 90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071" h="907821">
                <a:moveTo>
                  <a:pt x="506538" y="907821"/>
                </a:moveTo>
                <a:lnTo>
                  <a:pt x="1411071" y="0"/>
                </a:lnTo>
                <a:lnTo>
                  <a:pt x="0" y="184196"/>
                </a:lnTo>
                <a:lnTo>
                  <a:pt x="506538" y="90782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4" name="Group 34"/>
          <p:cNvGrpSpPr/>
          <p:nvPr/>
        </p:nvGrpSpPr>
        <p:grpSpPr>
          <a:xfrm>
            <a:off x="4880076" y="1394274"/>
            <a:ext cx="1562399" cy="1578648"/>
            <a:chOff x="2087080" y="2286000"/>
            <a:chExt cx="2389589" cy="2414442"/>
          </a:xfrm>
        </p:grpSpPr>
        <p:sp>
          <p:nvSpPr>
            <p:cNvPr id="63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89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5" name="Group 30"/>
          <p:cNvGrpSpPr/>
          <p:nvPr/>
        </p:nvGrpSpPr>
        <p:grpSpPr>
          <a:xfrm>
            <a:off x="3550190" y="1312761"/>
            <a:ext cx="2344377" cy="2368758"/>
            <a:chOff x="2087080" y="2286000"/>
            <a:chExt cx="2389589" cy="2414442"/>
          </a:xfrm>
        </p:grpSpPr>
        <p:sp>
          <p:nvSpPr>
            <p:cNvPr id="60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Group 20"/>
          <p:cNvGrpSpPr/>
          <p:nvPr/>
        </p:nvGrpSpPr>
        <p:grpSpPr>
          <a:xfrm>
            <a:off x="2066842" y="1465637"/>
            <a:ext cx="2993511" cy="3024642"/>
            <a:chOff x="2087080" y="2286000"/>
            <a:chExt cx="2389589" cy="2414442"/>
          </a:xfrm>
        </p:grpSpPr>
        <p:sp>
          <p:nvSpPr>
            <p:cNvPr id="57" name="Rectangle 11"/>
            <p:cNvSpPr/>
            <p:nvPr/>
          </p:nvSpPr>
          <p:spPr>
            <a:xfrm rot="170470">
              <a:off x="2087080" y="2286000"/>
              <a:ext cx="937345" cy="2392741"/>
            </a:xfrm>
            <a:custGeom>
              <a:avLst/>
              <a:gdLst/>
              <a:ahLst/>
              <a:cxnLst/>
              <a:rect l="l" t="t" r="r" b="b"/>
              <a:pathLst>
                <a:path w="569161" h="1452885">
                  <a:moveTo>
                    <a:pt x="569161" y="0"/>
                  </a:moveTo>
                  <a:lnTo>
                    <a:pt x="569161" y="1452885"/>
                  </a:lnTo>
                  <a:lnTo>
                    <a:pt x="0" y="1107689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9"/>
            <p:cNvSpPr/>
            <p:nvPr/>
          </p:nvSpPr>
          <p:spPr>
            <a:xfrm>
              <a:off x="2963570" y="2310325"/>
              <a:ext cx="1513099" cy="2390117"/>
            </a:xfrm>
            <a:custGeom>
              <a:avLst/>
              <a:gdLst/>
              <a:ahLst/>
              <a:cxnLst/>
              <a:rect l="l" t="t" r="r" b="b"/>
              <a:pathLst>
                <a:path w="918762" h="1451292">
                  <a:moveTo>
                    <a:pt x="72025" y="0"/>
                  </a:moveTo>
                  <a:lnTo>
                    <a:pt x="918762" y="1075331"/>
                  </a:lnTo>
                  <a:lnTo>
                    <a:pt x="0" y="14512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/>
                </a:gs>
                <a:gs pos="100000">
                  <a:srgbClr val="00B0F0">
                    <a:lumMod val="65000"/>
                    <a:lumOff val="35000"/>
                  </a:srgbClr>
                </a:gs>
              </a:gsLst>
              <a:lin ang="126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11"/>
            <p:cNvSpPr/>
            <p:nvPr/>
          </p:nvSpPr>
          <p:spPr>
            <a:xfrm rot="170470">
              <a:off x="2587977" y="2298422"/>
              <a:ext cx="445333" cy="2022060"/>
            </a:xfrm>
            <a:custGeom>
              <a:avLst/>
              <a:gdLst>
                <a:gd name="connsiteX0" fmla="*/ 937345 w 937345"/>
                <a:gd name="connsiteY0" fmla="*/ 0 h 2022060"/>
                <a:gd name="connsiteX1" fmla="*/ 937345 w 937345"/>
                <a:gd name="connsiteY1" fmla="*/ 2022060 h 2022060"/>
                <a:gd name="connsiteX2" fmla="*/ 937345 w 937345"/>
                <a:gd name="connsiteY2" fmla="*/ 1980731 h 2022060"/>
                <a:gd name="connsiteX3" fmla="*/ 492012 w 937345"/>
                <a:gd name="connsiteY3" fmla="*/ 866700 h 2022060"/>
                <a:gd name="connsiteX4" fmla="*/ 0 w 937345"/>
                <a:gd name="connsiteY4" fmla="*/ 1824242 h 2022060"/>
                <a:gd name="connsiteX5" fmla="*/ 937345 w 937345"/>
                <a:gd name="connsiteY5" fmla="*/ 0 h 2022060"/>
                <a:gd name="connsiteX0" fmla="*/ 445333 w 445333"/>
                <a:gd name="connsiteY0" fmla="*/ 0 h 2022060"/>
                <a:gd name="connsiteX1" fmla="*/ 445333 w 445333"/>
                <a:gd name="connsiteY1" fmla="*/ 2022060 h 2022060"/>
                <a:gd name="connsiteX2" fmla="*/ 445333 w 445333"/>
                <a:gd name="connsiteY2" fmla="*/ 1980731 h 2022060"/>
                <a:gd name="connsiteX3" fmla="*/ 0 w 445333"/>
                <a:gd name="connsiteY3" fmla="*/ 866700 h 2022060"/>
                <a:gd name="connsiteX4" fmla="*/ 445333 w 445333"/>
                <a:gd name="connsiteY4" fmla="*/ 0 h 202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333" h="2022060">
                  <a:moveTo>
                    <a:pt x="445333" y="0"/>
                  </a:moveTo>
                  <a:lnTo>
                    <a:pt x="445333" y="2022060"/>
                  </a:lnTo>
                  <a:lnTo>
                    <a:pt x="445333" y="1980731"/>
                  </a:lnTo>
                  <a:cubicBezTo>
                    <a:pt x="389237" y="1507480"/>
                    <a:pt x="221943" y="1105273"/>
                    <a:pt x="0" y="866700"/>
                  </a:cubicBezTo>
                  <a:lnTo>
                    <a:pt x="4453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00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9200000" scaled="0"/>
              <a:tileRect/>
            </a:gradFill>
            <a:ln>
              <a:noFill/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Rectangle 54"/>
          <p:cNvSpPr/>
          <p:nvPr userDrawn="1"/>
        </p:nvSpPr>
        <p:spPr>
          <a:xfrm>
            <a:off x="447995" y="190980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468623" y="196286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47995" y="236425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9" name="Rectangle 54"/>
          <p:cNvSpPr/>
          <p:nvPr userDrawn="1"/>
        </p:nvSpPr>
        <p:spPr>
          <a:xfrm>
            <a:off x="6683101" y="1336626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6703729" y="1389684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6683101" y="1791071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Rectangle 54"/>
          <p:cNvSpPr/>
          <p:nvPr userDrawn="1"/>
        </p:nvSpPr>
        <p:spPr>
          <a:xfrm>
            <a:off x="5798687" y="3204637"/>
            <a:ext cx="1993710" cy="365760"/>
          </a:xfrm>
          <a:prstGeom prst="rect">
            <a:avLst/>
          </a:prstGeom>
          <a:gradFill flip="none" rotWithShape="1">
            <a:gsLst>
              <a:gs pos="53000">
                <a:srgbClr val="46C6F4"/>
              </a:gs>
              <a:gs pos="100000">
                <a:schemeClr val="bg1">
                  <a:alpha val="0"/>
                </a:schemeClr>
              </a:gs>
              <a:gs pos="0">
                <a:srgbClr val="00B0F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5819315" y="3257695"/>
            <a:ext cx="1992277" cy="312702"/>
          </a:xfrm>
          <a:prstGeom prst="rect">
            <a:avLst/>
          </a:prstGeom>
        </p:spPr>
        <p:txBody>
          <a:bodyPr/>
          <a:lstStyle>
            <a:lvl1pPr algn="l"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798687" y="3659082"/>
            <a:ext cx="1993710" cy="959550"/>
          </a:xfrm>
          <a:prstGeom prst="rect">
            <a:avLst/>
          </a:prstGeom>
        </p:spPr>
        <p:txBody>
          <a:bodyPr/>
          <a:lstStyle>
            <a:lvl1pPr algn="just">
              <a:defRPr sz="12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板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/>
        </p:nvGrpSpPr>
        <p:grpSpPr>
          <a:xfrm>
            <a:off x="2569243" y="1267717"/>
            <a:ext cx="4005514" cy="3477267"/>
            <a:chOff x="2569243" y="1267717"/>
            <a:chExt cx="4005514" cy="3477267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3358377" y="2037868"/>
              <a:ext cx="3216380" cy="1164718"/>
              <a:chOff x="1211506" y="811722"/>
              <a:chExt cx="6456838" cy="233815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" name="矩形 3"/>
            <p:cNvSpPr/>
            <p:nvPr userDrawn="1"/>
          </p:nvSpPr>
          <p:spPr>
            <a:xfrm>
              <a:off x="2569243" y="1267717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圆角矩形 1"/>
            <p:cNvSpPr/>
            <p:nvPr userDrawn="1"/>
          </p:nvSpPr>
          <p:spPr>
            <a:xfrm>
              <a:off x="2593216" y="1267718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椭圆 8"/>
            <p:cNvSpPr/>
            <p:nvPr userDrawn="1"/>
          </p:nvSpPr>
          <p:spPr>
            <a:xfrm>
              <a:off x="5032358" y="1387774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2" name="组合 11"/>
            <p:cNvGrpSpPr/>
            <p:nvPr userDrawn="1"/>
          </p:nvGrpSpPr>
          <p:grpSpPr>
            <a:xfrm>
              <a:off x="3358377" y="3580266"/>
              <a:ext cx="3216380" cy="1164718"/>
              <a:chOff x="1211506" y="811722"/>
              <a:chExt cx="6456838" cy="2338155"/>
            </a:xfrm>
          </p:grpSpPr>
          <p:sp>
            <p:nvSpPr>
              <p:cNvPr id="13" name="矩形 3"/>
              <p:cNvSpPr/>
              <p:nvPr/>
            </p:nvSpPr>
            <p:spPr>
              <a:xfrm>
                <a:off x="1211506" y="811722"/>
                <a:ext cx="5737484" cy="2338155"/>
              </a:xfrm>
              <a:custGeom>
                <a:avLst/>
                <a:gdLst>
                  <a:gd name="connsiteX0" fmla="*/ 0 w 5400600"/>
                  <a:gd name="connsiteY0" fmla="*/ 0 h 1584176"/>
                  <a:gd name="connsiteX1" fmla="*/ 5400600 w 5400600"/>
                  <a:gd name="connsiteY1" fmla="*/ 0 h 1584176"/>
                  <a:gd name="connsiteX2" fmla="*/ 5400600 w 5400600"/>
                  <a:gd name="connsiteY2" fmla="*/ 1584176 h 1584176"/>
                  <a:gd name="connsiteX3" fmla="*/ 0 w 5400600"/>
                  <a:gd name="connsiteY3" fmla="*/ 1584176 h 1584176"/>
                  <a:gd name="connsiteX4" fmla="*/ 0 w 5400600"/>
                  <a:gd name="connsiteY4" fmla="*/ 0 h 1584176"/>
                  <a:gd name="connsiteX0" fmla="*/ 0 w 5400600"/>
                  <a:gd name="connsiteY0" fmla="*/ 0 h 2578786"/>
                  <a:gd name="connsiteX1" fmla="*/ 5400600 w 5400600"/>
                  <a:gd name="connsiteY1" fmla="*/ 0 h 2578786"/>
                  <a:gd name="connsiteX2" fmla="*/ 5240179 w 5400600"/>
                  <a:gd name="connsiteY2" fmla="*/ 2578786 h 2578786"/>
                  <a:gd name="connsiteX3" fmla="*/ 0 w 5400600"/>
                  <a:gd name="connsiteY3" fmla="*/ 1584176 h 2578786"/>
                  <a:gd name="connsiteX4" fmla="*/ 0 w 5400600"/>
                  <a:gd name="connsiteY4" fmla="*/ 0 h 2578786"/>
                  <a:gd name="connsiteX0" fmla="*/ 0 w 5384557"/>
                  <a:gd name="connsiteY0" fmla="*/ 0 h 2578786"/>
                  <a:gd name="connsiteX1" fmla="*/ 5384557 w 5384557"/>
                  <a:gd name="connsiteY1" fmla="*/ 1171074 h 2578786"/>
                  <a:gd name="connsiteX2" fmla="*/ 5240179 w 5384557"/>
                  <a:gd name="connsiteY2" fmla="*/ 2578786 h 2578786"/>
                  <a:gd name="connsiteX3" fmla="*/ 0 w 5384557"/>
                  <a:gd name="connsiteY3" fmla="*/ 1584176 h 2578786"/>
                  <a:gd name="connsiteX4" fmla="*/ 0 w 5384557"/>
                  <a:gd name="connsiteY4" fmla="*/ 0 h 2578786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584176 h 2257944"/>
                  <a:gd name="connsiteX4" fmla="*/ 0 w 5384557"/>
                  <a:gd name="connsiteY4" fmla="*/ 0 h 2257944"/>
                  <a:gd name="connsiteX0" fmla="*/ 0 w 5384557"/>
                  <a:gd name="connsiteY0" fmla="*/ 0 h 2257944"/>
                  <a:gd name="connsiteX1" fmla="*/ 5384557 w 5384557"/>
                  <a:gd name="connsiteY1" fmla="*/ 1171074 h 2257944"/>
                  <a:gd name="connsiteX2" fmla="*/ 5240179 w 5384557"/>
                  <a:gd name="connsiteY2" fmla="*/ 2257944 h 2257944"/>
                  <a:gd name="connsiteX3" fmla="*/ 0 w 5384557"/>
                  <a:gd name="connsiteY3" fmla="*/ 1840849 h 2257944"/>
                  <a:gd name="connsiteX4" fmla="*/ 0 w 5384557"/>
                  <a:gd name="connsiteY4" fmla="*/ 0 h 2257944"/>
                  <a:gd name="connsiteX0" fmla="*/ 32084 w 5416641"/>
                  <a:gd name="connsiteY0" fmla="*/ 0 h 2257944"/>
                  <a:gd name="connsiteX1" fmla="*/ 5416641 w 5416641"/>
                  <a:gd name="connsiteY1" fmla="*/ 1171074 h 2257944"/>
                  <a:gd name="connsiteX2" fmla="*/ 5272263 w 5416641"/>
                  <a:gd name="connsiteY2" fmla="*/ 2257944 h 2257944"/>
                  <a:gd name="connsiteX3" fmla="*/ 0 w 5416641"/>
                  <a:gd name="connsiteY3" fmla="*/ 1664386 h 2257944"/>
                  <a:gd name="connsiteX4" fmla="*/ 32084 w 5416641"/>
                  <a:gd name="connsiteY4" fmla="*/ 0 h 2257944"/>
                  <a:gd name="connsiteX0" fmla="*/ 32084 w 5448726"/>
                  <a:gd name="connsiteY0" fmla="*/ 0 h 2562744"/>
                  <a:gd name="connsiteX1" fmla="*/ 5416641 w 5448726"/>
                  <a:gd name="connsiteY1" fmla="*/ 1171074 h 2562744"/>
                  <a:gd name="connsiteX2" fmla="*/ 5448726 w 5448726"/>
                  <a:gd name="connsiteY2" fmla="*/ 2562744 h 2562744"/>
                  <a:gd name="connsiteX3" fmla="*/ 0 w 5448726"/>
                  <a:gd name="connsiteY3" fmla="*/ 1664386 h 2562744"/>
                  <a:gd name="connsiteX4" fmla="*/ 32084 w 5448726"/>
                  <a:gd name="connsiteY4" fmla="*/ 0 h 2562744"/>
                  <a:gd name="connsiteX0" fmla="*/ 32084 w 5737484"/>
                  <a:gd name="connsiteY0" fmla="*/ 0 h 2338155"/>
                  <a:gd name="connsiteX1" fmla="*/ 5416641 w 5737484"/>
                  <a:gd name="connsiteY1" fmla="*/ 1171074 h 2338155"/>
                  <a:gd name="connsiteX2" fmla="*/ 5737484 w 5737484"/>
                  <a:gd name="connsiteY2" fmla="*/ 2338155 h 2338155"/>
                  <a:gd name="connsiteX3" fmla="*/ 0 w 5737484"/>
                  <a:gd name="connsiteY3" fmla="*/ 1664386 h 2338155"/>
                  <a:gd name="connsiteX4" fmla="*/ 32084 w 5737484"/>
                  <a:gd name="connsiteY4" fmla="*/ 0 h 2338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7484" h="2338155">
                    <a:moveTo>
                      <a:pt x="32084" y="0"/>
                    </a:moveTo>
                    <a:lnTo>
                      <a:pt x="5416641" y="1171074"/>
                    </a:lnTo>
                    <a:lnTo>
                      <a:pt x="5737484" y="2338155"/>
                    </a:lnTo>
                    <a:lnTo>
                      <a:pt x="0" y="1664386"/>
                    </a:lnTo>
                    <a:lnTo>
                      <a:pt x="32084" y="0"/>
                    </a:lnTo>
                    <a:close/>
                  </a:path>
                </a:pathLst>
              </a:custGeom>
              <a:gradFill flip="none" rotWithShape="1">
                <a:gsLst>
                  <a:gs pos="12000">
                    <a:srgbClr val="282828"/>
                  </a:gs>
                  <a:gs pos="0">
                    <a:sysClr val="windowText" lastClr="000000">
                      <a:lumMod val="75000"/>
                      <a:lumOff val="25000"/>
                      <a:shade val="30000"/>
                      <a:satMod val="115000"/>
                    </a:sysClr>
                  </a:gs>
                  <a:gs pos="85000">
                    <a:sysClr val="windowText" lastClr="000000">
                      <a:lumMod val="75000"/>
                      <a:lumOff val="25000"/>
                      <a:shade val="100000"/>
                      <a:satMod val="115000"/>
                      <a:alpha val="0"/>
                    </a:sysClr>
                  </a:gs>
                </a:gsLst>
                <a:lin ang="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圆角矩形 1"/>
              <p:cNvSpPr/>
              <p:nvPr/>
            </p:nvSpPr>
            <p:spPr>
              <a:xfrm>
                <a:off x="1259632" y="811723"/>
                <a:ext cx="6408712" cy="1584176"/>
              </a:xfrm>
              <a:custGeom>
                <a:avLst/>
                <a:gdLst/>
                <a:ahLst/>
                <a:cxnLst/>
                <a:rect l="l" t="t" r="r" b="b"/>
                <a:pathLst>
                  <a:path w="6408712" h="1584176">
                    <a:moveTo>
                      <a:pt x="0" y="0"/>
                    </a:moveTo>
                    <a:lnTo>
                      <a:pt x="5616624" y="0"/>
                    </a:lnTo>
                    <a:cubicBezTo>
                      <a:pt x="6054082" y="0"/>
                      <a:pt x="6408712" y="354630"/>
                      <a:pt x="6408712" y="792088"/>
                    </a:cubicBezTo>
                    <a:cubicBezTo>
                      <a:pt x="6408712" y="1229546"/>
                      <a:pt x="6054082" y="1584176"/>
                      <a:pt x="5616624" y="1584176"/>
                    </a:cubicBezTo>
                    <a:lnTo>
                      <a:pt x="0" y="1584176"/>
                    </a:lnTo>
                    <a:close/>
                  </a:path>
                </a:pathLst>
              </a:cu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156176" y="1052736"/>
                <a:ext cx="1152128" cy="1152128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>
                <a:innerShdw blurRad="63500" dist="76200" dir="13500000">
                  <a:prstClr val="black">
                    <a:alpha val="50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" name="矩形 3"/>
            <p:cNvSpPr/>
            <p:nvPr userDrawn="1"/>
          </p:nvSpPr>
          <p:spPr>
            <a:xfrm>
              <a:off x="2569243" y="2795570"/>
              <a:ext cx="3539207" cy="1164718"/>
            </a:xfrm>
            <a:custGeom>
              <a:avLst/>
              <a:gdLst>
                <a:gd name="connsiteX0" fmla="*/ 0 w 5400600"/>
                <a:gd name="connsiteY0" fmla="*/ 0 h 1584176"/>
                <a:gd name="connsiteX1" fmla="*/ 5400600 w 5400600"/>
                <a:gd name="connsiteY1" fmla="*/ 0 h 1584176"/>
                <a:gd name="connsiteX2" fmla="*/ 5400600 w 5400600"/>
                <a:gd name="connsiteY2" fmla="*/ 1584176 h 1584176"/>
                <a:gd name="connsiteX3" fmla="*/ 0 w 5400600"/>
                <a:gd name="connsiteY3" fmla="*/ 1584176 h 1584176"/>
                <a:gd name="connsiteX4" fmla="*/ 0 w 5400600"/>
                <a:gd name="connsiteY4" fmla="*/ 0 h 1584176"/>
                <a:gd name="connsiteX0" fmla="*/ 0 w 5400600"/>
                <a:gd name="connsiteY0" fmla="*/ 0 h 2578786"/>
                <a:gd name="connsiteX1" fmla="*/ 5400600 w 5400600"/>
                <a:gd name="connsiteY1" fmla="*/ 0 h 2578786"/>
                <a:gd name="connsiteX2" fmla="*/ 5240179 w 5400600"/>
                <a:gd name="connsiteY2" fmla="*/ 2578786 h 2578786"/>
                <a:gd name="connsiteX3" fmla="*/ 0 w 5400600"/>
                <a:gd name="connsiteY3" fmla="*/ 1584176 h 2578786"/>
                <a:gd name="connsiteX4" fmla="*/ 0 w 5400600"/>
                <a:gd name="connsiteY4" fmla="*/ 0 h 2578786"/>
                <a:gd name="connsiteX0" fmla="*/ 0 w 5384557"/>
                <a:gd name="connsiteY0" fmla="*/ 0 h 2578786"/>
                <a:gd name="connsiteX1" fmla="*/ 5384557 w 5384557"/>
                <a:gd name="connsiteY1" fmla="*/ 1171074 h 2578786"/>
                <a:gd name="connsiteX2" fmla="*/ 5240179 w 5384557"/>
                <a:gd name="connsiteY2" fmla="*/ 2578786 h 2578786"/>
                <a:gd name="connsiteX3" fmla="*/ 0 w 5384557"/>
                <a:gd name="connsiteY3" fmla="*/ 1584176 h 2578786"/>
                <a:gd name="connsiteX4" fmla="*/ 0 w 5384557"/>
                <a:gd name="connsiteY4" fmla="*/ 0 h 2578786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584176 h 2257944"/>
                <a:gd name="connsiteX4" fmla="*/ 0 w 5384557"/>
                <a:gd name="connsiteY4" fmla="*/ 0 h 2257944"/>
                <a:gd name="connsiteX0" fmla="*/ 0 w 5384557"/>
                <a:gd name="connsiteY0" fmla="*/ 0 h 2257944"/>
                <a:gd name="connsiteX1" fmla="*/ 5384557 w 5384557"/>
                <a:gd name="connsiteY1" fmla="*/ 1171074 h 2257944"/>
                <a:gd name="connsiteX2" fmla="*/ 5240179 w 5384557"/>
                <a:gd name="connsiteY2" fmla="*/ 2257944 h 2257944"/>
                <a:gd name="connsiteX3" fmla="*/ 0 w 5384557"/>
                <a:gd name="connsiteY3" fmla="*/ 1840849 h 2257944"/>
                <a:gd name="connsiteX4" fmla="*/ 0 w 5384557"/>
                <a:gd name="connsiteY4" fmla="*/ 0 h 2257944"/>
                <a:gd name="connsiteX0" fmla="*/ 32084 w 5416641"/>
                <a:gd name="connsiteY0" fmla="*/ 0 h 2257944"/>
                <a:gd name="connsiteX1" fmla="*/ 5416641 w 5416641"/>
                <a:gd name="connsiteY1" fmla="*/ 1171074 h 2257944"/>
                <a:gd name="connsiteX2" fmla="*/ 5272263 w 5416641"/>
                <a:gd name="connsiteY2" fmla="*/ 2257944 h 2257944"/>
                <a:gd name="connsiteX3" fmla="*/ 0 w 5416641"/>
                <a:gd name="connsiteY3" fmla="*/ 1664386 h 2257944"/>
                <a:gd name="connsiteX4" fmla="*/ 32084 w 5416641"/>
                <a:gd name="connsiteY4" fmla="*/ 0 h 2257944"/>
                <a:gd name="connsiteX0" fmla="*/ 32084 w 5448726"/>
                <a:gd name="connsiteY0" fmla="*/ 0 h 2562744"/>
                <a:gd name="connsiteX1" fmla="*/ 5416641 w 5448726"/>
                <a:gd name="connsiteY1" fmla="*/ 1171074 h 2562744"/>
                <a:gd name="connsiteX2" fmla="*/ 5448726 w 5448726"/>
                <a:gd name="connsiteY2" fmla="*/ 2562744 h 2562744"/>
                <a:gd name="connsiteX3" fmla="*/ 0 w 5448726"/>
                <a:gd name="connsiteY3" fmla="*/ 1664386 h 2562744"/>
                <a:gd name="connsiteX4" fmla="*/ 32084 w 5448726"/>
                <a:gd name="connsiteY4" fmla="*/ 0 h 2562744"/>
                <a:gd name="connsiteX0" fmla="*/ 32084 w 5737484"/>
                <a:gd name="connsiteY0" fmla="*/ 0 h 2338155"/>
                <a:gd name="connsiteX1" fmla="*/ 5416641 w 5737484"/>
                <a:gd name="connsiteY1" fmla="*/ 1171074 h 2338155"/>
                <a:gd name="connsiteX2" fmla="*/ 5737484 w 5737484"/>
                <a:gd name="connsiteY2" fmla="*/ 2338155 h 2338155"/>
                <a:gd name="connsiteX3" fmla="*/ 0 w 5737484"/>
                <a:gd name="connsiteY3" fmla="*/ 1664386 h 2338155"/>
                <a:gd name="connsiteX4" fmla="*/ 32084 w 5737484"/>
                <a:gd name="connsiteY4" fmla="*/ 0 h 2338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37484" h="2338155">
                  <a:moveTo>
                    <a:pt x="32084" y="0"/>
                  </a:moveTo>
                  <a:lnTo>
                    <a:pt x="5416641" y="1171074"/>
                  </a:lnTo>
                  <a:lnTo>
                    <a:pt x="5737484" y="2338155"/>
                  </a:lnTo>
                  <a:lnTo>
                    <a:pt x="0" y="1664386"/>
                  </a:lnTo>
                  <a:lnTo>
                    <a:pt x="32084" y="0"/>
                  </a:lnTo>
                  <a:close/>
                </a:path>
              </a:pathLst>
            </a:custGeom>
            <a:gradFill flip="none" rotWithShape="1">
              <a:gsLst>
                <a:gs pos="12000">
                  <a:srgbClr val="282828"/>
                </a:gs>
                <a:gs pos="0">
                  <a:sysClr val="windowText" lastClr="000000">
                    <a:lumMod val="75000"/>
                    <a:lumOff val="25000"/>
                    <a:shade val="30000"/>
                    <a:satMod val="115000"/>
                  </a:sysClr>
                </a:gs>
                <a:gs pos="85000">
                  <a:sysClr val="windowText" lastClr="000000">
                    <a:lumMod val="75000"/>
                    <a:lumOff val="25000"/>
                    <a:shade val="100000"/>
                    <a:satMod val="115000"/>
                    <a:alpha val="0"/>
                  </a:sysClr>
                </a:gs>
              </a:gsLst>
              <a:lin ang="0" scaled="1"/>
              <a:tileRect/>
            </a:gradFill>
            <a:ln w="25400" cap="flat" cmpd="sng" algn="ctr">
              <a:noFill/>
              <a:prstDash val="solid"/>
            </a:ln>
            <a:effectLst>
              <a:softEdge rad="1270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圆角矩形 1"/>
            <p:cNvSpPr/>
            <p:nvPr userDrawn="1"/>
          </p:nvSpPr>
          <p:spPr>
            <a:xfrm>
              <a:off x="2593216" y="2795571"/>
              <a:ext cx="3192407" cy="789134"/>
            </a:xfrm>
            <a:custGeom>
              <a:avLst/>
              <a:gdLst/>
              <a:ahLst/>
              <a:cxnLst/>
              <a:rect l="l" t="t" r="r" b="b"/>
              <a:pathLst>
                <a:path w="6408712" h="1584176">
                  <a:moveTo>
                    <a:pt x="0" y="0"/>
                  </a:moveTo>
                  <a:lnTo>
                    <a:pt x="5616624" y="0"/>
                  </a:lnTo>
                  <a:cubicBezTo>
                    <a:pt x="6054082" y="0"/>
                    <a:pt x="6408712" y="354630"/>
                    <a:pt x="6408712" y="792088"/>
                  </a:cubicBezTo>
                  <a:cubicBezTo>
                    <a:pt x="6408712" y="1229546"/>
                    <a:pt x="6054082" y="1584176"/>
                    <a:pt x="5616624" y="1584176"/>
                  </a:cubicBezTo>
                  <a:lnTo>
                    <a:pt x="0" y="1584176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椭圆 17"/>
            <p:cNvSpPr/>
            <p:nvPr userDrawn="1"/>
          </p:nvSpPr>
          <p:spPr>
            <a:xfrm>
              <a:off x="5032358" y="2915627"/>
              <a:ext cx="573916" cy="5739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63500" dist="762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标题 2"/>
          <p:cNvSpPr>
            <a:spLocks noGrp="1"/>
          </p:cNvSpPr>
          <p:nvPr userDrawn="1"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398899" y="1394150"/>
            <a:ext cx="1902928" cy="2717581"/>
            <a:chOff x="869871" y="1196752"/>
            <a:chExt cx="2319415" cy="3312368"/>
          </a:xfrm>
        </p:grpSpPr>
        <p:sp>
          <p:nvSpPr>
            <p:cNvPr id="3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4" name="圆角矩形 3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5" name="直接连接符 4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</a:ln>
            <a:effectLst/>
          </p:spPr>
        </p:cxnSp>
      </p:grpSp>
      <p:sp>
        <p:nvSpPr>
          <p:cNvPr id="10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2550320" y="1394150"/>
            <a:ext cx="1902928" cy="2717581"/>
            <a:chOff x="869871" y="1196752"/>
            <a:chExt cx="2319415" cy="3312368"/>
          </a:xfrm>
        </p:grpSpPr>
        <p:sp>
          <p:nvSpPr>
            <p:cNvPr id="12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" name="圆角矩形 12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14" name="直接连接符 13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19" name="组合 18"/>
          <p:cNvGrpSpPr/>
          <p:nvPr userDrawn="1"/>
        </p:nvGrpSpPr>
        <p:grpSpPr>
          <a:xfrm>
            <a:off x="4699951" y="1394150"/>
            <a:ext cx="1902928" cy="2717581"/>
            <a:chOff x="869871" y="1196752"/>
            <a:chExt cx="2319415" cy="3312368"/>
          </a:xfrm>
        </p:grpSpPr>
        <p:sp>
          <p:nvSpPr>
            <p:cNvPr id="20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" name="圆角矩形 20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2" name="直接连接符 21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grpSp>
        <p:nvGrpSpPr>
          <p:cNvPr id="23" name="组合 22"/>
          <p:cNvGrpSpPr/>
          <p:nvPr userDrawn="1"/>
        </p:nvGrpSpPr>
        <p:grpSpPr>
          <a:xfrm>
            <a:off x="6851372" y="1394150"/>
            <a:ext cx="1902928" cy="2717581"/>
            <a:chOff x="869871" y="1196752"/>
            <a:chExt cx="2319415" cy="3312368"/>
          </a:xfrm>
        </p:grpSpPr>
        <p:sp>
          <p:nvSpPr>
            <p:cNvPr id="24" name="矩形 18"/>
            <p:cNvSpPr/>
            <p:nvPr userDrawn="1"/>
          </p:nvSpPr>
          <p:spPr>
            <a:xfrm>
              <a:off x="869871" y="1196752"/>
              <a:ext cx="2319415" cy="3312368"/>
            </a:xfrm>
            <a:custGeom>
              <a:avLst/>
              <a:gdLst/>
              <a:ahLst/>
              <a:cxnLst/>
              <a:rect l="l" t="t" r="r" b="b"/>
              <a:pathLst>
                <a:path w="2736304" h="3312368">
                  <a:moveTo>
                    <a:pt x="571805" y="0"/>
                  </a:moveTo>
                  <a:lnTo>
                    <a:pt x="1008112" y="0"/>
                  </a:lnTo>
                  <a:lnTo>
                    <a:pt x="2164499" y="0"/>
                  </a:lnTo>
                  <a:lnTo>
                    <a:pt x="2736304" y="0"/>
                  </a:lnTo>
                  <a:lnTo>
                    <a:pt x="2736304" y="571805"/>
                  </a:lnTo>
                  <a:lnTo>
                    <a:pt x="2736304" y="1296144"/>
                  </a:lnTo>
                  <a:lnTo>
                    <a:pt x="2736304" y="2740563"/>
                  </a:lnTo>
                  <a:cubicBezTo>
                    <a:pt x="2736304" y="3056362"/>
                    <a:pt x="2480298" y="3312368"/>
                    <a:pt x="2164499" y="3312368"/>
                  </a:cubicBezTo>
                  <a:lnTo>
                    <a:pt x="1728192" y="3312368"/>
                  </a:lnTo>
                  <a:lnTo>
                    <a:pt x="571805" y="3312368"/>
                  </a:lnTo>
                  <a:lnTo>
                    <a:pt x="0" y="3312368"/>
                  </a:lnTo>
                  <a:lnTo>
                    <a:pt x="0" y="2740563"/>
                  </a:lnTo>
                  <a:lnTo>
                    <a:pt x="0" y="2016224"/>
                  </a:lnTo>
                  <a:lnTo>
                    <a:pt x="0" y="571805"/>
                  </a:lnTo>
                  <a:cubicBezTo>
                    <a:pt x="0" y="256006"/>
                    <a:pt x="256006" y="0"/>
                    <a:pt x="571805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rgbClr val="0070C0"/>
                </a:gs>
                <a:gs pos="100000">
                  <a:srgbClr val="00B0F0"/>
                </a:gs>
              </a:gsLst>
              <a:lin ang="10800000" scaled="1"/>
              <a:tileRect/>
            </a:gradFill>
            <a:ln w="25400" cap="flat" cmpd="sng" algn="ctr">
              <a:solidFill>
                <a:srgbClr val="0070C0"/>
              </a:solidFill>
              <a:prstDash val="solid"/>
            </a:ln>
            <a:effectLst>
              <a:reflection blurRad="6350" stA="42000" endPos="17000" dir="5400000" sy="-100000" algn="bl" rotWithShape="0"/>
            </a:effectLst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5" name="圆角矩形 24"/>
            <p:cNvSpPr/>
            <p:nvPr userDrawn="1"/>
          </p:nvSpPr>
          <p:spPr>
            <a:xfrm>
              <a:off x="1070775" y="1469800"/>
              <a:ext cx="1944217" cy="2798376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>
              <a:innerShdw blurRad="38100" dist="50800" dir="16200000">
                <a:prstClr val="black">
                  <a:alpha val="30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cxnSp>
          <p:nvCxnSpPr>
            <p:cNvPr id="26" name="直接连接符 25"/>
            <p:cNvCxnSpPr/>
            <p:nvPr userDrawn="1"/>
          </p:nvCxnSpPr>
          <p:spPr>
            <a:xfrm>
              <a:off x="1207970" y="2169916"/>
              <a:ext cx="1649402" cy="0"/>
            </a:xfrm>
            <a:prstGeom prst="line">
              <a:avLst/>
            </a:prstGeom>
            <a:noFill/>
            <a:ln w="19050" cap="flat" cmpd="sng" algn="ctr">
              <a:solidFill>
                <a:srgbClr val="2BA6F9"/>
              </a:solidFill>
              <a:prstDash val="sysDash"/>
            </a:ln>
            <a:effectLst/>
          </p:spPr>
        </p:cxnSp>
      </p:grpSp>
      <p:sp>
        <p:nvSpPr>
          <p:cNvPr id="27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563728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676287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2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2721286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2833845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4870917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4983476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7016201" y="1901495"/>
            <a:ext cx="1595103" cy="240287"/>
          </a:xfrm>
          <a:prstGeom prst="rect">
            <a:avLst/>
          </a:prstGeom>
        </p:spPr>
        <p:txBody>
          <a:bodyPr/>
          <a:lstStyle>
            <a:lvl1pPr algn="l">
              <a:defRPr sz="12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3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7128760" y="2327429"/>
            <a:ext cx="1353226" cy="1446771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AutoShape 2"/>
          <p:cNvSpPr>
            <a:spLocks noChangeArrowheads="1"/>
          </p:cNvSpPr>
          <p:nvPr userDrawn="1"/>
        </p:nvSpPr>
        <p:spPr bwMode="auto">
          <a:xfrm>
            <a:off x="1224663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2785704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4376959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 userDrawn="1"/>
        </p:nvSpPr>
        <p:spPr bwMode="auto">
          <a:xfrm>
            <a:off x="2047483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"/>
          <p:cNvSpPr>
            <a:spLocks noChangeArrowheads="1"/>
          </p:cNvSpPr>
          <p:nvPr userDrawn="1"/>
        </p:nvSpPr>
        <p:spPr bwMode="auto">
          <a:xfrm>
            <a:off x="359241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7"/>
          <p:cNvSpPr>
            <a:spLocks noChangeShapeType="1"/>
          </p:cNvSpPr>
          <p:nvPr userDrawn="1"/>
        </p:nvSpPr>
        <p:spPr bwMode="auto">
          <a:xfrm flipH="1">
            <a:off x="370923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0"/>
          <p:cNvSpPr>
            <a:spLocks noChangeShapeType="1"/>
          </p:cNvSpPr>
          <p:nvPr userDrawn="1"/>
        </p:nvSpPr>
        <p:spPr bwMode="auto">
          <a:xfrm flipH="1">
            <a:off x="2164309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3"/>
          <p:cNvSpPr>
            <a:spLocks noChangeShapeType="1"/>
          </p:cNvSpPr>
          <p:nvPr userDrawn="1"/>
        </p:nvSpPr>
        <p:spPr bwMode="auto">
          <a:xfrm>
            <a:off x="0" y="2856973"/>
            <a:ext cx="869600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4"/>
          <p:cNvSpPr>
            <a:spLocks noChangeShapeType="1"/>
          </p:cNvSpPr>
          <p:nvPr userDrawn="1"/>
        </p:nvSpPr>
        <p:spPr bwMode="auto">
          <a:xfrm flipH="1">
            <a:off x="4505871" y="2280898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5"/>
          <p:cNvSpPr>
            <a:spLocks noChangeShapeType="1"/>
          </p:cNvSpPr>
          <p:nvPr userDrawn="1"/>
        </p:nvSpPr>
        <p:spPr bwMode="auto">
          <a:xfrm flipH="1">
            <a:off x="2938787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6"/>
          <p:cNvSpPr>
            <a:spLocks noChangeShapeType="1"/>
          </p:cNvSpPr>
          <p:nvPr userDrawn="1"/>
        </p:nvSpPr>
        <p:spPr bwMode="auto">
          <a:xfrm flipH="1">
            <a:off x="1383788" y="2278884"/>
            <a:ext cx="2014" cy="573053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 userDrawn="1"/>
        </p:nvSpPr>
        <p:spPr bwMode="auto">
          <a:xfrm>
            <a:off x="52672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8"/>
          <p:cNvSpPr>
            <a:spLocks noChangeShapeType="1"/>
          </p:cNvSpPr>
          <p:nvPr userDrawn="1"/>
        </p:nvSpPr>
        <p:spPr bwMode="auto">
          <a:xfrm flipH="1">
            <a:off x="63549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38"/>
          <p:cNvGrpSpPr>
            <a:grpSpLocks/>
          </p:cNvGrpSpPr>
          <p:nvPr userDrawn="1"/>
        </p:nvGrpSpPr>
        <p:grpSpPr bwMode="auto">
          <a:xfrm>
            <a:off x="1303219" y="2777410"/>
            <a:ext cx="155097" cy="155097"/>
            <a:chOff x="1661" y="2750"/>
            <a:chExt cx="250" cy="250"/>
          </a:xfrm>
        </p:grpSpPr>
        <p:sp>
          <p:nvSpPr>
            <p:cNvPr id="2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8" name="Group 138"/>
          <p:cNvGrpSpPr>
            <a:grpSpLocks/>
          </p:cNvGrpSpPr>
          <p:nvPr userDrawn="1"/>
        </p:nvGrpSpPr>
        <p:grpSpPr bwMode="auto">
          <a:xfrm>
            <a:off x="4434365" y="2780432"/>
            <a:ext cx="155097" cy="155097"/>
            <a:chOff x="1661" y="2750"/>
            <a:chExt cx="250" cy="250"/>
          </a:xfrm>
        </p:grpSpPr>
        <p:sp>
          <p:nvSpPr>
            <p:cNvPr id="2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6" name="Oval 139"/>
          <p:cNvSpPr>
            <a:spLocks noChangeArrowheads="1"/>
          </p:cNvSpPr>
          <p:nvPr/>
        </p:nvSpPr>
        <p:spPr bwMode="auto">
          <a:xfrm>
            <a:off x="563990" y="2774389"/>
            <a:ext cx="155097" cy="155097"/>
          </a:xfrm>
          <a:prstGeom prst="ellipse">
            <a:avLst/>
          </a:prstGeom>
          <a:solidFill>
            <a:schemeClr val="tx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Oval 140"/>
          <p:cNvSpPr>
            <a:spLocks noChangeArrowheads="1"/>
          </p:cNvSpPr>
          <p:nvPr/>
        </p:nvSpPr>
        <p:spPr bwMode="auto">
          <a:xfrm>
            <a:off x="606176" y="2816575"/>
            <a:ext cx="70724" cy="70724"/>
          </a:xfrm>
          <a:prstGeom prst="ellipse">
            <a:avLst/>
          </a:prstGeom>
          <a:solidFill>
            <a:schemeClr val="bg1"/>
          </a:solidFill>
          <a:ln w="101600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0" lang="ko-KR" altLang="ko-KR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8" name="Group 138"/>
          <p:cNvGrpSpPr>
            <a:grpSpLocks/>
          </p:cNvGrpSpPr>
          <p:nvPr userDrawn="1"/>
        </p:nvGrpSpPr>
        <p:grpSpPr bwMode="auto">
          <a:xfrm>
            <a:off x="2092803" y="2777410"/>
            <a:ext cx="155097" cy="155097"/>
            <a:chOff x="1661" y="2750"/>
            <a:chExt cx="250" cy="250"/>
          </a:xfrm>
        </p:grpSpPr>
        <p:sp>
          <p:nvSpPr>
            <p:cNvPr id="3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Group 138"/>
          <p:cNvGrpSpPr>
            <a:grpSpLocks/>
          </p:cNvGrpSpPr>
          <p:nvPr userDrawn="1"/>
        </p:nvGrpSpPr>
        <p:grpSpPr bwMode="auto">
          <a:xfrm>
            <a:off x="2861239" y="2777410"/>
            <a:ext cx="155097" cy="155097"/>
            <a:chOff x="1661" y="2750"/>
            <a:chExt cx="250" cy="250"/>
          </a:xfrm>
        </p:grpSpPr>
        <p:sp>
          <p:nvSpPr>
            <p:cNvPr id="4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4" name="Group 138"/>
          <p:cNvGrpSpPr>
            <a:grpSpLocks/>
          </p:cNvGrpSpPr>
          <p:nvPr userDrawn="1"/>
        </p:nvGrpSpPr>
        <p:grpSpPr bwMode="auto">
          <a:xfrm>
            <a:off x="3637730" y="2777410"/>
            <a:ext cx="155097" cy="155097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8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1458315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49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3016336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0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4595599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1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74363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2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2270971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3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3826570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54" name="AutoShape 3"/>
          <p:cNvSpPr>
            <a:spLocks noChangeArrowheads="1"/>
          </p:cNvSpPr>
          <p:nvPr userDrawn="1"/>
        </p:nvSpPr>
        <p:spPr bwMode="auto">
          <a:xfrm>
            <a:off x="5901578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5"/>
          <p:cNvSpPr>
            <a:spLocks noChangeArrowheads="1"/>
          </p:cNvSpPr>
          <p:nvPr userDrawn="1"/>
        </p:nvSpPr>
        <p:spPr bwMode="auto">
          <a:xfrm>
            <a:off x="5163357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Line 10"/>
          <p:cNvSpPr>
            <a:spLocks noChangeShapeType="1"/>
          </p:cNvSpPr>
          <p:nvPr userDrawn="1"/>
        </p:nvSpPr>
        <p:spPr bwMode="auto">
          <a:xfrm flipH="1">
            <a:off x="5280183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" name="Line 15"/>
          <p:cNvSpPr>
            <a:spLocks noChangeShapeType="1"/>
          </p:cNvSpPr>
          <p:nvPr userDrawn="1"/>
        </p:nvSpPr>
        <p:spPr bwMode="auto">
          <a:xfrm flipH="1">
            <a:off x="6054661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8" name="Group 138"/>
          <p:cNvGrpSpPr>
            <a:grpSpLocks/>
          </p:cNvGrpSpPr>
          <p:nvPr userDrawn="1"/>
        </p:nvGrpSpPr>
        <p:grpSpPr bwMode="auto">
          <a:xfrm>
            <a:off x="5208677" y="2777410"/>
            <a:ext cx="155097" cy="155097"/>
            <a:chOff x="1661" y="2750"/>
            <a:chExt cx="250" cy="250"/>
          </a:xfrm>
        </p:grpSpPr>
        <p:sp>
          <p:nvSpPr>
            <p:cNvPr id="59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1" name="Group 138"/>
          <p:cNvGrpSpPr>
            <a:grpSpLocks/>
          </p:cNvGrpSpPr>
          <p:nvPr userDrawn="1"/>
        </p:nvGrpSpPr>
        <p:grpSpPr bwMode="auto">
          <a:xfrm>
            <a:off x="5977113" y="2777410"/>
            <a:ext cx="155097" cy="155097"/>
            <a:chOff x="1661" y="2750"/>
            <a:chExt cx="250" cy="250"/>
          </a:xfrm>
        </p:grpSpPr>
        <p:sp>
          <p:nvSpPr>
            <p:cNvPr id="62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3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6132210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65" name="文本占位符 37"/>
          <p:cNvSpPr>
            <a:spLocks noGrp="1"/>
          </p:cNvSpPr>
          <p:nvPr>
            <p:ph type="body" sz="quarter" idx="30" hasCustomPrompt="1"/>
          </p:nvPr>
        </p:nvSpPr>
        <p:spPr>
          <a:xfrm>
            <a:off x="5386845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AutoShape 3"/>
          <p:cNvSpPr>
            <a:spLocks noChangeArrowheads="1"/>
          </p:cNvSpPr>
          <p:nvPr userDrawn="1"/>
        </p:nvSpPr>
        <p:spPr bwMode="auto">
          <a:xfrm>
            <a:off x="7457761" y="1406715"/>
            <a:ext cx="1378752" cy="1060501"/>
          </a:xfrm>
          <a:prstGeom prst="roundRect">
            <a:avLst>
              <a:gd name="adj" fmla="val 13009"/>
            </a:avLst>
          </a:prstGeom>
          <a:solidFill>
            <a:schemeClr val="accent2">
              <a:lumMod val="20000"/>
              <a:lumOff val="80000"/>
            </a:schemeClr>
          </a:solidFill>
          <a:ln w="19050" cap="rnd" algn="ctr">
            <a:solidFill>
              <a:srgbClr val="00B0F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AutoShape 5"/>
          <p:cNvSpPr>
            <a:spLocks noChangeArrowheads="1"/>
          </p:cNvSpPr>
          <p:nvPr userDrawn="1"/>
        </p:nvSpPr>
        <p:spPr bwMode="auto">
          <a:xfrm>
            <a:off x="6719540" y="3191338"/>
            <a:ext cx="1378751" cy="1060501"/>
          </a:xfrm>
          <a:prstGeom prst="roundRect">
            <a:avLst>
              <a:gd name="adj" fmla="val 13009"/>
            </a:avLst>
          </a:prstGeom>
          <a:solidFill>
            <a:schemeClr val="bg1">
              <a:lumMod val="95000"/>
            </a:schemeClr>
          </a:solidFill>
          <a:ln w="19050" cap="rnd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10"/>
          <p:cNvSpPr>
            <a:spLocks noChangeShapeType="1"/>
          </p:cNvSpPr>
          <p:nvPr userDrawn="1"/>
        </p:nvSpPr>
        <p:spPr bwMode="auto">
          <a:xfrm flipH="1">
            <a:off x="6836366" y="2859994"/>
            <a:ext cx="2014" cy="49449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5"/>
          <p:cNvSpPr>
            <a:spLocks noChangeShapeType="1"/>
          </p:cNvSpPr>
          <p:nvPr userDrawn="1"/>
        </p:nvSpPr>
        <p:spPr bwMode="auto">
          <a:xfrm flipH="1">
            <a:off x="7610844" y="2283919"/>
            <a:ext cx="2014" cy="573054"/>
          </a:xfrm>
          <a:prstGeom prst="line">
            <a:avLst/>
          </a:prstGeom>
          <a:noFill/>
          <a:ln w="12700">
            <a:solidFill>
              <a:srgbClr val="00B0F0"/>
            </a:solidFill>
            <a:prstDash val="sysDot"/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6" name="Group 138"/>
          <p:cNvGrpSpPr>
            <a:grpSpLocks/>
          </p:cNvGrpSpPr>
          <p:nvPr userDrawn="1"/>
        </p:nvGrpSpPr>
        <p:grpSpPr bwMode="auto">
          <a:xfrm>
            <a:off x="6764860" y="2777410"/>
            <a:ext cx="155097" cy="155097"/>
            <a:chOff x="1661" y="2750"/>
            <a:chExt cx="250" cy="250"/>
          </a:xfrm>
        </p:grpSpPr>
        <p:sp>
          <p:nvSpPr>
            <p:cNvPr id="77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tx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8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9" name="Group 138"/>
          <p:cNvGrpSpPr>
            <a:grpSpLocks/>
          </p:cNvGrpSpPr>
          <p:nvPr userDrawn="1"/>
        </p:nvGrpSpPr>
        <p:grpSpPr bwMode="auto">
          <a:xfrm>
            <a:off x="7533296" y="2777410"/>
            <a:ext cx="155097" cy="155097"/>
            <a:chOff x="1661" y="2750"/>
            <a:chExt cx="250" cy="250"/>
          </a:xfrm>
        </p:grpSpPr>
        <p:sp>
          <p:nvSpPr>
            <p:cNvPr id="80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chemeClr val="accent2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4"/>
            </a:xfrm>
            <a:prstGeom prst="ellipse">
              <a:avLst/>
            </a:prstGeom>
            <a:solidFill>
              <a:schemeClr val="bg1"/>
            </a:solidFill>
            <a:ln w="1016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kumimoji="0" lang="ko-KR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" name="文本占位符 37"/>
          <p:cNvSpPr>
            <a:spLocks noGrp="1"/>
          </p:cNvSpPr>
          <p:nvPr>
            <p:ph type="body" sz="quarter" idx="31" hasCustomPrompt="1"/>
          </p:nvPr>
        </p:nvSpPr>
        <p:spPr>
          <a:xfrm>
            <a:off x="7688393" y="1515817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83" name="文本占位符 37"/>
          <p:cNvSpPr>
            <a:spLocks noGrp="1"/>
          </p:cNvSpPr>
          <p:nvPr>
            <p:ph type="body" sz="quarter" idx="32" hasCustomPrompt="1"/>
          </p:nvPr>
        </p:nvSpPr>
        <p:spPr>
          <a:xfrm>
            <a:off x="6943028" y="3293122"/>
            <a:ext cx="1051681" cy="865305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Oval 11"/>
          <p:cNvSpPr>
            <a:spLocks noChangeArrowheads="1"/>
          </p:cNvSpPr>
          <p:nvPr userDrawn="1"/>
        </p:nvSpPr>
        <p:spPr bwMode="auto">
          <a:xfrm>
            <a:off x="2818323" y="2207525"/>
            <a:ext cx="3536708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Oval 11"/>
          <p:cNvSpPr>
            <a:spLocks noChangeArrowheads="1"/>
          </p:cNvSpPr>
          <p:nvPr userDrawn="1"/>
        </p:nvSpPr>
        <p:spPr bwMode="auto">
          <a:xfrm rot="3293441" flipH="1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11"/>
          <p:cNvSpPr>
            <a:spLocks noChangeArrowheads="1"/>
          </p:cNvSpPr>
          <p:nvPr userDrawn="1"/>
        </p:nvSpPr>
        <p:spPr bwMode="auto">
          <a:xfrm rot="18306559">
            <a:off x="2818324" y="2207525"/>
            <a:ext cx="3536706" cy="1312138"/>
          </a:xfrm>
          <a:prstGeom prst="ellipse">
            <a:avLst/>
          </a:prstGeom>
          <a:noFill/>
          <a:ln w="44450">
            <a:solidFill>
              <a:schemeClr val="tx1">
                <a:lumMod val="65000"/>
                <a:lumOff val="35000"/>
                <a:alpha val="50000"/>
              </a:schemeClr>
            </a:solidFill>
          </a:ln>
          <a:effectLst>
            <a:outerShdw blurRad="50800" dist="25400" dir="2700000" algn="tl" rotWithShape="0">
              <a:prstClr val="black">
                <a:alpha val="50000"/>
              </a:prstClr>
            </a:outerShdw>
          </a:effectLst>
          <a:scene3d>
            <a:camera prst="orthographicFront"/>
            <a:lightRig rig="flat" dir="t"/>
          </a:scene3d>
          <a:sp3d contourW="12700" prstMaterial="clear"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 userDrawn="1"/>
        </p:nvSpPr>
        <p:spPr bwMode="auto">
          <a:xfrm>
            <a:off x="5894004" y="1533394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 userDrawn="1"/>
        </p:nvSpPr>
        <p:spPr bwMode="auto">
          <a:xfrm>
            <a:off x="6472408" y="2659458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 userDrawn="1"/>
        </p:nvSpPr>
        <p:spPr bwMode="auto">
          <a:xfrm>
            <a:off x="5899102" y="3790527"/>
            <a:ext cx="2223598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 userDrawn="1"/>
        </p:nvSpPr>
        <p:spPr bwMode="auto">
          <a:xfrm>
            <a:off x="1127822" y="1533394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 userDrawn="1"/>
        </p:nvSpPr>
        <p:spPr bwMode="auto">
          <a:xfrm>
            <a:off x="527774" y="2659458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 userDrawn="1"/>
        </p:nvSpPr>
        <p:spPr bwMode="auto">
          <a:xfrm>
            <a:off x="1143421" y="3790527"/>
            <a:ext cx="2143819" cy="389344"/>
          </a:xfrm>
          <a:prstGeom prst="roundRect">
            <a:avLst>
              <a:gd name="adj" fmla="val 10417"/>
            </a:avLst>
          </a:prstGeom>
          <a:solidFill>
            <a:schemeClr val="bg1">
              <a:alpha val="60000"/>
            </a:schemeClr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flat" dir="t"/>
          </a:scene3d>
          <a:sp3d contourW="19050">
            <a:bevelT w="101600" prst="artDeco"/>
            <a:bevelB w="0" h="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50"/>
          <p:cNvGrpSpPr>
            <a:grpSpLocks noChangeAspect="1"/>
          </p:cNvGrpSpPr>
          <p:nvPr userDrawn="1"/>
        </p:nvGrpSpPr>
        <p:grpSpPr bwMode="auto">
          <a:xfrm>
            <a:off x="3358646" y="1309269"/>
            <a:ext cx="838640" cy="838640"/>
            <a:chOff x="4776334" y="4404800"/>
            <a:chExt cx="1012166" cy="1008000"/>
          </a:xfrm>
        </p:grpSpPr>
        <p:sp>
          <p:nvSpPr>
            <p:cNvPr id="19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椭圆 19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4" name="文本占位符 37"/>
          <p:cNvSpPr>
            <a:spLocks noGrp="1"/>
          </p:cNvSpPr>
          <p:nvPr>
            <p:ph type="body" sz="quarter" idx="18" hasCustomPrompt="1"/>
          </p:nvPr>
        </p:nvSpPr>
        <p:spPr>
          <a:xfrm>
            <a:off x="3362098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45" name="组合 50"/>
          <p:cNvGrpSpPr>
            <a:grpSpLocks noChangeAspect="1"/>
          </p:cNvGrpSpPr>
          <p:nvPr userDrawn="1"/>
        </p:nvGrpSpPr>
        <p:grpSpPr bwMode="auto">
          <a:xfrm>
            <a:off x="4965193" y="1309269"/>
            <a:ext cx="838640" cy="838640"/>
            <a:chOff x="4776334" y="4404800"/>
            <a:chExt cx="1012166" cy="1008000"/>
          </a:xfrm>
        </p:grpSpPr>
        <p:sp>
          <p:nvSpPr>
            <p:cNvPr id="4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椭圆 4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9" name="文本占位符 37"/>
          <p:cNvSpPr>
            <a:spLocks noGrp="1"/>
          </p:cNvSpPr>
          <p:nvPr>
            <p:ph type="body" sz="quarter" idx="19" hasCustomPrompt="1"/>
          </p:nvPr>
        </p:nvSpPr>
        <p:spPr>
          <a:xfrm>
            <a:off x="4968645" y="1502540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0" name="组合 50"/>
          <p:cNvGrpSpPr>
            <a:grpSpLocks noChangeAspect="1"/>
          </p:cNvGrpSpPr>
          <p:nvPr userDrawn="1"/>
        </p:nvGrpSpPr>
        <p:grpSpPr bwMode="auto">
          <a:xfrm>
            <a:off x="5591997" y="2437531"/>
            <a:ext cx="838640" cy="838640"/>
            <a:chOff x="4776334" y="4404800"/>
            <a:chExt cx="1012166" cy="1008000"/>
          </a:xfrm>
        </p:grpSpPr>
        <p:sp>
          <p:nvSpPr>
            <p:cNvPr id="5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椭圆 5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4" name="文本占位符 37"/>
          <p:cNvSpPr>
            <a:spLocks noGrp="1"/>
          </p:cNvSpPr>
          <p:nvPr>
            <p:ph type="body" sz="quarter" idx="20" hasCustomPrompt="1"/>
          </p:nvPr>
        </p:nvSpPr>
        <p:spPr>
          <a:xfrm>
            <a:off x="5595449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55" name="组合 50"/>
          <p:cNvGrpSpPr>
            <a:grpSpLocks noChangeAspect="1"/>
          </p:cNvGrpSpPr>
          <p:nvPr userDrawn="1"/>
        </p:nvGrpSpPr>
        <p:grpSpPr bwMode="auto">
          <a:xfrm>
            <a:off x="2781501" y="2437531"/>
            <a:ext cx="838640" cy="838640"/>
            <a:chOff x="4776334" y="4404800"/>
            <a:chExt cx="1012166" cy="1008000"/>
          </a:xfrm>
        </p:grpSpPr>
        <p:sp>
          <p:nvSpPr>
            <p:cNvPr id="5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椭圆 5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文本占位符 37"/>
          <p:cNvSpPr>
            <a:spLocks noGrp="1"/>
          </p:cNvSpPr>
          <p:nvPr>
            <p:ph type="body" sz="quarter" idx="21" hasCustomPrompt="1"/>
          </p:nvPr>
        </p:nvSpPr>
        <p:spPr>
          <a:xfrm>
            <a:off x="2784953" y="26308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0" name="组合 50"/>
          <p:cNvGrpSpPr>
            <a:grpSpLocks noChangeAspect="1"/>
          </p:cNvGrpSpPr>
          <p:nvPr userDrawn="1"/>
        </p:nvGrpSpPr>
        <p:grpSpPr bwMode="auto">
          <a:xfrm>
            <a:off x="3358946" y="3596231"/>
            <a:ext cx="838640" cy="838640"/>
            <a:chOff x="4776334" y="4404800"/>
            <a:chExt cx="1012166" cy="1008000"/>
          </a:xfrm>
        </p:grpSpPr>
        <p:sp>
          <p:nvSpPr>
            <p:cNvPr id="61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椭圆 61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" name="文本占位符 37"/>
          <p:cNvSpPr>
            <a:spLocks noGrp="1"/>
          </p:cNvSpPr>
          <p:nvPr>
            <p:ph type="body" sz="quarter" idx="22" hasCustomPrompt="1"/>
          </p:nvPr>
        </p:nvSpPr>
        <p:spPr>
          <a:xfrm>
            <a:off x="3362398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grpSp>
        <p:nvGrpSpPr>
          <p:cNvPr id="65" name="组合 50"/>
          <p:cNvGrpSpPr>
            <a:grpSpLocks noChangeAspect="1"/>
          </p:cNvGrpSpPr>
          <p:nvPr userDrawn="1"/>
        </p:nvGrpSpPr>
        <p:grpSpPr bwMode="auto">
          <a:xfrm>
            <a:off x="4965493" y="3596231"/>
            <a:ext cx="838640" cy="838640"/>
            <a:chOff x="4776334" y="4404800"/>
            <a:chExt cx="1012166" cy="1008000"/>
          </a:xfrm>
        </p:grpSpPr>
        <p:sp>
          <p:nvSpPr>
            <p:cNvPr id="66" name="Oval 2"/>
            <p:cNvSpPr>
              <a:spLocks noChangeAspect="1" noChangeArrowheads="1"/>
            </p:cNvSpPr>
            <p:nvPr/>
          </p:nvSpPr>
          <p:spPr bwMode="auto">
            <a:xfrm>
              <a:off x="4780500" y="4404800"/>
              <a:ext cx="1008000" cy="1008000"/>
            </a:xfrm>
            <a:prstGeom prst="ellipse">
              <a:avLst/>
            </a:prstGeom>
            <a:gradFill flip="none" rotWithShape="1">
              <a:gsLst>
                <a:gs pos="0">
                  <a:srgbClr val="00DFF6"/>
                </a:gs>
                <a:gs pos="90000">
                  <a:srgbClr val="002774"/>
                </a:gs>
              </a:gsLst>
              <a:lin ang="2700000" scaled="1"/>
              <a:tileRect/>
            </a:gradFill>
            <a:ln w="25400">
              <a:noFill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>
              <a:sp3d/>
            </a:bodyPr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椭圆 66"/>
            <p:cNvSpPr>
              <a:spLocks/>
            </p:cNvSpPr>
            <p:nvPr/>
          </p:nvSpPr>
          <p:spPr>
            <a:xfrm rot="19388639">
              <a:off x="4776334" y="4463534"/>
              <a:ext cx="683810" cy="468283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45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>
              <a:off x="4888500" y="4512800"/>
              <a:ext cx="792000" cy="792000"/>
            </a:xfrm>
            <a:prstGeom prst="ellipse">
              <a:avLst/>
            </a:prstGeom>
            <a:gradFill flip="none" rotWithShape="1">
              <a:gsLst>
                <a:gs pos="10000">
                  <a:srgbClr val="00B0F0">
                    <a:alpha val="60000"/>
                  </a:srgb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9" name="文本占位符 37"/>
          <p:cNvSpPr>
            <a:spLocks noGrp="1"/>
          </p:cNvSpPr>
          <p:nvPr>
            <p:ph type="body" sz="quarter" idx="23" hasCustomPrompt="1"/>
          </p:nvPr>
        </p:nvSpPr>
        <p:spPr>
          <a:xfrm>
            <a:off x="4968945" y="3789502"/>
            <a:ext cx="835488" cy="450883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0" name="文本占位符 37"/>
          <p:cNvSpPr>
            <a:spLocks noGrp="1"/>
          </p:cNvSpPr>
          <p:nvPr>
            <p:ph type="body" sz="quarter" idx="24" hasCustomPrompt="1"/>
          </p:nvPr>
        </p:nvSpPr>
        <p:spPr>
          <a:xfrm>
            <a:off x="1176016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1" name="文本占位符 37"/>
          <p:cNvSpPr>
            <a:spLocks noGrp="1"/>
          </p:cNvSpPr>
          <p:nvPr>
            <p:ph type="body" sz="quarter" idx="25" hasCustomPrompt="1"/>
          </p:nvPr>
        </p:nvSpPr>
        <p:spPr>
          <a:xfrm>
            <a:off x="527774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2" name="文本占位符 37"/>
          <p:cNvSpPr>
            <a:spLocks noGrp="1"/>
          </p:cNvSpPr>
          <p:nvPr>
            <p:ph type="body" sz="quarter" idx="26" hasCustomPrompt="1"/>
          </p:nvPr>
        </p:nvSpPr>
        <p:spPr>
          <a:xfrm>
            <a:off x="1143421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3" name="文本占位符 37"/>
          <p:cNvSpPr>
            <a:spLocks noGrp="1"/>
          </p:cNvSpPr>
          <p:nvPr>
            <p:ph type="body" sz="quarter" idx="27" hasCustomPrompt="1"/>
          </p:nvPr>
        </p:nvSpPr>
        <p:spPr>
          <a:xfrm>
            <a:off x="5948333" y="160085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4" name="文本占位符 37"/>
          <p:cNvSpPr>
            <a:spLocks noGrp="1"/>
          </p:cNvSpPr>
          <p:nvPr>
            <p:ph type="body" sz="quarter" idx="28" hasCustomPrompt="1"/>
          </p:nvPr>
        </p:nvSpPr>
        <p:spPr>
          <a:xfrm>
            <a:off x="6490819" y="2721925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  <p:sp>
        <p:nvSpPr>
          <p:cNvPr id="75" name="文本占位符 37"/>
          <p:cNvSpPr>
            <a:spLocks noGrp="1"/>
          </p:cNvSpPr>
          <p:nvPr>
            <p:ph type="body" sz="quarter" idx="29" hasCustomPrompt="1"/>
          </p:nvPr>
        </p:nvSpPr>
        <p:spPr>
          <a:xfrm>
            <a:off x="5915738" y="3843803"/>
            <a:ext cx="2095625" cy="297337"/>
          </a:xfrm>
          <a:prstGeom prst="rect">
            <a:avLst/>
          </a:prstGeom>
        </p:spPr>
        <p:txBody>
          <a:bodyPr/>
          <a:lstStyle>
            <a:lvl1pPr algn="just">
              <a:defRPr sz="1100" b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单击此处编辑文字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092369"/>
            <a:ext cx="8248010" cy="3565548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副标题+内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47996" y="1436038"/>
            <a:ext cx="8248010" cy="326483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447995" y="989097"/>
            <a:ext cx="8248011" cy="354886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buNone/>
              <a:defRPr sz="1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单击此处编辑副标题</a:t>
            </a:r>
            <a:endParaRPr lang="zh-CN" altLang="en-US" dirty="0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两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418965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418965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sz="quarter" idx="13"/>
          </p:nvPr>
        </p:nvSpPr>
        <p:spPr>
          <a:xfrm>
            <a:off x="4746431" y="1062741"/>
            <a:ext cx="3949713" cy="3613587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4746430" y="650293"/>
            <a:ext cx="3949712" cy="362302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22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内文（三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>
            <p:ph sz="quarter" idx="11"/>
          </p:nvPr>
        </p:nvSpPr>
        <p:spPr>
          <a:xfrm>
            <a:off x="270596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270595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4"/>
          <p:cNvSpPr>
            <a:spLocks noGrp="1"/>
          </p:cNvSpPr>
          <p:nvPr>
            <p:ph sz="quarter" idx="13"/>
          </p:nvPr>
        </p:nvSpPr>
        <p:spPr>
          <a:xfrm>
            <a:off x="3188542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18854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  <p:sp>
        <p:nvSpPr>
          <p:cNvPr id="14" name="内容占位符 4"/>
          <p:cNvSpPr>
            <a:spLocks noGrp="1"/>
          </p:cNvSpPr>
          <p:nvPr>
            <p:ph sz="quarter" idx="15"/>
          </p:nvPr>
        </p:nvSpPr>
        <p:spPr>
          <a:xfrm>
            <a:off x="6114734" y="1290307"/>
            <a:ext cx="2770995" cy="3386022"/>
          </a:xfrm>
          <a:prstGeom prst="rect">
            <a:avLst/>
          </a:prstGeom>
        </p:spPr>
        <p:txBody>
          <a:bodyPr lIns="64291" tIns="32146" rIns="64291" bIns="32146"/>
          <a:lstStyle>
            <a:lvl1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algn="just">
              <a:lnSpc>
                <a:spcPct val="150000"/>
              </a:lnSpc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6114733" y="669199"/>
            <a:ext cx="2770994" cy="504227"/>
          </a:xfrm>
          <a:prstGeom prst="rect">
            <a:avLst/>
          </a:prstGeom>
        </p:spPr>
        <p:txBody>
          <a:bodyPr lIns="64291" tIns="32146" rIns="64291" bIns="32146"/>
          <a:lstStyle>
            <a:lvl1pPr algn="l">
              <a:buNone/>
              <a:defRPr sz="1800" b="1"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  <a:lvl2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2pPr>
            <a:lvl3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3pPr>
            <a:lvl4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4pPr>
            <a:lvl5pPr algn="ctr">
              <a:buNone/>
              <a:defRPr sz="1700">
                <a:latin typeface="华文中宋" pitchFamily="2" charset="-122"/>
                <a:ea typeface="华文中宋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：标题+仅大图（横版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1"/>
          </p:nvPr>
        </p:nvSpPr>
        <p:spPr>
          <a:xfrm>
            <a:off x="447995" y="1116918"/>
            <a:ext cx="8248011" cy="3451545"/>
          </a:xfrm>
          <a:prstGeom prst="rect">
            <a:avLst/>
          </a:prstGeom>
        </p:spPr>
        <p:txBody>
          <a:bodyPr lIns="64291" tIns="32146" rIns="64291" bIns="32146"/>
          <a:lstStyle/>
          <a:p>
            <a:endParaRPr lang="zh-CN" altLang="en-US"/>
          </a:p>
        </p:txBody>
      </p:sp>
      <p:sp>
        <p:nvSpPr>
          <p:cNvPr id="6" name="标题 2"/>
          <p:cNvSpPr>
            <a:spLocks noGrp="1"/>
          </p:cNvSpPr>
          <p:nvPr>
            <p:ph type="title" hasCustomPrompt="1"/>
          </p:nvPr>
        </p:nvSpPr>
        <p:spPr>
          <a:xfrm>
            <a:off x="447995" y="625965"/>
            <a:ext cx="8248011" cy="346197"/>
          </a:xfrm>
          <a:prstGeom prst="rect">
            <a:avLst/>
          </a:prstGeom>
        </p:spPr>
        <p:txBody>
          <a:bodyPr lIns="64291" tIns="32146" rIns="64291" bIns="32146"/>
          <a:lstStyle>
            <a:lvl1pPr algn="ctr">
              <a:defRPr sz="22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808141"/>
            <a:ext cx="9144000" cy="335360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4153694 w 814"/>
              <a:gd name="T1" fmla="*/ 1204912 h 109"/>
              <a:gd name="T2" fmla="*/ 0 w 814"/>
              <a:gd name="T3" fmla="*/ 1204912 h 109"/>
              <a:gd name="T4" fmla="*/ 1490023 w 814"/>
              <a:gd name="T5" fmla="*/ 143705 h 109"/>
              <a:gd name="T6" fmla="*/ 1939071 w 814"/>
              <a:gd name="T7" fmla="*/ 0 h 109"/>
              <a:gd name="T8" fmla="*/ 4153694 w 814"/>
              <a:gd name="T9" fmla="*/ 0 h 109"/>
              <a:gd name="T10" fmla="*/ 6358111 w 814"/>
              <a:gd name="T11" fmla="*/ 0 h 109"/>
              <a:gd name="T12" fmla="*/ 6807159 w 814"/>
              <a:gd name="T13" fmla="*/ 143705 h 109"/>
              <a:gd name="T14" fmla="*/ 8307388 w 814"/>
              <a:gd name="T15" fmla="*/ 1204912 h 109"/>
              <a:gd name="T16" fmla="*/ 4153694 w 814"/>
              <a:gd name="T17" fmla="*/ 1204912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2678692" y="4825435"/>
            <a:ext cx="378661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Beijing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Jieyue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United Information Consulting </a:t>
            </a:r>
            <a:r>
              <a:rPr lang="en-US" altLang="zh-CN" sz="11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Co.,LTD</a:t>
            </a:r>
            <a:r>
              <a:rPr lang="en-US" altLang="zh-CN" sz="11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 userDrawn="1"/>
        </p:nvSpPr>
        <p:spPr bwMode="auto">
          <a:xfrm>
            <a:off x="0" y="0"/>
            <a:ext cx="9144000" cy="335756"/>
          </a:xfrm>
          <a:prstGeom prst="rect">
            <a:avLst/>
          </a:prstGeom>
          <a:solidFill>
            <a:srgbClr val="30303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" name="Freeform 7"/>
          <p:cNvSpPr>
            <a:spLocks/>
          </p:cNvSpPr>
          <p:nvPr userDrawn="1"/>
        </p:nvSpPr>
        <p:spPr bwMode="auto">
          <a:xfrm>
            <a:off x="1744266" y="0"/>
            <a:ext cx="5656659" cy="531019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612147 h 96"/>
              <a:gd name="T6" fmla="*/ 1561513 w 739"/>
              <a:gd name="T7" fmla="*/ 708025 h 96"/>
              <a:gd name="T8" fmla="*/ 3776209 w 739"/>
              <a:gd name="T9" fmla="*/ 708025 h 96"/>
              <a:gd name="T10" fmla="*/ 5980699 w 739"/>
              <a:gd name="T11" fmla="*/ 708025 h 96"/>
              <a:gd name="T12" fmla="*/ 6429761 w 739"/>
              <a:gd name="T13" fmla="*/ 612147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39"/>
              <a:gd name="T28" fmla="*/ 0 h 96"/>
              <a:gd name="T29" fmla="*/ 739 w 739"/>
              <a:gd name="T30" fmla="*/ 96 h 9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rgbClr val="4A4949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2" name="Picture 2" descr="E:\2015.09.08 朱甜-捷越\捷越联合LOGO反白-01.png"/>
          <p:cNvPicPr>
            <a:picLocks noChangeAspect="1" noChangeArrowheads="1"/>
          </p:cNvPicPr>
          <p:nvPr userDrawn="1"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4090253" y="116497"/>
            <a:ext cx="963495" cy="3523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7" r:id="rId12"/>
    <p:sldLayoutId id="2147483668" r:id="rId13"/>
    <p:sldLayoutId id="2147483670" r:id="rId14"/>
    <p:sldLayoutId id="2147483674" r:id="rId15"/>
    <p:sldLayoutId id="2147483673" r:id="rId16"/>
    <p:sldLayoutId id="2147483672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</p:sldLayoutIdLst>
  <p:transition spd="med"/>
  <p:txStyles>
    <p:titleStyle>
      <a:lvl1pPr algn="ctr" defTabSz="410751">
        <a:defRPr sz="56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56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56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56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56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56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56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56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5600">
          <a:latin typeface="+mn-lt"/>
          <a:ea typeface="+mn-ea"/>
          <a:cs typeface="+mn-cs"/>
          <a:sym typeface="Helvetica Light"/>
        </a:defRPr>
      </a:lvl9pPr>
    </p:titleStyle>
    <p:bodyStyle>
      <a:lvl1pPr algn="ctr" defTabSz="410751">
        <a:defRPr sz="2200">
          <a:latin typeface="+mn-lt"/>
          <a:ea typeface="+mn-ea"/>
          <a:cs typeface="+mn-cs"/>
          <a:sym typeface="Helvetica Light"/>
        </a:defRPr>
      </a:lvl1pPr>
      <a:lvl2pPr indent="160729" algn="ctr" defTabSz="410751">
        <a:defRPr sz="2200">
          <a:latin typeface="+mn-lt"/>
          <a:ea typeface="+mn-ea"/>
          <a:cs typeface="+mn-cs"/>
          <a:sym typeface="Helvetica Light"/>
        </a:defRPr>
      </a:lvl2pPr>
      <a:lvl3pPr indent="321457" algn="ctr" defTabSz="410751">
        <a:defRPr sz="2200">
          <a:latin typeface="+mn-lt"/>
          <a:ea typeface="+mn-ea"/>
          <a:cs typeface="+mn-cs"/>
          <a:sym typeface="Helvetica Light"/>
        </a:defRPr>
      </a:lvl3pPr>
      <a:lvl4pPr indent="482186" algn="ctr" defTabSz="410751">
        <a:defRPr sz="2200">
          <a:latin typeface="+mn-lt"/>
          <a:ea typeface="+mn-ea"/>
          <a:cs typeface="+mn-cs"/>
          <a:sym typeface="Helvetica Light"/>
        </a:defRPr>
      </a:lvl4pPr>
      <a:lvl5pPr indent="642915" algn="ctr" defTabSz="410751">
        <a:defRPr sz="2200">
          <a:latin typeface="+mn-lt"/>
          <a:ea typeface="+mn-ea"/>
          <a:cs typeface="+mn-cs"/>
          <a:sym typeface="Helvetica Light"/>
        </a:defRPr>
      </a:lvl5pPr>
      <a:lvl6pPr indent="803643" algn="ctr" defTabSz="410751">
        <a:defRPr sz="2200">
          <a:latin typeface="+mn-lt"/>
          <a:ea typeface="+mn-ea"/>
          <a:cs typeface="+mn-cs"/>
          <a:sym typeface="Helvetica Light"/>
        </a:defRPr>
      </a:lvl6pPr>
      <a:lvl7pPr indent="964372" algn="ctr" defTabSz="410751">
        <a:defRPr sz="2200">
          <a:latin typeface="+mn-lt"/>
          <a:ea typeface="+mn-ea"/>
          <a:cs typeface="+mn-cs"/>
          <a:sym typeface="Helvetica Light"/>
        </a:defRPr>
      </a:lvl7pPr>
      <a:lvl8pPr indent="1125101" algn="ctr" defTabSz="410751">
        <a:defRPr sz="2200">
          <a:latin typeface="+mn-lt"/>
          <a:ea typeface="+mn-ea"/>
          <a:cs typeface="+mn-cs"/>
          <a:sym typeface="Helvetica Light"/>
        </a:defRPr>
      </a:lvl8pPr>
      <a:lvl9pPr indent="1285829" algn="ctr" defTabSz="410751">
        <a:defRPr sz="2200">
          <a:latin typeface="+mn-lt"/>
          <a:ea typeface="+mn-ea"/>
          <a:cs typeface="+mn-cs"/>
          <a:sym typeface="Helvetica Light"/>
        </a:defRPr>
      </a:lvl9pPr>
    </p:bodyStyle>
    <p:otherStyle>
      <a:lvl1pPr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1607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321457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482186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642915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803643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964372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125101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285829" algn="ctr" defTabSz="410751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天网监控系统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Pinpoint</a:t>
            </a:r>
            <a:r>
              <a:rPr lang="zh-CN" altLang="en-US" dirty="0" smtClean="0"/>
              <a:t>链路监控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架构部</a:t>
            </a:r>
            <a:r>
              <a:rPr lang="en-US" altLang="zh-CN" dirty="0" smtClean="0"/>
              <a:t> 20180823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sz="2000" dirty="0" smtClean="0"/>
              <a:t>处理</a:t>
            </a:r>
            <a:r>
              <a:rPr lang="zh-CN" altLang="en-US" dirty="0" smtClean="0"/>
              <a:t>过程中异常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、请求不存在的资源（资源删除过早）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52"/>
            <a:ext cx="9144000" cy="495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707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循环调用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、请求不存在的资源（资源删除过早）</a:t>
            </a:r>
          </a:p>
        </p:txBody>
      </p:sp>
    </p:spTree>
    <p:extLst>
      <p:ext uri="{BB962C8B-B14F-4D97-AF65-F5344CB8AC3E}">
        <p14:creationId xmlns:p14="http://schemas.microsoft.com/office/powerpoint/2010/main" val="4064778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循环调用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、请求不存在的资源（资源删除过早）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17"/>
            <a:ext cx="9144000" cy="50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26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请求不存在的资源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、请求不存在的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4778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请求不存在的资源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、请求不存在的资源（资源删除过早）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46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Pinpoint</a:t>
            </a:r>
            <a:r>
              <a:rPr lang="zh-CN" altLang="en-US" dirty="0" smtClean="0"/>
              <a:t>监控之系统优化改进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业务拓扑图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16888" y="2117583"/>
            <a:ext cx="4372692" cy="127983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、向前</a:t>
            </a:r>
            <a:r>
              <a:rPr lang="en-US" altLang="zh-CN" sz="17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AppServer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业务拓扑图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、贷款业务拓扑图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、核心业务拓扑图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业务拓扑图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7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221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业务拓扑图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290"/>
            <a:ext cx="9144000" cy="48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837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业务拓扑图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19"/>
            <a:ext cx="9144000" cy="49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70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请求响应较长，性能较低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178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7995" y="625965"/>
            <a:ext cx="8248011" cy="346197"/>
          </a:xfrm>
        </p:spPr>
        <p:txBody>
          <a:bodyPr/>
          <a:lstStyle/>
          <a:p>
            <a:pPr rtl="0"/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请求响应较长，性能较低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、请求不存在的资源（资源删除过早）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88"/>
            <a:ext cx="9144000" cy="50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957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</a:t>
            </a:r>
            <a:r>
              <a:rPr lang="zh-CN" altLang="en-US" sz="2000" dirty="0" smtClean="0"/>
              <a:t>处理</a:t>
            </a:r>
            <a:r>
              <a:rPr lang="zh-CN" altLang="en-US" dirty="0" smtClean="0"/>
              <a:t>过程中异常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2113" y="1725168"/>
            <a:ext cx="4372692" cy="206466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、业务拓扑图</a:t>
            </a:r>
            <a:endParaRPr lang="en-US" altLang="zh-CN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响应较长，性能较低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7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、业务处理过程中异常</a:t>
            </a:r>
            <a:endParaRPr lang="en-US" altLang="zh-CN" sz="17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、循环调用</a:t>
            </a:r>
            <a:endParaRPr lang="en-US" altLang="zh-CN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marR="0" indent="0" algn="just" rtl="0" fontAlgn="auto" latinLnBrk="1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、请求不存在的</a:t>
            </a:r>
            <a:r>
              <a:rPr lang="zh-CN" altLang="en-US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资源</a:t>
            </a:r>
            <a:endParaRPr lang="zh-CN" altLang="en-US" sz="1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678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u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00B0F0"/>
      </a:accent2>
      <a:accent3>
        <a:srgbClr val="4F81BD"/>
      </a:accent3>
      <a:accent4>
        <a:srgbClr val="8DB3E2"/>
      </a:accent4>
      <a:accent5>
        <a:srgbClr val="1F497D"/>
      </a:accent5>
      <a:accent6>
        <a:srgbClr val="B8CCE4"/>
      </a:accent6>
      <a:hlink>
        <a:srgbClr val="17365D"/>
      </a:hlink>
      <a:folHlink>
        <a:srgbClr val="548DD4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17853</TotalTime>
  <Words>457</Words>
  <Application>Microsoft Office PowerPoint</Application>
  <PresentationFormat>全屏显示(16:9)</PresentationFormat>
  <Paragraphs>73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blue</vt:lpstr>
      <vt:lpstr>天网监控系统</vt:lpstr>
      <vt:lpstr>Pinpoint监控之系统优化改进</vt:lpstr>
      <vt:lpstr>业务拓扑图 </vt:lpstr>
      <vt:lpstr>业务拓扑图 </vt:lpstr>
      <vt:lpstr>业务拓扑图 </vt:lpstr>
      <vt:lpstr>业务拓扑图 </vt:lpstr>
      <vt:lpstr>请求响应较长，性能较低 </vt:lpstr>
      <vt:lpstr>请求响应较长，性能较低 </vt:lpstr>
      <vt:lpstr>业务处理过程中异常</vt:lpstr>
      <vt:lpstr>业务处理过程中异常</vt:lpstr>
      <vt:lpstr>循环调用</vt:lpstr>
      <vt:lpstr>循环调用</vt:lpstr>
      <vt:lpstr>请求不存在的资源</vt:lpstr>
      <vt:lpstr>请求不存在的资源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微软用户</cp:lastModifiedBy>
  <cp:revision>1253</cp:revision>
  <dcterms:modified xsi:type="dcterms:W3CDTF">2018-08-22T11:09:18Z</dcterms:modified>
</cp:coreProperties>
</file>