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44" r:id="rId5"/>
    <p:sldId id="408" r:id="rId6"/>
    <p:sldId id="431" r:id="rId7"/>
    <p:sldId id="432" r:id="rId8"/>
    <p:sldId id="433" r:id="rId9"/>
    <p:sldId id="434" r:id="rId10"/>
    <p:sldId id="441" r:id="rId11"/>
    <p:sldId id="436" r:id="rId12"/>
    <p:sldId id="435" r:id="rId13"/>
    <p:sldId id="437" r:id="rId14"/>
    <p:sldId id="438" r:id="rId15"/>
    <p:sldId id="440" r:id="rId16"/>
    <p:sldId id="439" r:id="rId17"/>
    <p:sldId id="443" r:id="rId18"/>
    <p:sldId id="415" r:id="rId19"/>
  </p:sldIdLst>
  <p:sldSz cx="9144000" cy="5143500" type="screen16x9"/>
  <p:notesSz cx="6858000" cy="9144000"/>
  <p:defaultTextStyle>
    <a:lvl1pPr algn="ctr" defTabSz="410845">
      <a:defRPr sz="2500">
        <a:latin typeface="+mn-lt"/>
        <a:ea typeface="+mn-ea"/>
        <a:cs typeface="+mn-cs"/>
        <a:sym typeface="Helvetica Light"/>
      </a:defRPr>
    </a:lvl1pPr>
    <a:lvl2pPr indent="160655" algn="ctr" defTabSz="410845">
      <a:defRPr sz="2500">
        <a:latin typeface="+mn-lt"/>
        <a:ea typeface="+mn-ea"/>
        <a:cs typeface="+mn-cs"/>
        <a:sym typeface="Helvetica Light"/>
      </a:defRPr>
    </a:lvl2pPr>
    <a:lvl3pPr indent="321310" algn="ctr" defTabSz="410845">
      <a:defRPr sz="2500">
        <a:latin typeface="+mn-lt"/>
        <a:ea typeface="+mn-ea"/>
        <a:cs typeface="+mn-cs"/>
        <a:sym typeface="Helvetica Light"/>
      </a:defRPr>
    </a:lvl3pPr>
    <a:lvl4pPr indent="481965" algn="ctr" defTabSz="410845">
      <a:defRPr sz="2500">
        <a:latin typeface="+mn-lt"/>
        <a:ea typeface="+mn-ea"/>
        <a:cs typeface="+mn-cs"/>
        <a:sym typeface="Helvetica Light"/>
      </a:defRPr>
    </a:lvl4pPr>
    <a:lvl5pPr indent="642620" algn="ctr" defTabSz="410845">
      <a:defRPr sz="2500">
        <a:latin typeface="+mn-lt"/>
        <a:ea typeface="+mn-ea"/>
        <a:cs typeface="+mn-cs"/>
        <a:sym typeface="Helvetica Light"/>
      </a:defRPr>
    </a:lvl5pPr>
    <a:lvl6pPr indent="803910" algn="ctr" defTabSz="410845">
      <a:defRPr sz="2500">
        <a:latin typeface="+mn-lt"/>
        <a:ea typeface="+mn-ea"/>
        <a:cs typeface="+mn-cs"/>
        <a:sym typeface="Helvetica Light"/>
      </a:defRPr>
    </a:lvl6pPr>
    <a:lvl7pPr indent="964565" algn="ctr" defTabSz="410845">
      <a:defRPr sz="2500">
        <a:latin typeface="+mn-lt"/>
        <a:ea typeface="+mn-ea"/>
        <a:cs typeface="+mn-cs"/>
        <a:sym typeface="Helvetica Light"/>
      </a:defRPr>
    </a:lvl7pPr>
    <a:lvl8pPr indent="1125220" algn="ctr" defTabSz="410845">
      <a:defRPr sz="2500">
        <a:latin typeface="+mn-lt"/>
        <a:ea typeface="+mn-ea"/>
        <a:cs typeface="+mn-cs"/>
        <a:sym typeface="Helvetica Light"/>
      </a:defRPr>
    </a:lvl8pPr>
    <a:lvl9pPr indent="1285875" algn="ctr" defTabSz="410845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048" autoAdjust="0"/>
  </p:normalViewPr>
  <p:slideViewPr>
    <p:cSldViewPr snapToGrid="0" snapToObjects="1">
      <p:cViewPr>
        <p:scale>
          <a:sx n="100" d="100"/>
          <a:sy n="100" d="100"/>
        </p:scale>
        <p:origin x="-1944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655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310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1965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620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910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565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220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75" defTabSz="321310">
      <a:lnSpc>
        <a:spcPct val="118000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/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/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anose="020B0604020202020204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7"/>
          <p:cNvGrpSpPr/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/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-1" fmla="*/ 0 w 1638388"/>
              <a:gd name="connsiteY0-2" fmla="*/ 270030 h 1080120"/>
              <a:gd name="connsiteX1-3" fmla="*/ 235133 w 1638388"/>
              <a:gd name="connsiteY1-4" fmla="*/ 270030 h 1080120"/>
              <a:gd name="connsiteX2-5" fmla="*/ 235133 w 1638388"/>
              <a:gd name="connsiteY2-6" fmla="*/ 0 h 1080120"/>
              <a:gd name="connsiteX3-7" fmla="*/ 1638388 w 1638388"/>
              <a:gd name="connsiteY3-8" fmla="*/ 660191 h 1080120"/>
              <a:gd name="connsiteX4-9" fmla="*/ 235133 w 1638388"/>
              <a:gd name="connsiteY4-10" fmla="*/ 1080120 h 1080120"/>
              <a:gd name="connsiteX5-11" fmla="*/ 235133 w 1638388"/>
              <a:gd name="connsiteY5-12" fmla="*/ 810090 h 1080120"/>
              <a:gd name="connsiteX6-13" fmla="*/ 0 w 1638388"/>
              <a:gd name="connsiteY6-14" fmla="*/ 810090 h 1080120"/>
              <a:gd name="connsiteX7-15" fmla="*/ 0 w 1638388"/>
              <a:gd name="connsiteY7-16" fmla="*/ 270030 h 1080120"/>
              <a:gd name="connsiteX0-17" fmla="*/ 0 w 1638388"/>
              <a:gd name="connsiteY0-18" fmla="*/ 270030 h 1019127"/>
              <a:gd name="connsiteX1-19" fmla="*/ 235133 w 1638388"/>
              <a:gd name="connsiteY1-20" fmla="*/ 270030 h 1019127"/>
              <a:gd name="connsiteX2-21" fmla="*/ 235133 w 1638388"/>
              <a:gd name="connsiteY2-22" fmla="*/ 0 h 1019127"/>
              <a:gd name="connsiteX3-23" fmla="*/ 1638388 w 1638388"/>
              <a:gd name="connsiteY3-24" fmla="*/ 660191 h 1019127"/>
              <a:gd name="connsiteX4-25" fmla="*/ 601002 w 1638388"/>
              <a:gd name="connsiteY4-26" fmla="*/ 1019127 h 1019127"/>
              <a:gd name="connsiteX5-27" fmla="*/ 235133 w 1638388"/>
              <a:gd name="connsiteY5-28" fmla="*/ 810090 h 1019127"/>
              <a:gd name="connsiteX6-29" fmla="*/ 0 w 1638388"/>
              <a:gd name="connsiteY6-30" fmla="*/ 810090 h 1019127"/>
              <a:gd name="connsiteX7-31" fmla="*/ 0 w 1638388"/>
              <a:gd name="connsiteY7-32" fmla="*/ 270030 h 1019127"/>
              <a:gd name="connsiteX0-33" fmla="*/ 0 w 1638388"/>
              <a:gd name="connsiteY0-34" fmla="*/ 505071 h 1254168"/>
              <a:gd name="connsiteX1-35" fmla="*/ 235133 w 1638388"/>
              <a:gd name="connsiteY1-36" fmla="*/ 505071 h 1254168"/>
              <a:gd name="connsiteX2-37" fmla="*/ 16087 w 1638388"/>
              <a:gd name="connsiteY2-38" fmla="*/ 0 h 1254168"/>
              <a:gd name="connsiteX3-39" fmla="*/ 1638388 w 1638388"/>
              <a:gd name="connsiteY3-40" fmla="*/ 895232 h 1254168"/>
              <a:gd name="connsiteX4-41" fmla="*/ 601002 w 1638388"/>
              <a:gd name="connsiteY4-42" fmla="*/ 1254168 h 1254168"/>
              <a:gd name="connsiteX5-43" fmla="*/ 235133 w 1638388"/>
              <a:gd name="connsiteY5-44" fmla="*/ 1045131 h 1254168"/>
              <a:gd name="connsiteX6-45" fmla="*/ 0 w 1638388"/>
              <a:gd name="connsiteY6-46" fmla="*/ 1045131 h 1254168"/>
              <a:gd name="connsiteX7-47" fmla="*/ 0 w 1638388"/>
              <a:gd name="connsiteY7-48" fmla="*/ 505071 h 1254168"/>
              <a:gd name="connsiteX0-49" fmla="*/ 0 w 1638388"/>
              <a:gd name="connsiteY0-50" fmla="*/ 396626 h 1145723"/>
              <a:gd name="connsiteX1-51" fmla="*/ 235133 w 1638388"/>
              <a:gd name="connsiteY1-52" fmla="*/ 396626 h 1145723"/>
              <a:gd name="connsiteX2-53" fmla="*/ 29316 w 1638388"/>
              <a:gd name="connsiteY2-54" fmla="*/ 0 h 1145723"/>
              <a:gd name="connsiteX3-55" fmla="*/ 1638388 w 1638388"/>
              <a:gd name="connsiteY3-56" fmla="*/ 786787 h 1145723"/>
              <a:gd name="connsiteX4-57" fmla="*/ 601002 w 1638388"/>
              <a:gd name="connsiteY4-58" fmla="*/ 1145723 h 1145723"/>
              <a:gd name="connsiteX5-59" fmla="*/ 235133 w 1638388"/>
              <a:gd name="connsiteY5-60" fmla="*/ 936686 h 1145723"/>
              <a:gd name="connsiteX6-61" fmla="*/ 0 w 1638388"/>
              <a:gd name="connsiteY6-62" fmla="*/ 936686 h 1145723"/>
              <a:gd name="connsiteX7-63" fmla="*/ 0 w 1638388"/>
              <a:gd name="connsiteY7-64" fmla="*/ 396626 h 1145723"/>
              <a:gd name="connsiteX0-65" fmla="*/ 0 w 1830975"/>
              <a:gd name="connsiteY0-66" fmla="*/ 378476 h 1145723"/>
              <a:gd name="connsiteX1-67" fmla="*/ 427720 w 1830975"/>
              <a:gd name="connsiteY1-68" fmla="*/ 396626 h 1145723"/>
              <a:gd name="connsiteX2-69" fmla="*/ 221903 w 1830975"/>
              <a:gd name="connsiteY2-70" fmla="*/ 0 h 1145723"/>
              <a:gd name="connsiteX3-71" fmla="*/ 1830975 w 1830975"/>
              <a:gd name="connsiteY3-72" fmla="*/ 786787 h 1145723"/>
              <a:gd name="connsiteX4-73" fmla="*/ 793589 w 1830975"/>
              <a:gd name="connsiteY4-74" fmla="*/ 1145723 h 1145723"/>
              <a:gd name="connsiteX5-75" fmla="*/ 427720 w 1830975"/>
              <a:gd name="connsiteY5-76" fmla="*/ 936686 h 1145723"/>
              <a:gd name="connsiteX6-77" fmla="*/ 192587 w 1830975"/>
              <a:gd name="connsiteY6-78" fmla="*/ 936686 h 1145723"/>
              <a:gd name="connsiteX7-79" fmla="*/ 0 w 1830975"/>
              <a:gd name="connsiteY7-80" fmla="*/ 378476 h 1145723"/>
              <a:gd name="connsiteX0-81" fmla="*/ 0 w 1830975"/>
              <a:gd name="connsiteY0-82" fmla="*/ 378476 h 1145723"/>
              <a:gd name="connsiteX1-83" fmla="*/ 427720 w 1830975"/>
              <a:gd name="connsiteY1-84" fmla="*/ 396626 h 1145723"/>
              <a:gd name="connsiteX2-85" fmla="*/ 221903 w 1830975"/>
              <a:gd name="connsiteY2-86" fmla="*/ 0 h 1145723"/>
              <a:gd name="connsiteX3-87" fmla="*/ 1830975 w 1830975"/>
              <a:gd name="connsiteY3-88" fmla="*/ 786787 h 1145723"/>
              <a:gd name="connsiteX4-89" fmla="*/ 793589 w 1830975"/>
              <a:gd name="connsiteY4-90" fmla="*/ 1145723 h 1145723"/>
              <a:gd name="connsiteX5-91" fmla="*/ 427720 w 1830975"/>
              <a:gd name="connsiteY5-92" fmla="*/ 936686 h 1145723"/>
              <a:gd name="connsiteX6-93" fmla="*/ 321260 w 1830975"/>
              <a:gd name="connsiteY6-94" fmla="*/ 833239 h 1145723"/>
              <a:gd name="connsiteX7-95" fmla="*/ 0 w 1830975"/>
              <a:gd name="connsiteY7-96" fmla="*/ 378476 h 1145723"/>
              <a:gd name="connsiteX0-97" fmla="*/ 0 w 1830975"/>
              <a:gd name="connsiteY0-98" fmla="*/ 378476 h 1145723"/>
              <a:gd name="connsiteX1-99" fmla="*/ 427720 w 1830975"/>
              <a:gd name="connsiteY1-100" fmla="*/ 396626 h 1145723"/>
              <a:gd name="connsiteX2-101" fmla="*/ 221903 w 1830975"/>
              <a:gd name="connsiteY2-102" fmla="*/ 0 h 1145723"/>
              <a:gd name="connsiteX3-103" fmla="*/ 1830975 w 1830975"/>
              <a:gd name="connsiteY3-104" fmla="*/ 786787 h 1145723"/>
              <a:gd name="connsiteX4-105" fmla="*/ 793589 w 1830975"/>
              <a:gd name="connsiteY4-106" fmla="*/ 1145723 h 1145723"/>
              <a:gd name="connsiteX5-107" fmla="*/ 555394 w 1830975"/>
              <a:gd name="connsiteY5-108" fmla="*/ 861619 h 1145723"/>
              <a:gd name="connsiteX6-109" fmla="*/ 321260 w 1830975"/>
              <a:gd name="connsiteY6-110" fmla="*/ 833239 h 1145723"/>
              <a:gd name="connsiteX7-111" fmla="*/ 0 w 1830975"/>
              <a:gd name="connsiteY7-112" fmla="*/ 378476 h 1145723"/>
              <a:gd name="connsiteX0-113" fmla="*/ 0 w 1830975"/>
              <a:gd name="connsiteY0-114" fmla="*/ 378476 h 1145723"/>
              <a:gd name="connsiteX1-115" fmla="*/ 427720 w 1830975"/>
              <a:gd name="connsiteY1-116" fmla="*/ 396626 h 1145723"/>
              <a:gd name="connsiteX2-117" fmla="*/ 221903 w 1830975"/>
              <a:gd name="connsiteY2-118" fmla="*/ 0 h 1145723"/>
              <a:gd name="connsiteX3-119" fmla="*/ 1830975 w 1830975"/>
              <a:gd name="connsiteY3-120" fmla="*/ 786787 h 1145723"/>
              <a:gd name="connsiteX4-121" fmla="*/ 793589 w 1830975"/>
              <a:gd name="connsiteY4-122" fmla="*/ 1145723 h 1145723"/>
              <a:gd name="connsiteX5-123" fmla="*/ 621230 w 1830975"/>
              <a:gd name="connsiteY5-124" fmla="*/ 767325 h 1145723"/>
              <a:gd name="connsiteX6-125" fmla="*/ 321260 w 1830975"/>
              <a:gd name="connsiteY6-126" fmla="*/ 833239 h 1145723"/>
              <a:gd name="connsiteX7-127" fmla="*/ 0 w 1830975"/>
              <a:gd name="connsiteY7-128" fmla="*/ 378476 h 1145723"/>
              <a:gd name="connsiteX0-129" fmla="*/ 0 w 1830975"/>
              <a:gd name="connsiteY0-130" fmla="*/ 378476 h 1145723"/>
              <a:gd name="connsiteX1-131" fmla="*/ 427720 w 1830975"/>
              <a:gd name="connsiteY1-132" fmla="*/ 396626 h 1145723"/>
              <a:gd name="connsiteX2-133" fmla="*/ 221903 w 1830975"/>
              <a:gd name="connsiteY2-134" fmla="*/ 0 h 1145723"/>
              <a:gd name="connsiteX3-135" fmla="*/ 1830975 w 1830975"/>
              <a:gd name="connsiteY3-136" fmla="*/ 786787 h 1145723"/>
              <a:gd name="connsiteX4-137" fmla="*/ 793589 w 1830975"/>
              <a:gd name="connsiteY4-138" fmla="*/ 1145723 h 1145723"/>
              <a:gd name="connsiteX5-139" fmla="*/ 628384 w 1830975"/>
              <a:gd name="connsiteY5-140" fmla="*/ 886922 h 1145723"/>
              <a:gd name="connsiteX6-141" fmla="*/ 321260 w 1830975"/>
              <a:gd name="connsiteY6-142" fmla="*/ 833239 h 1145723"/>
              <a:gd name="connsiteX7-143" fmla="*/ 0 w 1830975"/>
              <a:gd name="connsiteY7-144" fmla="*/ 378476 h 1145723"/>
              <a:gd name="connsiteX0-145" fmla="*/ 0 w 1830975"/>
              <a:gd name="connsiteY0-146" fmla="*/ 378476 h 1145723"/>
              <a:gd name="connsiteX1-147" fmla="*/ 427720 w 1830975"/>
              <a:gd name="connsiteY1-148" fmla="*/ 396626 h 1145723"/>
              <a:gd name="connsiteX2-149" fmla="*/ 221903 w 1830975"/>
              <a:gd name="connsiteY2-150" fmla="*/ 0 h 1145723"/>
              <a:gd name="connsiteX3-151" fmla="*/ 1830975 w 1830975"/>
              <a:gd name="connsiteY3-152" fmla="*/ 786787 h 1145723"/>
              <a:gd name="connsiteX4-153" fmla="*/ 793589 w 1830975"/>
              <a:gd name="connsiteY4-154" fmla="*/ 1145723 h 1145723"/>
              <a:gd name="connsiteX5-155" fmla="*/ 628384 w 1830975"/>
              <a:gd name="connsiteY5-156" fmla="*/ 886922 h 1145723"/>
              <a:gd name="connsiteX6-157" fmla="*/ 230042 w 1830975"/>
              <a:gd name="connsiteY6-158" fmla="*/ 841393 h 1145723"/>
              <a:gd name="connsiteX7-159" fmla="*/ 0 w 1830975"/>
              <a:gd name="connsiteY7-160" fmla="*/ 378476 h 1145723"/>
              <a:gd name="connsiteX0-161" fmla="*/ 0 w 1830975"/>
              <a:gd name="connsiteY0-162" fmla="*/ 378476 h 1132572"/>
              <a:gd name="connsiteX1-163" fmla="*/ 427720 w 1830975"/>
              <a:gd name="connsiteY1-164" fmla="*/ 396626 h 1132572"/>
              <a:gd name="connsiteX2-165" fmla="*/ 221903 w 1830975"/>
              <a:gd name="connsiteY2-166" fmla="*/ 0 h 1132572"/>
              <a:gd name="connsiteX3-167" fmla="*/ 1830975 w 1830975"/>
              <a:gd name="connsiteY3-168" fmla="*/ 786787 h 1132572"/>
              <a:gd name="connsiteX4-169" fmla="*/ 742904 w 1830975"/>
              <a:gd name="connsiteY4-170" fmla="*/ 1132572 h 1132572"/>
              <a:gd name="connsiteX5-171" fmla="*/ 628384 w 1830975"/>
              <a:gd name="connsiteY5-172" fmla="*/ 886922 h 1132572"/>
              <a:gd name="connsiteX6-173" fmla="*/ 230042 w 1830975"/>
              <a:gd name="connsiteY6-174" fmla="*/ 841393 h 1132572"/>
              <a:gd name="connsiteX7-175" fmla="*/ 0 w 1830975"/>
              <a:gd name="connsiteY7-176" fmla="*/ 378476 h 1132572"/>
              <a:gd name="connsiteX0-177" fmla="*/ 0 w 1830975"/>
              <a:gd name="connsiteY0-178" fmla="*/ 378476 h 1132572"/>
              <a:gd name="connsiteX1-179" fmla="*/ 401340 w 1830975"/>
              <a:gd name="connsiteY1-180" fmla="*/ 338866 h 1132572"/>
              <a:gd name="connsiteX2-181" fmla="*/ 221903 w 1830975"/>
              <a:gd name="connsiteY2-182" fmla="*/ 0 h 1132572"/>
              <a:gd name="connsiteX3-183" fmla="*/ 1830975 w 1830975"/>
              <a:gd name="connsiteY3-184" fmla="*/ 786787 h 1132572"/>
              <a:gd name="connsiteX4-185" fmla="*/ 742904 w 1830975"/>
              <a:gd name="connsiteY4-186" fmla="*/ 1132572 h 1132572"/>
              <a:gd name="connsiteX5-187" fmla="*/ 628384 w 1830975"/>
              <a:gd name="connsiteY5-188" fmla="*/ 886922 h 1132572"/>
              <a:gd name="connsiteX6-189" fmla="*/ 230042 w 1830975"/>
              <a:gd name="connsiteY6-190" fmla="*/ 841393 h 1132572"/>
              <a:gd name="connsiteX7-191" fmla="*/ 0 w 1830975"/>
              <a:gd name="connsiteY7-192" fmla="*/ 378476 h 1132572"/>
              <a:gd name="connsiteX0-193" fmla="*/ 0 w 1893812"/>
              <a:gd name="connsiteY0-194" fmla="*/ 387629 h 1132572"/>
              <a:gd name="connsiteX1-195" fmla="*/ 464177 w 1893812"/>
              <a:gd name="connsiteY1-196" fmla="*/ 338866 h 1132572"/>
              <a:gd name="connsiteX2-197" fmla="*/ 284740 w 1893812"/>
              <a:gd name="connsiteY2-198" fmla="*/ 0 h 1132572"/>
              <a:gd name="connsiteX3-199" fmla="*/ 1893812 w 1893812"/>
              <a:gd name="connsiteY3-200" fmla="*/ 786787 h 1132572"/>
              <a:gd name="connsiteX4-201" fmla="*/ 805741 w 1893812"/>
              <a:gd name="connsiteY4-202" fmla="*/ 1132572 h 1132572"/>
              <a:gd name="connsiteX5-203" fmla="*/ 691221 w 1893812"/>
              <a:gd name="connsiteY5-204" fmla="*/ 886922 h 1132572"/>
              <a:gd name="connsiteX6-205" fmla="*/ 292879 w 1893812"/>
              <a:gd name="connsiteY6-206" fmla="*/ 841393 h 1132572"/>
              <a:gd name="connsiteX7-207" fmla="*/ 0 w 1893812"/>
              <a:gd name="connsiteY7-208" fmla="*/ 387629 h 1132572"/>
              <a:gd name="connsiteX0-209" fmla="*/ 0 w 1893812"/>
              <a:gd name="connsiteY0-210" fmla="*/ 387629 h 1132572"/>
              <a:gd name="connsiteX1-211" fmla="*/ 463177 w 1893812"/>
              <a:gd name="connsiteY1-212" fmla="*/ 367246 h 1132572"/>
              <a:gd name="connsiteX2-213" fmla="*/ 284740 w 1893812"/>
              <a:gd name="connsiteY2-214" fmla="*/ 0 h 1132572"/>
              <a:gd name="connsiteX3-215" fmla="*/ 1893812 w 1893812"/>
              <a:gd name="connsiteY3-216" fmla="*/ 786787 h 1132572"/>
              <a:gd name="connsiteX4-217" fmla="*/ 805741 w 1893812"/>
              <a:gd name="connsiteY4-218" fmla="*/ 1132572 h 1132572"/>
              <a:gd name="connsiteX5-219" fmla="*/ 691221 w 1893812"/>
              <a:gd name="connsiteY5-220" fmla="*/ 886922 h 1132572"/>
              <a:gd name="connsiteX6-221" fmla="*/ 292879 w 1893812"/>
              <a:gd name="connsiteY6-222" fmla="*/ 841393 h 1132572"/>
              <a:gd name="connsiteX7-223" fmla="*/ 0 w 1893812"/>
              <a:gd name="connsiteY7-224" fmla="*/ 387629 h 1132572"/>
              <a:gd name="connsiteX0-225" fmla="*/ 0 w 1893812"/>
              <a:gd name="connsiteY0-226" fmla="*/ 387629 h 1132572"/>
              <a:gd name="connsiteX1-227" fmla="*/ 463177 w 1893812"/>
              <a:gd name="connsiteY1-228" fmla="*/ 367246 h 1132572"/>
              <a:gd name="connsiteX2-229" fmla="*/ 284740 w 1893812"/>
              <a:gd name="connsiteY2-230" fmla="*/ 0 h 1132572"/>
              <a:gd name="connsiteX3-231" fmla="*/ 1893812 w 1893812"/>
              <a:gd name="connsiteY3-232" fmla="*/ 786787 h 1132572"/>
              <a:gd name="connsiteX4-233" fmla="*/ 805741 w 1893812"/>
              <a:gd name="connsiteY4-234" fmla="*/ 1132572 h 1132572"/>
              <a:gd name="connsiteX5-235" fmla="*/ 705372 w 1893812"/>
              <a:gd name="connsiteY5-236" fmla="*/ 807856 h 1132572"/>
              <a:gd name="connsiteX6-237" fmla="*/ 292879 w 1893812"/>
              <a:gd name="connsiteY6-238" fmla="*/ 841393 h 1132572"/>
              <a:gd name="connsiteX7-239" fmla="*/ 0 w 1893812"/>
              <a:gd name="connsiteY7-240" fmla="*/ 387629 h 1132572"/>
              <a:gd name="connsiteX0-241" fmla="*/ 0 w 1893812"/>
              <a:gd name="connsiteY0-242" fmla="*/ 387629 h 1132572"/>
              <a:gd name="connsiteX1-243" fmla="*/ 463177 w 1893812"/>
              <a:gd name="connsiteY1-244" fmla="*/ 367246 h 1132572"/>
              <a:gd name="connsiteX2-245" fmla="*/ 284740 w 1893812"/>
              <a:gd name="connsiteY2-246" fmla="*/ 0 h 1132572"/>
              <a:gd name="connsiteX3-247" fmla="*/ 1893812 w 1893812"/>
              <a:gd name="connsiteY3-248" fmla="*/ 786787 h 1132572"/>
              <a:gd name="connsiteX4-249" fmla="*/ 805741 w 1893812"/>
              <a:gd name="connsiteY4-250" fmla="*/ 1132572 h 1132572"/>
              <a:gd name="connsiteX5-251" fmla="*/ 720600 w 1893812"/>
              <a:gd name="connsiteY5-252" fmla="*/ 859541 h 1132572"/>
              <a:gd name="connsiteX6-253" fmla="*/ 292879 w 1893812"/>
              <a:gd name="connsiteY6-254" fmla="*/ 841393 h 1132572"/>
              <a:gd name="connsiteX7-255" fmla="*/ 0 w 1893812"/>
              <a:gd name="connsiteY7-256" fmla="*/ 387629 h 1132572"/>
              <a:gd name="connsiteX0-257" fmla="*/ 0 w 1893812"/>
              <a:gd name="connsiteY0-258" fmla="*/ 387629 h 1132572"/>
              <a:gd name="connsiteX1-259" fmla="*/ 463177 w 1893812"/>
              <a:gd name="connsiteY1-260" fmla="*/ 367246 h 1132572"/>
              <a:gd name="connsiteX2-261" fmla="*/ 284740 w 1893812"/>
              <a:gd name="connsiteY2-262" fmla="*/ 0 h 1132572"/>
              <a:gd name="connsiteX3-263" fmla="*/ 1893812 w 1893812"/>
              <a:gd name="connsiteY3-264" fmla="*/ 786787 h 1132572"/>
              <a:gd name="connsiteX4-265" fmla="*/ 805741 w 1893812"/>
              <a:gd name="connsiteY4-266" fmla="*/ 1132572 h 1132572"/>
              <a:gd name="connsiteX5-267" fmla="*/ 698295 w 1893812"/>
              <a:gd name="connsiteY5-268" fmla="*/ 847389 h 1132572"/>
              <a:gd name="connsiteX6-269" fmla="*/ 292879 w 1893812"/>
              <a:gd name="connsiteY6-270" fmla="*/ 841393 h 1132572"/>
              <a:gd name="connsiteX7-271" fmla="*/ 0 w 1893812"/>
              <a:gd name="connsiteY7-272" fmla="*/ 387629 h 1132572"/>
              <a:gd name="connsiteX0-273" fmla="*/ 0 w 1874585"/>
              <a:gd name="connsiteY0-274" fmla="*/ 325792 h 1132572"/>
              <a:gd name="connsiteX1-275" fmla="*/ 443950 w 1874585"/>
              <a:gd name="connsiteY1-276" fmla="*/ 367246 h 1132572"/>
              <a:gd name="connsiteX2-277" fmla="*/ 265513 w 1874585"/>
              <a:gd name="connsiteY2-278" fmla="*/ 0 h 1132572"/>
              <a:gd name="connsiteX3-279" fmla="*/ 1874585 w 1874585"/>
              <a:gd name="connsiteY3-280" fmla="*/ 786787 h 1132572"/>
              <a:gd name="connsiteX4-281" fmla="*/ 786514 w 1874585"/>
              <a:gd name="connsiteY4-282" fmla="*/ 1132572 h 1132572"/>
              <a:gd name="connsiteX5-283" fmla="*/ 679068 w 1874585"/>
              <a:gd name="connsiteY5-284" fmla="*/ 847389 h 1132572"/>
              <a:gd name="connsiteX6-285" fmla="*/ 273652 w 1874585"/>
              <a:gd name="connsiteY6-286" fmla="*/ 841393 h 1132572"/>
              <a:gd name="connsiteX7-287" fmla="*/ 0 w 1874585"/>
              <a:gd name="connsiteY7-288" fmla="*/ 325792 h 1132572"/>
              <a:gd name="connsiteX0-289" fmla="*/ 0 w 1874585"/>
              <a:gd name="connsiteY0-290" fmla="*/ 325792 h 1132572"/>
              <a:gd name="connsiteX1-291" fmla="*/ 443950 w 1874585"/>
              <a:gd name="connsiteY1-292" fmla="*/ 367246 h 1132572"/>
              <a:gd name="connsiteX2-293" fmla="*/ 265513 w 1874585"/>
              <a:gd name="connsiteY2-294" fmla="*/ 0 h 1132572"/>
              <a:gd name="connsiteX3-295" fmla="*/ 1874585 w 1874585"/>
              <a:gd name="connsiteY3-296" fmla="*/ 786787 h 1132572"/>
              <a:gd name="connsiteX4-297" fmla="*/ 786514 w 1874585"/>
              <a:gd name="connsiteY4-298" fmla="*/ 1132572 h 1132572"/>
              <a:gd name="connsiteX5-299" fmla="*/ 654764 w 1874585"/>
              <a:gd name="connsiteY5-300" fmla="*/ 891998 h 1132572"/>
              <a:gd name="connsiteX6-301" fmla="*/ 273652 w 1874585"/>
              <a:gd name="connsiteY6-302" fmla="*/ 841393 h 1132572"/>
              <a:gd name="connsiteX7-303" fmla="*/ 0 w 1874585"/>
              <a:gd name="connsiteY7-304" fmla="*/ 325792 h 1132572"/>
              <a:gd name="connsiteX0-305" fmla="*/ 0 w 1867510"/>
              <a:gd name="connsiteY0-306" fmla="*/ 325792 h 1132572"/>
              <a:gd name="connsiteX1-307" fmla="*/ 443950 w 1867510"/>
              <a:gd name="connsiteY1-308" fmla="*/ 367246 h 1132572"/>
              <a:gd name="connsiteX2-309" fmla="*/ 265513 w 1867510"/>
              <a:gd name="connsiteY2-310" fmla="*/ 0 h 1132572"/>
              <a:gd name="connsiteX3-311" fmla="*/ 1867510 w 1867510"/>
              <a:gd name="connsiteY3-312" fmla="*/ 826319 h 1132572"/>
              <a:gd name="connsiteX4-313" fmla="*/ 786514 w 1867510"/>
              <a:gd name="connsiteY4-314" fmla="*/ 1132572 h 1132572"/>
              <a:gd name="connsiteX5-315" fmla="*/ 654764 w 1867510"/>
              <a:gd name="connsiteY5-316" fmla="*/ 891998 h 1132572"/>
              <a:gd name="connsiteX6-317" fmla="*/ 273652 w 1867510"/>
              <a:gd name="connsiteY6-318" fmla="*/ 841393 h 1132572"/>
              <a:gd name="connsiteX7-319" fmla="*/ 0 w 1867510"/>
              <a:gd name="connsiteY7-320" fmla="*/ 325792 h 1132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-1" fmla="*/ 0 w 1638388"/>
              <a:gd name="connsiteY0-2" fmla="*/ 270030 h 1080120"/>
              <a:gd name="connsiteX1-3" fmla="*/ 235133 w 1638388"/>
              <a:gd name="connsiteY1-4" fmla="*/ 270030 h 1080120"/>
              <a:gd name="connsiteX2-5" fmla="*/ 235133 w 1638388"/>
              <a:gd name="connsiteY2-6" fmla="*/ 0 h 1080120"/>
              <a:gd name="connsiteX3-7" fmla="*/ 1638388 w 1638388"/>
              <a:gd name="connsiteY3-8" fmla="*/ 660191 h 1080120"/>
              <a:gd name="connsiteX4-9" fmla="*/ 235133 w 1638388"/>
              <a:gd name="connsiteY4-10" fmla="*/ 1080120 h 1080120"/>
              <a:gd name="connsiteX5-11" fmla="*/ 235133 w 1638388"/>
              <a:gd name="connsiteY5-12" fmla="*/ 810090 h 1080120"/>
              <a:gd name="connsiteX6-13" fmla="*/ 0 w 1638388"/>
              <a:gd name="connsiteY6-14" fmla="*/ 810090 h 1080120"/>
              <a:gd name="connsiteX7-15" fmla="*/ 0 w 1638388"/>
              <a:gd name="connsiteY7-16" fmla="*/ 270030 h 1080120"/>
              <a:gd name="connsiteX0-17" fmla="*/ 0 w 1638388"/>
              <a:gd name="connsiteY0-18" fmla="*/ 270030 h 1019127"/>
              <a:gd name="connsiteX1-19" fmla="*/ 235133 w 1638388"/>
              <a:gd name="connsiteY1-20" fmla="*/ 270030 h 1019127"/>
              <a:gd name="connsiteX2-21" fmla="*/ 235133 w 1638388"/>
              <a:gd name="connsiteY2-22" fmla="*/ 0 h 1019127"/>
              <a:gd name="connsiteX3-23" fmla="*/ 1638388 w 1638388"/>
              <a:gd name="connsiteY3-24" fmla="*/ 660191 h 1019127"/>
              <a:gd name="connsiteX4-25" fmla="*/ 601002 w 1638388"/>
              <a:gd name="connsiteY4-26" fmla="*/ 1019127 h 1019127"/>
              <a:gd name="connsiteX5-27" fmla="*/ 235133 w 1638388"/>
              <a:gd name="connsiteY5-28" fmla="*/ 810090 h 1019127"/>
              <a:gd name="connsiteX6-29" fmla="*/ 0 w 1638388"/>
              <a:gd name="connsiteY6-30" fmla="*/ 810090 h 1019127"/>
              <a:gd name="connsiteX7-31" fmla="*/ 0 w 1638388"/>
              <a:gd name="connsiteY7-32" fmla="*/ 270030 h 1019127"/>
              <a:gd name="connsiteX0-33" fmla="*/ 0 w 1638388"/>
              <a:gd name="connsiteY0-34" fmla="*/ 505071 h 1254168"/>
              <a:gd name="connsiteX1-35" fmla="*/ 235133 w 1638388"/>
              <a:gd name="connsiteY1-36" fmla="*/ 505071 h 1254168"/>
              <a:gd name="connsiteX2-37" fmla="*/ 16087 w 1638388"/>
              <a:gd name="connsiteY2-38" fmla="*/ 0 h 1254168"/>
              <a:gd name="connsiteX3-39" fmla="*/ 1638388 w 1638388"/>
              <a:gd name="connsiteY3-40" fmla="*/ 895232 h 1254168"/>
              <a:gd name="connsiteX4-41" fmla="*/ 601002 w 1638388"/>
              <a:gd name="connsiteY4-42" fmla="*/ 1254168 h 1254168"/>
              <a:gd name="connsiteX5-43" fmla="*/ 235133 w 1638388"/>
              <a:gd name="connsiteY5-44" fmla="*/ 1045131 h 1254168"/>
              <a:gd name="connsiteX6-45" fmla="*/ 0 w 1638388"/>
              <a:gd name="connsiteY6-46" fmla="*/ 1045131 h 1254168"/>
              <a:gd name="connsiteX7-47" fmla="*/ 0 w 1638388"/>
              <a:gd name="connsiteY7-48" fmla="*/ 505071 h 1254168"/>
              <a:gd name="connsiteX0-49" fmla="*/ 0 w 1638388"/>
              <a:gd name="connsiteY0-50" fmla="*/ 396626 h 1145723"/>
              <a:gd name="connsiteX1-51" fmla="*/ 235133 w 1638388"/>
              <a:gd name="connsiteY1-52" fmla="*/ 396626 h 1145723"/>
              <a:gd name="connsiteX2-53" fmla="*/ 29316 w 1638388"/>
              <a:gd name="connsiteY2-54" fmla="*/ 0 h 1145723"/>
              <a:gd name="connsiteX3-55" fmla="*/ 1638388 w 1638388"/>
              <a:gd name="connsiteY3-56" fmla="*/ 786787 h 1145723"/>
              <a:gd name="connsiteX4-57" fmla="*/ 601002 w 1638388"/>
              <a:gd name="connsiteY4-58" fmla="*/ 1145723 h 1145723"/>
              <a:gd name="connsiteX5-59" fmla="*/ 235133 w 1638388"/>
              <a:gd name="connsiteY5-60" fmla="*/ 936686 h 1145723"/>
              <a:gd name="connsiteX6-61" fmla="*/ 0 w 1638388"/>
              <a:gd name="connsiteY6-62" fmla="*/ 936686 h 1145723"/>
              <a:gd name="connsiteX7-63" fmla="*/ 0 w 1638388"/>
              <a:gd name="connsiteY7-64" fmla="*/ 396626 h 1145723"/>
              <a:gd name="connsiteX0-65" fmla="*/ 0 w 1830975"/>
              <a:gd name="connsiteY0-66" fmla="*/ 378476 h 1145723"/>
              <a:gd name="connsiteX1-67" fmla="*/ 427720 w 1830975"/>
              <a:gd name="connsiteY1-68" fmla="*/ 396626 h 1145723"/>
              <a:gd name="connsiteX2-69" fmla="*/ 221903 w 1830975"/>
              <a:gd name="connsiteY2-70" fmla="*/ 0 h 1145723"/>
              <a:gd name="connsiteX3-71" fmla="*/ 1830975 w 1830975"/>
              <a:gd name="connsiteY3-72" fmla="*/ 786787 h 1145723"/>
              <a:gd name="connsiteX4-73" fmla="*/ 793589 w 1830975"/>
              <a:gd name="connsiteY4-74" fmla="*/ 1145723 h 1145723"/>
              <a:gd name="connsiteX5-75" fmla="*/ 427720 w 1830975"/>
              <a:gd name="connsiteY5-76" fmla="*/ 936686 h 1145723"/>
              <a:gd name="connsiteX6-77" fmla="*/ 192587 w 1830975"/>
              <a:gd name="connsiteY6-78" fmla="*/ 936686 h 1145723"/>
              <a:gd name="connsiteX7-79" fmla="*/ 0 w 1830975"/>
              <a:gd name="connsiteY7-80" fmla="*/ 378476 h 1145723"/>
              <a:gd name="connsiteX0-81" fmla="*/ 0 w 1830975"/>
              <a:gd name="connsiteY0-82" fmla="*/ 378476 h 1145723"/>
              <a:gd name="connsiteX1-83" fmla="*/ 427720 w 1830975"/>
              <a:gd name="connsiteY1-84" fmla="*/ 396626 h 1145723"/>
              <a:gd name="connsiteX2-85" fmla="*/ 221903 w 1830975"/>
              <a:gd name="connsiteY2-86" fmla="*/ 0 h 1145723"/>
              <a:gd name="connsiteX3-87" fmla="*/ 1830975 w 1830975"/>
              <a:gd name="connsiteY3-88" fmla="*/ 786787 h 1145723"/>
              <a:gd name="connsiteX4-89" fmla="*/ 793589 w 1830975"/>
              <a:gd name="connsiteY4-90" fmla="*/ 1145723 h 1145723"/>
              <a:gd name="connsiteX5-91" fmla="*/ 427720 w 1830975"/>
              <a:gd name="connsiteY5-92" fmla="*/ 936686 h 1145723"/>
              <a:gd name="connsiteX6-93" fmla="*/ 321260 w 1830975"/>
              <a:gd name="connsiteY6-94" fmla="*/ 833239 h 1145723"/>
              <a:gd name="connsiteX7-95" fmla="*/ 0 w 1830975"/>
              <a:gd name="connsiteY7-96" fmla="*/ 378476 h 1145723"/>
              <a:gd name="connsiteX0-97" fmla="*/ 0 w 1830975"/>
              <a:gd name="connsiteY0-98" fmla="*/ 378476 h 1145723"/>
              <a:gd name="connsiteX1-99" fmla="*/ 427720 w 1830975"/>
              <a:gd name="connsiteY1-100" fmla="*/ 396626 h 1145723"/>
              <a:gd name="connsiteX2-101" fmla="*/ 221903 w 1830975"/>
              <a:gd name="connsiteY2-102" fmla="*/ 0 h 1145723"/>
              <a:gd name="connsiteX3-103" fmla="*/ 1830975 w 1830975"/>
              <a:gd name="connsiteY3-104" fmla="*/ 786787 h 1145723"/>
              <a:gd name="connsiteX4-105" fmla="*/ 793589 w 1830975"/>
              <a:gd name="connsiteY4-106" fmla="*/ 1145723 h 1145723"/>
              <a:gd name="connsiteX5-107" fmla="*/ 555394 w 1830975"/>
              <a:gd name="connsiteY5-108" fmla="*/ 861619 h 1145723"/>
              <a:gd name="connsiteX6-109" fmla="*/ 321260 w 1830975"/>
              <a:gd name="connsiteY6-110" fmla="*/ 833239 h 1145723"/>
              <a:gd name="connsiteX7-111" fmla="*/ 0 w 1830975"/>
              <a:gd name="connsiteY7-112" fmla="*/ 378476 h 1145723"/>
              <a:gd name="connsiteX0-113" fmla="*/ 0 w 1830975"/>
              <a:gd name="connsiteY0-114" fmla="*/ 378476 h 1145723"/>
              <a:gd name="connsiteX1-115" fmla="*/ 427720 w 1830975"/>
              <a:gd name="connsiteY1-116" fmla="*/ 396626 h 1145723"/>
              <a:gd name="connsiteX2-117" fmla="*/ 221903 w 1830975"/>
              <a:gd name="connsiteY2-118" fmla="*/ 0 h 1145723"/>
              <a:gd name="connsiteX3-119" fmla="*/ 1830975 w 1830975"/>
              <a:gd name="connsiteY3-120" fmla="*/ 786787 h 1145723"/>
              <a:gd name="connsiteX4-121" fmla="*/ 793589 w 1830975"/>
              <a:gd name="connsiteY4-122" fmla="*/ 1145723 h 1145723"/>
              <a:gd name="connsiteX5-123" fmla="*/ 621230 w 1830975"/>
              <a:gd name="connsiteY5-124" fmla="*/ 767325 h 1145723"/>
              <a:gd name="connsiteX6-125" fmla="*/ 321260 w 1830975"/>
              <a:gd name="connsiteY6-126" fmla="*/ 833239 h 1145723"/>
              <a:gd name="connsiteX7-127" fmla="*/ 0 w 1830975"/>
              <a:gd name="connsiteY7-128" fmla="*/ 378476 h 1145723"/>
              <a:gd name="connsiteX0-129" fmla="*/ 0 w 1830975"/>
              <a:gd name="connsiteY0-130" fmla="*/ 378476 h 1145723"/>
              <a:gd name="connsiteX1-131" fmla="*/ 427720 w 1830975"/>
              <a:gd name="connsiteY1-132" fmla="*/ 396626 h 1145723"/>
              <a:gd name="connsiteX2-133" fmla="*/ 221903 w 1830975"/>
              <a:gd name="connsiteY2-134" fmla="*/ 0 h 1145723"/>
              <a:gd name="connsiteX3-135" fmla="*/ 1830975 w 1830975"/>
              <a:gd name="connsiteY3-136" fmla="*/ 786787 h 1145723"/>
              <a:gd name="connsiteX4-137" fmla="*/ 793589 w 1830975"/>
              <a:gd name="connsiteY4-138" fmla="*/ 1145723 h 1145723"/>
              <a:gd name="connsiteX5-139" fmla="*/ 628384 w 1830975"/>
              <a:gd name="connsiteY5-140" fmla="*/ 886922 h 1145723"/>
              <a:gd name="connsiteX6-141" fmla="*/ 321260 w 1830975"/>
              <a:gd name="connsiteY6-142" fmla="*/ 833239 h 1145723"/>
              <a:gd name="connsiteX7-143" fmla="*/ 0 w 1830975"/>
              <a:gd name="connsiteY7-144" fmla="*/ 378476 h 1145723"/>
              <a:gd name="connsiteX0-145" fmla="*/ 0 w 1830975"/>
              <a:gd name="connsiteY0-146" fmla="*/ 378476 h 1145723"/>
              <a:gd name="connsiteX1-147" fmla="*/ 427720 w 1830975"/>
              <a:gd name="connsiteY1-148" fmla="*/ 396626 h 1145723"/>
              <a:gd name="connsiteX2-149" fmla="*/ 221903 w 1830975"/>
              <a:gd name="connsiteY2-150" fmla="*/ 0 h 1145723"/>
              <a:gd name="connsiteX3-151" fmla="*/ 1830975 w 1830975"/>
              <a:gd name="connsiteY3-152" fmla="*/ 786787 h 1145723"/>
              <a:gd name="connsiteX4-153" fmla="*/ 793589 w 1830975"/>
              <a:gd name="connsiteY4-154" fmla="*/ 1145723 h 1145723"/>
              <a:gd name="connsiteX5-155" fmla="*/ 628384 w 1830975"/>
              <a:gd name="connsiteY5-156" fmla="*/ 886922 h 1145723"/>
              <a:gd name="connsiteX6-157" fmla="*/ 230042 w 1830975"/>
              <a:gd name="connsiteY6-158" fmla="*/ 841393 h 1145723"/>
              <a:gd name="connsiteX7-159" fmla="*/ 0 w 1830975"/>
              <a:gd name="connsiteY7-160" fmla="*/ 378476 h 1145723"/>
              <a:gd name="connsiteX0-161" fmla="*/ 0 w 1830975"/>
              <a:gd name="connsiteY0-162" fmla="*/ 378476 h 1132572"/>
              <a:gd name="connsiteX1-163" fmla="*/ 427720 w 1830975"/>
              <a:gd name="connsiteY1-164" fmla="*/ 396626 h 1132572"/>
              <a:gd name="connsiteX2-165" fmla="*/ 221903 w 1830975"/>
              <a:gd name="connsiteY2-166" fmla="*/ 0 h 1132572"/>
              <a:gd name="connsiteX3-167" fmla="*/ 1830975 w 1830975"/>
              <a:gd name="connsiteY3-168" fmla="*/ 786787 h 1132572"/>
              <a:gd name="connsiteX4-169" fmla="*/ 742904 w 1830975"/>
              <a:gd name="connsiteY4-170" fmla="*/ 1132572 h 1132572"/>
              <a:gd name="connsiteX5-171" fmla="*/ 628384 w 1830975"/>
              <a:gd name="connsiteY5-172" fmla="*/ 886922 h 1132572"/>
              <a:gd name="connsiteX6-173" fmla="*/ 230042 w 1830975"/>
              <a:gd name="connsiteY6-174" fmla="*/ 841393 h 1132572"/>
              <a:gd name="connsiteX7-175" fmla="*/ 0 w 1830975"/>
              <a:gd name="connsiteY7-176" fmla="*/ 378476 h 1132572"/>
              <a:gd name="connsiteX0-177" fmla="*/ 0 w 1830975"/>
              <a:gd name="connsiteY0-178" fmla="*/ 378476 h 1132572"/>
              <a:gd name="connsiteX1-179" fmla="*/ 401340 w 1830975"/>
              <a:gd name="connsiteY1-180" fmla="*/ 338866 h 1132572"/>
              <a:gd name="connsiteX2-181" fmla="*/ 221903 w 1830975"/>
              <a:gd name="connsiteY2-182" fmla="*/ 0 h 1132572"/>
              <a:gd name="connsiteX3-183" fmla="*/ 1830975 w 1830975"/>
              <a:gd name="connsiteY3-184" fmla="*/ 786787 h 1132572"/>
              <a:gd name="connsiteX4-185" fmla="*/ 742904 w 1830975"/>
              <a:gd name="connsiteY4-186" fmla="*/ 1132572 h 1132572"/>
              <a:gd name="connsiteX5-187" fmla="*/ 628384 w 1830975"/>
              <a:gd name="connsiteY5-188" fmla="*/ 886922 h 1132572"/>
              <a:gd name="connsiteX6-189" fmla="*/ 230042 w 1830975"/>
              <a:gd name="connsiteY6-190" fmla="*/ 841393 h 1132572"/>
              <a:gd name="connsiteX7-191" fmla="*/ 0 w 1830975"/>
              <a:gd name="connsiteY7-192" fmla="*/ 378476 h 1132572"/>
              <a:gd name="connsiteX0-193" fmla="*/ 0 w 1893812"/>
              <a:gd name="connsiteY0-194" fmla="*/ 387629 h 1132572"/>
              <a:gd name="connsiteX1-195" fmla="*/ 464177 w 1893812"/>
              <a:gd name="connsiteY1-196" fmla="*/ 338866 h 1132572"/>
              <a:gd name="connsiteX2-197" fmla="*/ 284740 w 1893812"/>
              <a:gd name="connsiteY2-198" fmla="*/ 0 h 1132572"/>
              <a:gd name="connsiteX3-199" fmla="*/ 1893812 w 1893812"/>
              <a:gd name="connsiteY3-200" fmla="*/ 786787 h 1132572"/>
              <a:gd name="connsiteX4-201" fmla="*/ 805741 w 1893812"/>
              <a:gd name="connsiteY4-202" fmla="*/ 1132572 h 1132572"/>
              <a:gd name="connsiteX5-203" fmla="*/ 691221 w 1893812"/>
              <a:gd name="connsiteY5-204" fmla="*/ 886922 h 1132572"/>
              <a:gd name="connsiteX6-205" fmla="*/ 292879 w 1893812"/>
              <a:gd name="connsiteY6-206" fmla="*/ 841393 h 1132572"/>
              <a:gd name="connsiteX7-207" fmla="*/ 0 w 1893812"/>
              <a:gd name="connsiteY7-208" fmla="*/ 387629 h 1132572"/>
              <a:gd name="connsiteX0-209" fmla="*/ 0 w 1893812"/>
              <a:gd name="connsiteY0-210" fmla="*/ 387629 h 1132572"/>
              <a:gd name="connsiteX1-211" fmla="*/ 463177 w 1893812"/>
              <a:gd name="connsiteY1-212" fmla="*/ 367246 h 1132572"/>
              <a:gd name="connsiteX2-213" fmla="*/ 284740 w 1893812"/>
              <a:gd name="connsiteY2-214" fmla="*/ 0 h 1132572"/>
              <a:gd name="connsiteX3-215" fmla="*/ 1893812 w 1893812"/>
              <a:gd name="connsiteY3-216" fmla="*/ 786787 h 1132572"/>
              <a:gd name="connsiteX4-217" fmla="*/ 805741 w 1893812"/>
              <a:gd name="connsiteY4-218" fmla="*/ 1132572 h 1132572"/>
              <a:gd name="connsiteX5-219" fmla="*/ 691221 w 1893812"/>
              <a:gd name="connsiteY5-220" fmla="*/ 886922 h 1132572"/>
              <a:gd name="connsiteX6-221" fmla="*/ 292879 w 1893812"/>
              <a:gd name="connsiteY6-222" fmla="*/ 841393 h 1132572"/>
              <a:gd name="connsiteX7-223" fmla="*/ 0 w 1893812"/>
              <a:gd name="connsiteY7-224" fmla="*/ 387629 h 1132572"/>
              <a:gd name="connsiteX0-225" fmla="*/ 0 w 1893812"/>
              <a:gd name="connsiteY0-226" fmla="*/ 387629 h 1132572"/>
              <a:gd name="connsiteX1-227" fmla="*/ 463177 w 1893812"/>
              <a:gd name="connsiteY1-228" fmla="*/ 367246 h 1132572"/>
              <a:gd name="connsiteX2-229" fmla="*/ 284740 w 1893812"/>
              <a:gd name="connsiteY2-230" fmla="*/ 0 h 1132572"/>
              <a:gd name="connsiteX3-231" fmla="*/ 1893812 w 1893812"/>
              <a:gd name="connsiteY3-232" fmla="*/ 786787 h 1132572"/>
              <a:gd name="connsiteX4-233" fmla="*/ 805741 w 1893812"/>
              <a:gd name="connsiteY4-234" fmla="*/ 1132572 h 1132572"/>
              <a:gd name="connsiteX5-235" fmla="*/ 705372 w 1893812"/>
              <a:gd name="connsiteY5-236" fmla="*/ 807856 h 1132572"/>
              <a:gd name="connsiteX6-237" fmla="*/ 292879 w 1893812"/>
              <a:gd name="connsiteY6-238" fmla="*/ 841393 h 1132572"/>
              <a:gd name="connsiteX7-239" fmla="*/ 0 w 1893812"/>
              <a:gd name="connsiteY7-240" fmla="*/ 387629 h 1132572"/>
              <a:gd name="connsiteX0-241" fmla="*/ 0 w 1893812"/>
              <a:gd name="connsiteY0-242" fmla="*/ 387629 h 1132572"/>
              <a:gd name="connsiteX1-243" fmla="*/ 463177 w 1893812"/>
              <a:gd name="connsiteY1-244" fmla="*/ 367246 h 1132572"/>
              <a:gd name="connsiteX2-245" fmla="*/ 284740 w 1893812"/>
              <a:gd name="connsiteY2-246" fmla="*/ 0 h 1132572"/>
              <a:gd name="connsiteX3-247" fmla="*/ 1893812 w 1893812"/>
              <a:gd name="connsiteY3-248" fmla="*/ 786787 h 1132572"/>
              <a:gd name="connsiteX4-249" fmla="*/ 805741 w 1893812"/>
              <a:gd name="connsiteY4-250" fmla="*/ 1132572 h 1132572"/>
              <a:gd name="connsiteX5-251" fmla="*/ 720600 w 1893812"/>
              <a:gd name="connsiteY5-252" fmla="*/ 859541 h 1132572"/>
              <a:gd name="connsiteX6-253" fmla="*/ 292879 w 1893812"/>
              <a:gd name="connsiteY6-254" fmla="*/ 841393 h 1132572"/>
              <a:gd name="connsiteX7-255" fmla="*/ 0 w 1893812"/>
              <a:gd name="connsiteY7-256" fmla="*/ 387629 h 1132572"/>
              <a:gd name="connsiteX0-257" fmla="*/ 0 w 1893812"/>
              <a:gd name="connsiteY0-258" fmla="*/ 387629 h 1132572"/>
              <a:gd name="connsiteX1-259" fmla="*/ 463177 w 1893812"/>
              <a:gd name="connsiteY1-260" fmla="*/ 367246 h 1132572"/>
              <a:gd name="connsiteX2-261" fmla="*/ 284740 w 1893812"/>
              <a:gd name="connsiteY2-262" fmla="*/ 0 h 1132572"/>
              <a:gd name="connsiteX3-263" fmla="*/ 1893812 w 1893812"/>
              <a:gd name="connsiteY3-264" fmla="*/ 786787 h 1132572"/>
              <a:gd name="connsiteX4-265" fmla="*/ 805741 w 1893812"/>
              <a:gd name="connsiteY4-266" fmla="*/ 1132572 h 1132572"/>
              <a:gd name="connsiteX5-267" fmla="*/ 698295 w 1893812"/>
              <a:gd name="connsiteY5-268" fmla="*/ 847389 h 1132572"/>
              <a:gd name="connsiteX6-269" fmla="*/ 292879 w 1893812"/>
              <a:gd name="connsiteY6-270" fmla="*/ 841393 h 1132572"/>
              <a:gd name="connsiteX7-271" fmla="*/ 0 w 1893812"/>
              <a:gd name="connsiteY7-272" fmla="*/ 387629 h 1132572"/>
              <a:gd name="connsiteX0-273" fmla="*/ 0 w 1874585"/>
              <a:gd name="connsiteY0-274" fmla="*/ 325792 h 1132572"/>
              <a:gd name="connsiteX1-275" fmla="*/ 443950 w 1874585"/>
              <a:gd name="connsiteY1-276" fmla="*/ 367246 h 1132572"/>
              <a:gd name="connsiteX2-277" fmla="*/ 265513 w 1874585"/>
              <a:gd name="connsiteY2-278" fmla="*/ 0 h 1132572"/>
              <a:gd name="connsiteX3-279" fmla="*/ 1874585 w 1874585"/>
              <a:gd name="connsiteY3-280" fmla="*/ 786787 h 1132572"/>
              <a:gd name="connsiteX4-281" fmla="*/ 786514 w 1874585"/>
              <a:gd name="connsiteY4-282" fmla="*/ 1132572 h 1132572"/>
              <a:gd name="connsiteX5-283" fmla="*/ 679068 w 1874585"/>
              <a:gd name="connsiteY5-284" fmla="*/ 847389 h 1132572"/>
              <a:gd name="connsiteX6-285" fmla="*/ 273652 w 1874585"/>
              <a:gd name="connsiteY6-286" fmla="*/ 841393 h 1132572"/>
              <a:gd name="connsiteX7-287" fmla="*/ 0 w 1874585"/>
              <a:gd name="connsiteY7-288" fmla="*/ 325792 h 1132572"/>
              <a:gd name="connsiteX0-289" fmla="*/ 0 w 1874585"/>
              <a:gd name="connsiteY0-290" fmla="*/ 325792 h 1132572"/>
              <a:gd name="connsiteX1-291" fmla="*/ 443950 w 1874585"/>
              <a:gd name="connsiteY1-292" fmla="*/ 367246 h 1132572"/>
              <a:gd name="connsiteX2-293" fmla="*/ 265513 w 1874585"/>
              <a:gd name="connsiteY2-294" fmla="*/ 0 h 1132572"/>
              <a:gd name="connsiteX3-295" fmla="*/ 1874585 w 1874585"/>
              <a:gd name="connsiteY3-296" fmla="*/ 786787 h 1132572"/>
              <a:gd name="connsiteX4-297" fmla="*/ 786514 w 1874585"/>
              <a:gd name="connsiteY4-298" fmla="*/ 1132572 h 1132572"/>
              <a:gd name="connsiteX5-299" fmla="*/ 654764 w 1874585"/>
              <a:gd name="connsiteY5-300" fmla="*/ 891998 h 1132572"/>
              <a:gd name="connsiteX6-301" fmla="*/ 273652 w 1874585"/>
              <a:gd name="connsiteY6-302" fmla="*/ 841393 h 1132572"/>
              <a:gd name="connsiteX7-303" fmla="*/ 0 w 1874585"/>
              <a:gd name="connsiteY7-304" fmla="*/ 325792 h 1132572"/>
              <a:gd name="connsiteX0-305" fmla="*/ 0 w 1867510"/>
              <a:gd name="connsiteY0-306" fmla="*/ 325792 h 1132572"/>
              <a:gd name="connsiteX1-307" fmla="*/ 443950 w 1867510"/>
              <a:gd name="connsiteY1-308" fmla="*/ 367246 h 1132572"/>
              <a:gd name="connsiteX2-309" fmla="*/ 265513 w 1867510"/>
              <a:gd name="connsiteY2-310" fmla="*/ 0 h 1132572"/>
              <a:gd name="connsiteX3-311" fmla="*/ 1867510 w 1867510"/>
              <a:gd name="connsiteY3-312" fmla="*/ 826319 h 1132572"/>
              <a:gd name="connsiteX4-313" fmla="*/ 786514 w 1867510"/>
              <a:gd name="connsiteY4-314" fmla="*/ 1132572 h 1132572"/>
              <a:gd name="connsiteX5-315" fmla="*/ 654764 w 1867510"/>
              <a:gd name="connsiteY5-316" fmla="*/ 891998 h 1132572"/>
              <a:gd name="connsiteX6-317" fmla="*/ 273652 w 1867510"/>
              <a:gd name="connsiteY6-318" fmla="*/ 841393 h 1132572"/>
              <a:gd name="connsiteX7-319" fmla="*/ 0 w 1867510"/>
              <a:gd name="connsiteY7-320" fmla="*/ 325792 h 1132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-1" fmla="*/ 0 w 1638388"/>
              <a:gd name="connsiteY0-2" fmla="*/ 270030 h 1080120"/>
              <a:gd name="connsiteX1-3" fmla="*/ 235133 w 1638388"/>
              <a:gd name="connsiteY1-4" fmla="*/ 270030 h 1080120"/>
              <a:gd name="connsiteX2-5" fmla="*/ 235133 w 1638388"/>
              <a:gd name="connsiteY2-6" fmla="*/ 0 h 1080120"/>
              <a:gd name="connsiteX3-7" fmla="*/ 1638388 w 1638388"/>
              <a:gd name="connsiteY3-8" fmla="*/ 660191 h 1080120"/>
              <a:gd name="connsiteX4-9" fmla="*/ 235133 w 1638388"/>
              <a:gd name="connsiteY4-10" fmla="*/ 1080120 h 1080120"/>
              <a:gd name="connsiteX5-11" fmla="*/ 235133 w 1638388"/>
              <a:gd name="connsiteY5-12" fmla="*/ 810090 h 1080120"/>
              <a:gd name="connsiteX6-13" fmla="*/ 0 w 1638388"/>
              <a:gd name="connsiteY6-14" fmla="*/ 810090 h 1080120"/>
              <a:gd name="connsiteX7-15" fmla="*/ 0 w 1638388"/>
              <a:gd name="connsiteY7-16" fmla="*/ 270030 h 1080120"/>
              <a:gd name="connsiteX0-17" fmla="*/ 0 w 1638388"/>
              <a:gd name="connsiteY0-18" fmla="*/ 270030 h 1019127"/>
              <a:gd name="connsiteX1-19" fmla="*/ 235133 w 1638388"/>
              <a:gd name="connsiteY1-20" fmla="*/ 270030 h 1019127"/>
              <a:gd name="connsiteX2-21" fmla="*/ 235133 w 1638388"/>
              <a:gd name="connsiteY2-22" fmla="*/ 0 h 1019127"/>
              <a:gd name="connsiteX3-23" fmla="*/ 1638388 w 1638388"/>
              <a:gd name="connsiteY3-24" fmla="*/ 660191 h 1019127"/>
              <a:gd name="connsiteX4-25" fmla="*/ 601002 w 1638388"/>
              <a:gd name="connsiteY4-26" fmla="*/ 1019127 h 1019127"/>
              <a:gd name="connsiteX5-27" fmla="*/ 235133 w 1638388"/>
              <a:gd name="connsiteY5-28" fmla="*/ 810090 h 1019127"/>
              <a:gd name="connsiteX6-29" fmla="*/ 0 w 1638388"/>
              <a:gd name="connsiteY6-30" fmla="*/ 810090 h 1019127"/>
              <a:gd name="connsiteX7-31" fmla="*/ 0 w 1638388"/>
              <a:gd name="connsiteY7-32" fmla="*/ 270030 h 1019127"/>
              <a:gd name="connsiteX0-33" fmla="*/ 0 w 1638388"/>
              <a:gd name="connsiteY0-34" fmla="*/ 505071 h 1254168"/>
              <a:gd name="connsiteX1-35" fmla="*/ 235133 w 1638388"/>
              <a:gd name="connsiteY1-36" fmla="*/ 505071 h 1254168"/>
              <a:gd name="connsiteX2-37" fmla="*/ 16087 w 1638388"/>
              <a:gd name="connsiteY2-38" fmla="*/ 0 h 1254168"/>
              <a:gd name="connsiteX3-39" fmla="*/ 1638388 w 1638388"/>
              <a:gd name="connsiteY3-40" fmla="*/ 895232 h 1254168"/>
              <a:gd name="connsiteX4-41" fmla="*/ 601002 w 1638388"/>
              <a:gd name="connsiteY4-42" fmla="*/ 1254168 h 1254168"/>
              <a:gd name="connsiteX5-43" fmla="*/ 235133 w 1638388"/>
              <a:gd name="connsiteY5-44" fmla="*/ 1045131 h 1254168"/>
              <a:gd name="connsiteX6-45" fmla="*/ 0 w 1638388"/>
              <a:gd name="connsiteY6-46" fmla="*/ 1045131 h 1254168"/>
              <a:gd name="connsiteX7-47" fmla="*/ 0 w 1638388"/>
              <a:gd name="connsiteY7-48" fmla="*/ 505071 h 1254168"/>
              <a:gd name="connsiteX0-49" fmla="*/ 0 w 1638388"/>
              <a:gd name="connsiteY0-50" fmla="*/ 396626 h 1145723"/>
              <a:gd name="connsiteX1-51" fmla="*/ 235133 w 1638388"/>
              <a:gd name="connsiteY1-52" fmla="*/ 396626 h 1145723"/>
              <a:gd name="connsiteX2-53" fmla="*/ 29316 w 1638388"/>
              <a:gd name="connsiteY2-54" fmla="*/ 0 h 1145723"/>
              <a:gd name="connsiteX3-55" fmla="*/ 1638388 w 1638388"/>
              <a:gd name="connsiteY3-56" fmla="*/ 786787 h 1145723"/>
              <a:gd name="connsiteX4-57" fmla="*/ 601002 w 1638388"/>
              <a:gd name="connsiteY4-58" fmla="*/ 1145723 h 1145723"/>
              <a:gd name="connsiteX5-59" fmla="*/ 235133 w 1638388"/>
              <a:gd name="connsiteY5-60" fmla="*/ 936686 h 1145723"/>
              <a:gd name="connsiteX6-61" fmla="*/ 0 w 1638388"/>
              <a:gd name="connsiteY6-62" fmla="*/ 936686 h 1145723"/>
              <a:gd name="connsiteX7-63" fmla="*/ 0 w 1638388"/>
              <a:gd name="connsiteY7-64" fmla="*/ 396626 h 1145723"/>
              <a:gd name="connsiteX0-65" fmla="*/ 0 w 1830975"/>
              <a:gd name="connsiteY0-66" fmla="*/ 378476 h 1145723"/>
              <a:gd name="connsiteX1-67" fmla="*/ 427720 w 1830975"/>
              <a:gd name="connsiteY1-68" fmla="*/ 396626 h 1145723"/>
              <a:gd name="connsiteX2-69" fmla="*/ 221903 w 1830975"/>
              <a:gd name="connsiteY2-70" fmla="*/ 0 h 1145723"/>
              <a:gd name="connsiteX3-71" fmla="*/ 1830975 w 1830975"/>
              <a:gd name="connsiteY3-72" fmla="*/ 786787 h 1145723"/>
              <a:gd name="connsiteX4-73" fmla="*/ 793589 w 1830975"/>
              <a:gd name="connsiteY4-74" fmla="*/ 1145723 h 1145723"/>
              <a:gd name="connsiteX5-75" fmla="*/ 427720 w 1830975"/>
              <a:gd name="connsiteY5-76" fmla="*/ 936686 h 1145723"/>
              <a:gd name="connsiteX6-77" fmla="*/ 192587 w 1830975"/>
              <a:gd name="connsiteY6-78" fmla="*/ 936686 h 1145723"/>
              <a:gd name="connsiteX7-79" fmla="*/ 0 w 1830975"/>
              <a:gd name="connsiteY7-80" fmla="*/ 378476 h 1145723"/>
              <a:gd name="connsiteX0-81" fmla="*/ 0 w 1830975"/>
              <a:gd name="connsiteY0-82" fmla="*/ 378476 h 1145723"/>
              <a:gd name="connsiteX1-83" fmla="*/ 427720 w 1830975"/>
              <a:gd name="connsiteY1-84" fmla="*/ 396626 h 1145723"/>
              <a:gd name="connsiteX2-85" fmla="*/ 221903 w 1830975"/>
              <a:gd name="connsiteY2-86" fmla="*/ 0 h 1145723"/>
              <a:gd name="connsiteX3-87" fmla="*/ 1830975 w 1830975"/>
              <a:gd name="connsiteY3-88" fmla="*/ 786787 h 1145723"/>
              <a:gd name="connsiteX4-89" fmla="*/ 793589 w 1830975"/>
              <a:gd name="connsiteY4-90" fmla="*/ 1145723 h 1145723"/>
              <a:gd name="connsiteX5-91" fmla="*/ 427720 w 1830975"/>
              <a:gd name="connsiteY5-92" fmla="*/ 936686 h 1145723"/>
              <a:gd name="connsiteX6-93" fmla="*/ 321260 w 1830975"/>
              <a:gd name="connsiteY6-94" fmla="*/ 833239 h 1145723"/>
              <a:gd name="connsiteX7-95" fmla="*/ 0 w 1830975"/>
              <a:gd name="connsiteY7-96" fmla="*/ 378476 h 1145723"/>
              <a:gd name="connsiteX0-97" fmla="*/ 0 w 1830975"/>
              <a:gd name="connsiteY0-98" fmla="*/ 378476 h 1145723"/>
              <a:gd name="connsiteX1-99" fmla="*/ 427720 w 1830975"/>
              <a:gd name="connsiteY1-100" fmla="*/ 396626 h 1145723"/>
              <a:gd name="connsiteX2-101" fmla="*/ 221903 w 1830975"/>
              <a:gd name="connsiteY2-102" fmla="*/ 0 h 1145723"/>
              <a:gd name="connsiteX3-103" fmla="*/ 1830975 w 1830975"/>
              <a:gd name="connsiteY3-104" fmla="*/ 786787 h 1145723"/>
              <a:gd name="connsiteX4-105" fmla="*/ 793589 w 1830975"/>
              <a:gd name="connsiteY4-106" fmla="*/ 1145723 h 1145723"/>
              <a:gd name="connsiteX5-107" fmla="*/ 555394 w 1830975"/>
              <a:gd name="connsiteY5-108" fmla="*/ 861619 h 1145723"/>
              <a:gd name="connsiteX6-109" fmla="*/ 321260 w 1830975"/>
              <a:gd name="connsiteY6-110" fmla="*/ 833239 h 1145723"/>
              <a:gd name="connsiteX7-111" fmla="*/ 0 w 1830975"/>
              <a:gd name="connsiteY7-112" fmla="*/ 378476 h 1145723"/>
              <a:gd name="connsiteX0-113" fmla="*/ 0 w 1830975"/>
              <a:gd name="connsiteY0-114" fmla="*/ 378476 h 1145723"/>
              <a:gd name="connsiteX1-115" fmla="*/ 427720 w 1830975"/>
              <a:gd name="connsiteY1-116" fmla="*/ 396626 h 1145723"/>
              <a:gd name="connsiteX2-117" fmla="*/ 221903 w 1830975"/>
              <a:gd name="connsiteY2-118" fmla="*/ 0 h 1145723"/>
              <a:gd name="connsiteX3-119" fmla="*/ 1830975 w 1830975"/>
              <a:gd name="connsiteY3-120" fmla="*/ 786787 h 1145723"/>
              <a:gd name="connsiteX4-121" fmla="*/ 793589 w 1830975"/>
              <a:gd name="connsiteY4-122" fmla="*/ 1145723 h 1145723"/>
              <a:gd name="connsiteX5-123" fmla="*/ 621230 w 1830975"/>
              <a:gd name="connsiteY5-124" fmla="*/ 767325 h 1145723"/>
              <a:gd name="connsiteX6-125" fmla="*/ 321260 w 1830975"/>
              <a:gd name="connsiteY6-126" fmla="*/ 833239 h 1145723"/>
              <a:gd name="connsiteX7-127" fmla="*/ 0 w 1830975"/>
              <a:gd name="connsiteY7-128" fmla="*/ 378476 h 1145723"/>
              <a:gd name="connsiteX0-129" fmla="*/ 0 w 1830975"/>
              <a:gd name="connsiteY0-130" fmla="*/ 378476 h 1145723"/>
              <a:gd name="connsiteX1-131" fmla="*/ 427720 w 1830975"/>
              <a:gd name="connsiteY1-132" fmla="*/ 396626 h 1145723"/>
              <a:gd name="connsiteX2-133" fmla="*/ 221903 w 1830975"/>
              <a:gd name="connsiteY2-134" fmla="*/ 0 h 1145723"/>
              <a:gd name="connsiteX3-135" fmla="*/ 1830975 w 1830975"/>
              <a:gd name="connsiteY3-136" fmla="*/ 786787 h 1145723"/>
              <a:gd name="connsiteX4-137" fmla="*/ 793589 w 1830975"/>
              <a:gd name="connsiteY4-138" fmla="*/ 1145723 h 1145723"/>
              <a:gd name="connsiteX5-139" fmla="*/ 628384 w 1830975"/>
              <a:gd name="connsiteY5-140" fmla="*/ 886922 h 1145723"/>
              <a:gd name="connsiteX6-141" fmla="*/ 321260 w 1830975"/>
              <a:gd name="connsiteY6-142" fmla="*/ 833239 h 1145723"/>
              <a:gd name="connsiteX7-143" fmla="*/ 0 w 1830975"/>
              <a:gd name="connsiteY7-144" fmla="*/ 378476 h 1145723"/>
              <a:gd name="connsiteX0-145" fmla="*/ 0 w 1830975"/>
              <a:gd name="connsiteY0-146" fmla="*/ 378476 h 1145723"/>
              <a:gd name="connsiteX1-147" fmla="*/ 427720 w 1830975"/>
              <a:gd name="connsiteY1-148" fmla="*/ 396626 h 1145723"/>
              <a:gd name="connsiteX2-149" fmla="*/ 221903 w 1830975"/>
              <a:gd name="connsiteY2-150" fmla="*/ 0 h 1145723"/>
              <a:gd name="connsiteX3-151" fmla="*/ 1830975 w 1830975"/>
              <a:gd name="connsiteY3-152" fmla="*/ 786787 h 1145723"/>
              <a:gd name="connsiteX4-153" fmla="*/ 793589 w 1830975"/>
              <a:gd name="connsiteY4-154" fmla="*/ 1145723 h 1145723"/>
              <a:gd name="connsiteX5-155" fmla="*/ 628384 w 1830975"/>
              <a:gd name="connsiteY5-156" fmla="*/ 886922 h 1145723"/>
              <a:gd name="connsiteX6-157" fmla="*/ 230042 w 1830975"/>
              <a:gd name="connsiteY6-158" fmla="*/ 841393 h 1145723"/>
              <a:gd name="connsiteX7-159" fmla="*/ 0 w 1830975"/>
              <a:gd name="connsiteY7-160" fmla="*/ 378476 h 1145723"/>
              <a:gd name="connsiteX0-161" fmla="*/ 0 w 1830975"/>
              <a:gd name="connsiteY0-162" fmla="*/ 378476 h 1132572"/>
              <a:gd name="connsiteX1-163" fmla="*/ 427720 w 1830975"/>
              <a:gd name="connsiteY1-164" fmla="*/ 396626 h 1132572"/>
              <a:gd name="connsiteX2-165" fmla="*/ 221903 w 1830975"/>
              <a:gd name="connsiteY2-166" fmla="*/ 0 h 1132572"/>
              <a:gd name="connsiteX3-167" fmla="*/ 1830975 w 1830975"/>
              <a:gd name="connsiteY3-168" fmla="*/ 786787 h 1132572"/>
              <a:gd name="connsiteX4-169" fmla="*/ 742904 w 1830975"/>
              <a:gd name="connsiteY4-170" fmla="*/ 1132572 h 1132572"/>
              <a:gd name="connsiteX5-171" fmla="*/ 628384 w 1830975"/>
              <a:gd name="connsiteY5-172" fmla="*/ 886922 h 1132572"/>
              <a:gd name="connsiteX6-173" fmla="*/ 230042 w 1830975"/>
              <a:gd name="connsiteY6-174" fmla="*/ 841393 h 1132572"/>
              <a:gd name="connsiteX7-175" fmla="*/ 0 w 1830975"/>
              <a:gd name="connsiteY7-176" fmla="*/ 378476 h 1132572"/>
              <a:gd name="connsiteX0-177" fmla="*/ 0 w 1830975"/>
              <a:gd name="connsiteY0-178" fmla="*/ 378476 h 1132572"/>
              <a:gd name="connsiteX1-179" fmla="*/ 401340 w 1830975"/>
              <a:gd name="connsiteY1-180" fmla="*/ 338866 h 1132572"/>
              <a:gd name="connsiteX2-181" fmla="*/ 221903 w 1830975"/>
              <a:gd name="connsiteY2-182" fmla="*/ 0 h 1132572"/>
              <a:gd name="connsiteX3-183" fmla="*/ 1830975 w 1830975"/>
              <a:gd name="connsiteY3-184" fmla="*/ 786787 h 1132572"/>
              <a:gd name="connsiteX4-185" fmla="*/ 742904 w 1830975"/>
              <a:gd name="connsiteY4-186" fmla="*/ 1132572 h 1132572"/>
              <a:gd name="connsiteX5-187" fmla="*/ 628384 w 1830975"/>
              <a:gd name="connsiteY5-188" fmla="*/ 886922 h 1132572"/>
              <a:gd name="connsiteX6-189" fmla="*/ 230042 w 1830975"/>
              <a:gd name="connsiteY6-190" fmla="*/ 841393 h 1132572"/>
              <a:gd name="connsiteX7-191" fmla="*/ 0 w 1830975"/>
              <a:gd name="connsiteY7-192" fmla="*/ 378476 h 1132572"/>
              <a:gd name="connsiteX0-193" fmla="*/ 0 w 1893812"/>
              <a:gd name="connsiteY0-194" fmla="*/ 387629 h 1132572"/>
              <a:gd name="connsiteX1-195" fmla="*/ 464177 w 1893812"/>
              <a:gd name="connsiteY1-196" fmla="*/ 338866 h 1132572"/>
              <a:gd name="connsiteX2-197" fmla="*/ 284740 w 1893812"/>
              <a:gd name="connsiteY2-198" fmla="*/ 0 h 1132572"/>
              <a:gd name="connsiteX3-199" fmla="*/ 1893812 w 1893812"/>
              <a:gd name="connsiteY3-200" fmla="*/ 786787 h 1132572"/>
              <a:gd name="connsiteX4-201" fmla="*/ 805741 w 1893812"/>
              <a:gd name="connsiteY4-202" fmla="*/ 1132572 h 1132572"/>
              <a:gd name="connsiteX5-203" fmla="*/ 691221 w 1893812"/>
              <a:gd name="connsiteY5-204" fmla="*/ 886922 h 1132572"/>
              <a:gd name="connsiteX6-205" fmla="*/ 292879 w 1893812"/>
              <a:gd name="connsiteY6-206" fmla="*/ 841393 h 1132572"/>
              <a:gd name="connsiteX7-207" fmla="*/ 0 w 1893812"/>
              <a:gd name="connsiteY7-208" fmla="*/ 387629 h 1132572"/>
              <a:gd name="connsiteX0-209" fmla="*/ 0 w 1893812"/>
              <a:gd name="connsiteY0-210" fmla="*/ 387629 h 1132572"/>
              <a:gd name="connsiteX1-211" fmla="*/ 463177 w 1893812"/>
              <a:gd name="connsiteY1-212" fmla="*/ 367246 h 1132572"/>
              <a:gd name="connsiteX2-213" fmla="*/ 284740 w 1893812"/>
              <a:gd name="connsiteY2-214" fmla="*/ 0 h 1132572"/>
              <a:gd name="connsiteX3-215" fmla="*/ 1893812 w 1893812"/>
              <a:gd name="connsiteY3-216" fmla="*/ 786787 h 1132572"/>
              <a:gd name="connsiteX4-217" fmla="*/ 805741 w 1893812"/>
              <a:gd name="connsiteY4-218" fmla="*/ 1132572 h 1132572"/>
              <a:gd name="connsiteX5-219" fmla="*/ 691221 w 1893812"/>
              <a:gd name="connsiteY5-220" fmla="*/ 886922 h 1132572"/>
              <a:gd name="connsiteX6-221" fmla="*/ 292879 w 1893812"/>
              <a:gd name="connsiteY6-222" fmla="*/ 841393 h 1132572"/>
              <a:gd name="connsiteX7-223" fmla="*/ 0 w 1893812"/>
              <a:gd name="connsiteY7-224" fmla="*/ 387629 h 1132572"/>
              <a:gd name="connsiteX0-225" fmla="*/ 0 w 1893812"/>
              <a:gd name="connsiteY0-226" fmla="*/ 387629 h 1132572"/>
              <a:gd name="connsiteX1-227" fmla="*/ 463177 w 1893812"/>
              <a:gd name="connsiteY1-228" fmla="*/ 367246 h 1132572"/>
              <a:gd name="connsiteX2-229" fmla="*/ 284740 w 1893812"/>
              <a:gd name="connsiteY2-230" fmla="*/ 0 h 1132572"/>
              <a:gd name="connsiteX3-231" fmla="*/ 1893812 w 1893812"/>
              <a:gd name="connsiteY3-232" fmla="*/ 786787 h 1132572"/>
              <a:gd name="connsiteX4-233" fmla="*/ 805741 w 1893812"/>
              <a:gd name="connsiteY4-234" fmla="*/ 1132572 h 1132572"/>
              <a:gd name="connsiteX5-235" fmla="*/ 705372 w 1893812"/>
              <a:gd name="connsiteY5-236" fmla="*/ 807856 h 1132572"/>
              <a:gd name="connsiteX6-237" fmla="*/ 292879 w 1893812"/>
              <a:gd name="connsiteY6-238" fmla="*/ 841393 h 1132572"/>
              <a:gd name="connsiteX7-239" fmla="*/ 0 w 1893812"/>
              <a:gd name="connsiteY7-240" fmla="*/ 387629 h 1132572"/>
              <a:gd name="connsiteX0-241" fmla="*/ 0 w 1893812"/>
              <a:gd name="connsiteY0-242" fmla="*/ 387629 h 1132572"/>
              <a:gd name="connsiteX1-243" fmla="*/ 463177 w 1893812"/>
              <a:gd name="connsiteY1-244" fmla="*/ 367246 h 1132572"/>
              <a:gd name="connsiteX2-245" fmla="*/ 284740 w 1893812"/>
              <a:gd name="connsiteY2-246" fmla="*/ 0 h 1132572"/>
              <a:gd name="connsiteX3-247" fmla="*/ 1893812 w 1893812"/>
              <a:gd name="connsiteY3-248" fmla="*/ 786787 h 1132572"/>
              <a:gd name="connsiteX4-249" fmla="*/ 805741 w 1893812"/>
              <a:gd name="connsiteY4-250" fmla="*/ 1132572 h 1132572"/>
              <a:gd name="connsiteX5-251" fmla="*/ 720600 w 1893812"/>
              <a:gd name="connsiteY5-252" fmla="*/ 859541 h 1132572"/>
              <a:gd name="connsiteX6-253" fmla="*/ 292879 w 1893812"/>
              <a:gd name="connsiteY6-254" fmla="*/ 841393 h 1132572"/>
              <a:gd name="connsiteX7-255" fmla="*/ 0 w 1893812"/>
              <a:gd name="connsiteY7-256" fmla="*/ 387629 h 1132572"/>
              <a:gd name="connsiteX0-257" fmla="*/ 0 w 1893812"/>
              <a:gd name="connsiteY0-258" fmla="*/ 387629 h 1132572"/>
              <a:gd name="connsiteX1-259" fmla="*/ 463177 w 1893812"/>
              <a:gd name="connsiteY1-260" fmla="*/ 367246 h 1132572"/>
              <a:gd name="connsiteX2-261" fmla="*/ 284740 w 1893812"/>
              <a:gd name="connsiteY2-262" fmla="*/ 0 h 1132572"/>
              <a:gd name="connsiteX3-263" fmla="*/ 1893812 w 1893812"/>
              <a:gd name="connsiteY3-264" fmla="*/ 786787 h 1132572"/>
              <a:gd name="connsiteX4-265" fmla="*/ 805741 w 1893812"/>
              <a:gd name="connsiteY4-266" fmla="*/ 1132572 h 1132572"/>
              <a:gd name="connsiteX5-267" fmla="*/ 698295 w 1893812"/>
              <a:gd name="connsiteY5-268" fmla="*/ 847389 h 1132572"/>
              <a:gd name="connsiteX6-269" fmla="*/ 292879 w 1893812"/>
              <a:gd name="connsiteY6-270" fmla="*/ 841393 h 1132572"/>
              <a:gd name="connsiteX7-271" fmla="*/ 0 w 1893812"/>
              <a:gd name="connsiteY7-272" fmla="*/ 387629 h 1132572"/>
              <a:gd name="connsiteX0-273" fmla="*/ 0 w 1874585"/>
              <a:gd name="connsiteY0-274" fmla="*/ 325792 h 1132572"/>
              <a:gd name="connsiteX1-275" fmla="*/ 443950 w 1874585"/>
              <a:gd name="connsiteY1-276" fmla="*/ 367246 h 1132572"/>
              <a:gd name="connsiteX2-277" fmla="*/ 265513 w 1874585"/>
              <a:gd name="connsiteY2-278" fmla="*/ 0 h 1132572"/>
              <a:gd name="connsiteX3-279" fmla="*/ 1874585 w 1874585"/>
              <a:gd name="connsiteY3-280" fmla="*/ 786787 h 1132572"/>
              <a:gd name="connsiteX4-281" fmla="*/ 786514 w 1874585"/>
              <a:gd name="connsiteY4-282" fmla="*/ 1132572 h 1132572"/>
              <a:gd name="connsiteX5-283" fmla="*/ 679068 w 1874585"/>
              <a:gd name="connsiteY5-284" fmla="*/ 847389 h 1132572"/>
              <a:gd name="connsiteX6-285" fmla="*/ 273652 w 1874585"/>
              <a:gd name="connsiteY6-286" fmla="*/ 841393 h 1132572"/>
              <a:gd name="connsiteX7-287" fmla="*/ 0 w 1874585"/>
              <a:gd name="connsiteY7-288" fmla="*/ 325792 h 1132572"/>
              <a:gd name="connsiteX0-289" fmla="*/ 0 w 1874585"/>
              <a:gd name="connsiteY0-290" fmla="*/ 325792 h 1132572"/>
              <a:gd name="connsiteX1-291" fmla="*/ 443950 w 1874585"/>
              <a:gd name="connsiteY1-292" fmla="*/ 367246 h 1132572"/>
              <a:gd name="connsiteX2-293" fmla="*/ 265513 w 1874585"/>
              <a:gd name="connsiteY2-294" fmla="*/ 0 h 1132572"/>
              <a:gd name="connsiteX3-295" fmla="*/ 1874585 w 1874585"/>
              <a:gd name="connsiteY3-296" fmla="*/ 786787 h 1132572"/>
              <a:gd name="connsiteX4-297" fmla="*/ 786514 w 1874585"/>
              <a:gd name="connsiteY4-298" fmla="*/ 1132572 h 1132572"/>
              <a:gd name="connsiteX5-299" fmla="*/ 654764 w 1874585"/>
              <a:gd name="connsiteY5-300" fmla="*/ 891998 h 1132572"/>
              <a:gd name="connsiteX6-301" fmla="*/ 273652 w 1874585"/>
              <a:gd name="connsiteY6-302" fmla="*/ 841393 h 1132572"/>
              <a:gd name="connsiteX7-303" fmla="*/ 0 w 1874585"/>
              <a:gd name="connsiteY7-304" fmla="*/ 325792 h 1132572"/>
              <a:gd name="connsiteX0-305" fmla="*/ 0 w 1867510"/>
              <a:gd name="connsiteY0-306" fmla="*/ 325792 h 1132572"/>
              <a:gd name="connsiteX1-307" fmla="*/ 443950 w 1867510"/>
              <a:gd name="connsiteY1-308" fmla="*/ 367246 h 1132572"/>
              <a:gd name="connsiteX2-309" fmla="*/ 265513 w 1867510"/>
              <a:gd name="connsiteY2-310" fmla="*/ 0 h 1132572"/>
              <a:gd name="connsiteX3-311" fmla="*/ 1867510 w 1867510"/>
              <a:gd name="connsiteY3-312" fmla="*/ 826319 h 1132572"/>
              <a:gd name="connsiteX4-313" fmla="*/ 786514 w 1867510"/>
              <a:gd name="connsiteY4-314" fmla="*/ 1132572 h 1132572"/>
              <a:gd name="connsiteX5-315" fmla="*/ 654764 w 1867510"/>
              <a:gd name="connsiteY5-316" fmla="*/ 891998 h 1132572"/>
              <a:gd name="connsiteX6-317" fmla="*/ 273652 w 1867510"/>
              <a:gd name="connsiteY6-318" fmla="*/ 841393 h 1132572"/>
              <a:gd name="connsiteX7-319" fmla="*/ 0 w 1867510"/>
              <a:gd name="connsiteY7-320" fmla="*/ 325792 h 1132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-1" fmla="*/ 0 w 1638388"/>
              <a:gd name="connsiteY0-2" fmla="*/ 270030 h 1080120"/>
              <a:gd name="connsiteX1-3" fmla="*/ 235133 w 1638388"/>
              <a:gd name="connsiteY1-4" fmla="*/ 270030 h 1080120"/>
              <a:gd name="connsiteX2-5" fmla="*/ 235133 w 1638388"/>
              <a:gd name="connsiteY2-6" fmla="*/ 0 h 1080120"/>
              <a:gd name="connsiteX3-7" fmla="*/ 1638388 w 1638388"/>
              <a:gd name="connsiteY3-8" fmla="*/ 660191 h 1080120"/>
              <a:gd name="connsiteX4-9" fmla="*/ 235133 w 1638388"/>
              <a:gd name="connsiteY4-10" fmla="*/ 1080120 h 1080120"/>
              <a:gd name="connsiteX5-11" fmla="*/ 235133 w 1638388"/>
              <a:gd name="connsiteY5-12" fmla="*/ 810090 h 1080120"/>
              <a:gd name="connsiteX6-13" fmla="*/ 0 w 1638388"/>
              <a:gd name="connsiteY6-14" fmla="*/ 810090 h 1080120"/>
              <a:gd name="connsiteX7-15" fmla="*/ 0 w 1638388"/>
              <a:gd name="connsiteY7-16" fmla="*/ 270030 h 1080120"/>
              <a:gd name="connsiteX0-17" fmla="*/ 0 w 1638388"/>
              <a:gd name="connsiteY0-18" fmla="*/ 270030 h 1019127"/>
              <a:gd name="connsiteX1-19" fmla="*/ 235133 w 1638388"/>
              <a:gd name="connsiteY1-20" fmla="*/ 270030 h 1019127"/>
              <a:gd name="connsiteX2-21" fmla="*/ 235133 w 1638388"/>
              <a:gd name="connsiteY2-22" fmla="*/ 0 h 1019127"/>
              <a:gd name="connsiteX3-23" fmla="*/ 1638388 w 1638388"/>
              <a:gd name="connsiteY3-24" fmla="*/ 660191 h 1019127"/>
              <a:gd name="connsiteX4-25" fmla="*/ 601002 w 1638388"/>
              <a:gd name="connsiteY4-26" fmla="*/ 1019127 h 1019127"/>
              <a:gd name="connsiteX5-27" fmla="*/ 235133 w 1638388"/>
              <a:gd name="connsiteY5-28" fmla="*/ 810090 h 1019127"/>
              <a:gd name="connsiteX6-29" fmla="*/ 0 w 1638388"/>
              <a:gd name="connsiteY6-30" fmla="*/ 810090 h 1019127"/>
              <a:gd name="connsiteX7-31" fmla="*/ 0 w 1638388"/>
              <a:gd name="connsiteY7-32" fmla="*/ 270030 h 1019127"/>
              <a:gd name="connsiteX0-33" fmla="*/ 0 w 1638388"/>
              <a:gd name="connsiteY0-34" fmla="*/ 505071 h 1254168"/>
              <a:gd name="connsiteX1-35" fmla="*/ 235133 w 1638388"/>
              <a:gd name="connsiteY1-36" fmla="*/ 505071 h 1254168"/>
              <a:gd name="connsiteX2-37" fmla="*/ 16087 w 1638388"/>
              <a:gd name="connsiteY2-38" fmla="*/ 0 h 1254168"/>
              <a:gd name="connsiteX3-39" fmla="*/ 1638388 w 1638388"/>
              <a:gd name="connsiteY3-40" fmla="*/ 895232 h 1254168"/>
              <a:gd name="connsiteX4-41" fmla="*/ 601002 w 1638388"/>
              <a:gd name="connsiteY4-42" fmla="*/ 1254168 h 1254168"/>
              <a:gd name="connsiteX5-43" fmla="*/ 235133 w 1638388"/>
              <a:gd name="connsiteY5-44" fmla="*/ 1045131 h 1254168"/>
              <a:gd name="connsiteX6-45" fmla="*/ 0 w 1638388"/>
              <a:gd name="connsiteY6-46" fmla="*/ 1045131 h 1254168"/>
              <a:gd name="connsiteX7-47" fmla="*/ 0 w 1638388"/>
              <a:gd name="connsiteY7-48" fmla="*/ 505071 h 1254168"/>
              <a:gd name="connsiteX0-49" fmla="*/ 0 w 1638388"/>
              <a:gd name="connsiteY0-50" fmla="*/ 396626 h 1145723"/>
              <a:gd name="connsiteX1-51" fmla="*/ 235133 w 1638388"/>
              <a:gd name="connsiteY1-52" fmla="*/ 396626 h 1145723"/>
              <a:gd name="connsiteX2-53" fmla="*/ 29316 w 1638388"/>
              <a:gd name="connsiteY2-54" fmla="*/ 0 h 1145723"/>
              <a:gd name="connsiteX3-55" fmla="*/ 1638388 w 1638388"/>
              <a:gd name="connsiteY3-56" fmla="*/ 786787 h 1145723"/>
              <a:gd name="connsiteX4-57" fmla="*/ 601002 w 1638388"/>
              <a:gd name="connsiteY4-58" fmla="*/ 1145723 h 1145723"/>
              <a:gd name="connsiteX5-59" fmla="*/ 235133 w 1638388"/>
              <a:gd name="connsiteY5-60" fmla="*/ 936686 h 1145723"/>
              <a:gd name="connsiteX6-61" fmla="*/ 0 w 1638388"/>
              <a:gd name="connsiteY6-62" fmla="*/ 936686 h 1145723"/>
              <a:gd name="connsiteX7-63" fmla="*/ 0 w 1638388"/>
              <a:gd name="connsiteY7-64" fmla="*/ 396626 h 1145723"/>
              <a:gd name="connsiteX0-65" fmla="*/ 0 w 1830975"/>
              <a:gd name="connsiteY0-66" fmla="*/ 378476 h 1145723"/>
              <a:gd name="connsiteX1-67" fmla="*/ 427720 w 1830975"/>
              <a:gd name="connsiteY1-68" fmla="*/ 396626 h 1145723"/>
              <a:gd name="connsiteX2-69" fmla="*/ 221903 w 1830975"/>
              <a:gd name="connsiteY2-70" fmla="*/ 0 h 1145723"/>
              <a:gd name="connsiteX3-71" fmla="*/ 1830975 w 1830975"/>
              <a:gd name="connsiteY3-72" fmla="*/ 786787 h 1145723"/>
              <a:gd name="connsiteX4-73" fmla="*/ 793589 w 1830975"/>
              <a:gd name="connsiteY4-74" fmla="*/ 1145723 h 1145723"/>
              <a:gd name="connsiteX5-75" fmla="*/ 427720 w 1830975"/>
              <a:gd name="connsiteY5-76" fmla="*/ 936686 h 1145723"/>
              <a:gd name="connsiteX6-77" fmla="*/ 192587 w 1830975"/>
              <a:gd name="connsiteY6-78" fmla="*/ 936686 h 1145723"/>
              <a:gd name="connsiteX7-79" fmla="*/ 0 w 1830975"/>
              <a:gd name="connsiteY7-80" fmla="*/ 378476 h 1145723"/>
              <a:gd name="connsiteX0-81" fmla="*/ 0 w 1830975"/>
              <a:gd name="connsiteY0-82" fmla="*/ 378476 h 1145723"/>
              <a:gd name="connsiteX1-83" fmla="*/ 427720 w 1830975"/>
              <a:gd name="connsiteY1-84" fmla="*/ 396626 h 1145723"/>
              <a:gd name="connsiteX2-85" fmla="*/ 221903 w 1830975"/>
              <a:gd name="connsiteY2-86" fmla="*/ 0 h 1145723"/>
              <a:gd name="connsiteX3-87" fmla="*/ 1830975 w 1830975"/>
              <a:gd name="connsiteY3-88" fmla="*/ 786787 h 1145723"/>
              <a:gd name="connsiteX4-89" fmla="*/ 793589 w 1830975"/>
              <a:gd name="connsiteY4-90" fmla="*/ 1145723 h 1145723"/>
              <a:gd name="connsiteX5-91" fmla="*/ 427720 w 1830975"/>
              <a:gd name="connsiteY5-92" fmla="*/ 936686 h 1145723"/>
              <a:gd name="connsiteX6-93" fmla="*/ 321260 w 1830975"/>
              <a:gd name="connsiteY6-94" fmla="*/ 833239 h 1145723"/>
              <a:gd name="connsiteX7-95" fmla="*/ 0 w 1830975"/>
              <a:gd name="connsiteY7-96" fmla="*/ 378476 h 1145723"/>
              <a:gd name="connsiteX0-97" fmla="*/ 0 w 1830975"/>
              <a:gd name="connsiteY0-98" fmla="*/ 378476 h 1145723"/>
              <a:gd name="connsiteX1-99" fmla="*/ 427720 w 1830975"/>
              <a:gd name="connsiteY1-100" fmla="*/ 396626 h 1145723"/>
              <a:gd name="connsiteX2-101" fmla="*/ 221903 w 1830975"/>
              <a:gd name="connsiteY2-102" fmla="*/ 0 h 1145723"/>
              <a:gd name="connsiteX3-103" fmla="*/ 1830975 w 1830975"/>
              <a:gd name="connsiteY3-104" fmla="*/ 786787 h 1145723"/>
              <a:gd name="connsiteX4-105" fmla="*/ 793589 w 1830975"/>
              <a:gd name="connsiteY4-106" fmla="*/ 1145723 h 1145723"/>
              <a:gd name="connsiteX5-107" fmla="*/ 555394 w 1830975"/>
              <a:gd name="connsiteY5-108" fmla="*/ 861619 h 1145723"/>
              <a:gd name="connsiteX6-109" fmla="*/ 321260 w 1830975"/>
              <a:gd name="connsiteY6-110" fmla="*/ 833239 h 1145723"/>
              <a:gd name="connsiteX7-111" fmla="*/ 0 w 1830975"/>
              <a:gd name="connsiteY7-112" fmla="*/ 378476 h 1145723"/>
              <a:gd name="connsiteX0-113" fmla="*/ 0 w 1830975"/>
              <a:gd name="connsiteY0-114" fmla="*/ 378476 h 1145723"/>
              <a:gd name="connsiteX1-115" fmla="*/ 427720 w 1830975"/>
              <a:gd name="connsiteY1-116" fmla="*/ 396626 h 1145723"/>
              <a:gd name="connsiteX2-117" fmla="*/ 221903 w 1830975"/>
              <a:gd name="connsiteY2-118" fmla="*/ 0 h 1145723"/>
              <a:gd name="connsiteX3-119" fmla="*/ 1830975 w 1830975"/>
              <a:gd name="connsiteY3-120" fmla="*/ 786787 h 1145723"/>
              <a:gd name="connsiteX4-121" fmla="*/ 793589 w 1830975"/>
              <a:gd name="connsiteY4-122" fmla="*/ 1145723 h 1145723"/>
              <a:gd name="connsiteX5-123" fmla="*/ 621230 w 1830975"/>
              <a:gd name="connsiteY5-124" fmla="*/ 767325 h 1145723"/>
              <a:gd name="connsiteX6-125" fmla="*/ 321260 w 1830975"/>
              <a:gd name="connsiteY6-126" fmla="*/ 833239 h 1145723"/>
              <a:gd name="connsiteX7-127" fmla="*/ 0 w 1830975"/>
              <a:gd name="connsiteY7-128" fmla="*/ 378476 h 1145723"/>
              <a:gd name="connsiteX0-129" fmla="*/ 0 w 1830975"/>
              <a:gd name="connsiteY0-130" fmla="*/ 378476 h 1145723"/>
              <a:gd name="connsiteX1-131" fmla="*/ 427720 w 1830975"/>
              <a:gd name="connsiteY1-132" fmla="*/ 396626 h 1145723"/>
              <a:gd name="connsiteX2-133" fmla="*/ 221903 w 1830975"/>
              <a:gd name="connsiteY2-134" fmla="*/ 0 h 1145723"/>
              <a:gd name="connsiteX3-135" fmla="*/ 1830975 w 1830975"/>
              <a:gd name="connsiteY3-136" fmla="*/ 786787 h 1145723"/>
              <a:gd name="connsiteX4-137" fmla="*/ 793589 w 1830975"/>
              <a:gd name="connsiteY4-138" fmla="*/ 1145723 h 1145723"/>
              <a:gd name="connsiteX5-139" fmla="*/ 628384 w 1830975"/>
              <a:gd name="connsiteY5-140" fmla="*/ 886922 h 1145723"/>
              <a:gd name="connsiteX6-141" fmla="*/ 321260 w 1830975"/>
              <a:gd name="connsiteY6-142" fmla="*/ 833239 h 1145723"/>
              <a:gd name="connsiteX7-143" fmla="*/ 0 w 1830975"/>
              <a:gd name="connsiteY7-144" fmla="*/ 378476 h 1145723"/>
              <a:gd name="connsiteX0-145" fmla="*/ 0 w 1830975"/>
              <a:gd name="connsiteY0-146" fmla="*/ 378476 h 1145723"/>
              <a:gd name="connsiteX1-147" fmla="*/ 427720 w 1830975"/>
              <a:gd name="connsiteY1-148" fmla="*/ 396626 h 1145723"/>
              <a:gd name="connsiteX2-149" fmla="*/ 221903 w 1830975"/>
              <a:gd name="connsiteY2-150" fmla="*/ 0 h 1145723"/>
              <a:gd name="connsiteX3-151" fmla="*/ 1830975 w 1830975"/>
              <a:gd name="connsiteY3-152" fmla="*/ 786787 h 1145723"/>
              <a:gd name="connsiteX4-153" fmla="*/ 793589 w 1830975"/>
              <a:gd name="connsiteY4-154" fmla="*/ 1145723 h 1145723"/>
              <a:gd name="connsiteX5-155" fmla="*/ 628384 w 1830975"/>
              <a:gd name="connsiteY5-156" fmla="*/ 886922 h 1145723"/>
              <a:gd name="connsiteX6-157" fmla="*/ 230042 w 1830975"/>
              <a:gd name="connsiteY6-158" fmla="*/ 841393 h 1145723"/>
              <a:gd name="connsiteX7-159" fmla="*/ 0 w 1830975"/>
              <a:gd name="connsiteY7-160" fmla="*/ 378476 h 1145723"/>
              <a:gd name="connsiteX0-161" fmla="*/ 0 w 1830975"/>
              <a:gd name="connsiteY0-162" fmla="*/ 378476 h 1132572"/>
              <a:gd name="connsiteX1-163" fmla="*/ 427720 w 1830975"/>
              <a:gd name="connsiteY1-164" fmla="*/ 396626 h 1132572"/>
              <a:gd name="connsiteX2-165" fmla="*/ 221903 w 1830975"/>
              <a:gd name="connsiteY2-166" fmla="*/ 0 h 1132572"/>
              <a:gd name="connsiteX3-167" fmla="*/ 1830975 w 1830975"/>
              <a:gd name="connsiteY3-168" fmla="*/ 786787 h 1132572"/>
              <a:gd name="connsiteX4-169" fmla="*/ 742904 w 1830975"/>
              <a:gd name="connsiteY4-170" fmla="*/ 1132572 h 1132572"/>
              <a:gd name="connsiteX5-171" fmla="*/ 628384 w 1830975"/>
              <a:gd name="connsiteY5-172" fmla="*/ 886922 h 1132572"/>
              <a:gd name="connsiteX6-173" fmla="*/ 230042 w 1830975"/>
              <a:gd name="connsiteY6-174" fmla="*/ 841393 h 1132572"/>
              <a:gd name="connsiteX7-175" fmla="*/ 0 w 1830975"/>
              <a:gd name="connsiteY7-176" fmla="*/ 378476 h 1132572"/>
              <a:gd name="connsiteX0-177" fmla="*/ 0 w 1830975"/>
              <a:gd name="connsiteY0-178" fmla="*/ 378476 h 1132572"/>
              <a:gd name="connsiteX1-179" fmla="*/ 401340 w 1830975"/>
              <a:gd name="connsiteY1-180" fmla="*/ 338866 h 1132572"/>
              <a:gd name="connsiteX2-181" fmla="*/ 221903 w 1830975"/>
              <a:gd name="connsiteY2-182" fmla="*/ 0 h 1132572"/>
              <a:gd name="connsiteX3-183" fmla="*/ 1830975 w 1830975"/>
              <a:gd name="connsiteY3-184" fmla="*/ 786787 h 1132572"/>
              <a:gd name="connsiteX4-185" fmla="*/ 742904 w 1830975"/>
              <a:gd name="connsiteY4-186" fmla="*/ 1132572 h 1132572"/>
              <a:gd name="connsiteX5-187" fmla="*/ 628384 w 1830975"/>
              <a:gd name="connsiteY5-188" fmla="*/ 886922 h 1132572"/>
              <a:gd name="connsiteX6-189" fmla="*/ 230042 w 1830975"/>
              <a:gd name="connsiteY6-190" fmla="*/ 841393 h 1132572"/>
              <a:gd name="connsiteX7-191" fmla="*/ 0 w 1830975"/>
              <a:gd name="connsiteY7-192" fmla="*/ 378476 h 1132572"/>
              <a:gd name="connsiteX0-193" fmla="*/ 0 w 1893812"/>
              <a:gd name="connsiteY0-194" fmla="*/ 387629 h 1132572"/>
              <a:gd name="connsiteX1-195" fmla="*/ 464177 w 1893812"/>
              <a:gd name="connsiteY1-196" fmla="*/ 338866 h 1132572"/>
              <a:gd name="connsiteX2-197" fmla="*/ 284740 w 1893812"/>
              <a:gd name="connsiteY2-198" fmla="*/ 0 h 1132572"/>
              <a:gd name="connsiteX3-199" fmla="*/ 1893812 w 1893812"/>
              <a:gd name="connsiteY3-200" fmla="*/ 786787 h 1132572"/>
              <a:gd name="connsiteX4-201" fmla="*/ 805741 w 1893812"/>
              <a:gd name="connsiteY4-202" fmla="*/ 1132572 h 1132572"/>
              <a:gd name="connsiteX5-203" fmla="*/ 691221 w 1893812"/>
              <a:gd name="connsiteY5-204" fmla="*/ 886922 h 1132572"/>
              <a:gd name="connsiteX6-205" fmla="*/ 292879 w 1893812"/>
              <a:gd name="connsiteY6-206" fmla="*/ 841393 h 1132572"/>
              <a:gd name="connsiteX7-207" fmla="*/ 0 w 1893812"/>
              <a:gd name="connsiteY7-208" fmla="*/ 387629 h 1132572"/>
              <a:gd name="connsiteX0-209" fmla="*/ 0 w 1893812"/>
              <a:gd name="connsiteY0-210" fmla="*/ 387629 h 1132572"/>
              <a:gd name="connsiteX1-211" fmla="*/ 463177 w 1893812"/>
              <a:gd name="connsiteY1-212" fmla="*/ 367246 h 1132572"/>
              <a:gd name="connsiteX2-213" fmla="*/ 284740 w 1893812"/>
              <a:gd name="connsiteY2-214" fmla="*/ 0 h 1132572"/>
              <a:gd name="connsiteX3-215" fmla="*/ 1893812 w 1893812"/>
              <a:gd name="connsiteY3-216" fmla="*/ 786787 h 1132572"/>
              <a:gd name="connsiteX4-217" fmla="*/ 805741 w 1893812"/>
              <a:gd name="connsiteY4-218" fmla="*/ 1132572 h 1132572"/>
              <a:gd name="connsiteX5-219" fmla="*/ 691221 w 1893812"/>
              <a:gd name="connsiteY5-220" fmla="*/ 886922 h 1132572"/>
              <a:gd name="connsiteX6-221" fmla="*/ 292879 w 1893812"/>
              <a:gd name="connsiteY6-222" fmla="*/ 841393 h 1132572"/>
              <a:gd name="connsiteX7-223" fmla="*/ 0 w 1893812"/>
              <a:gd name="connsiteY7-224" fmla="*/ 387629 h 1132572"/>
              <a:gd name="connsiteX0-225" fmla="*/ 0 w 1893812"/>
              <a:gd name="connsiteY0-226" fmla="*/ 387629 h 1132572"/>
              <a:gd name="connsiteX1-227" fmla="*/ 463177 w 1893812"/>
              <a:gd name="connsiteY1-228" fmla="*/ 367246 h 1132572"/>
              <a:gd name="connsiteX2-229" fmla="*/ 284740 w 1893812"/>
              <a:gd name="connsiteY2-230" fmla="*/ 0 h 1132572"/>
              <a:gd name="connsiteX3-231" fmla="*/ 1893812 w 1893812"/>
              <a:gd name="connsiteY3-232" fmla="*/ 786787 h 1132572"/>
              <a:gd name="connsiteX4-233" fmla="*/ 805741 w 1893812"/>
              <a:gd name="connsiteY4-234" fmla="*/ 1132572 h 1132572"/>
              <a:gd name="connsiteX5-235" fmla="*/ 705372 w 1893812"/>
              <a:gd name="connsiteY5-236" fmla="*/ 807856 h 1132572"/>
              <a:gd name="connsiteX6-237" fmla="*/ 292879 w 1893812"/>
              <a:gd name="connsiteY6-238" fmla="*/ 841393 h 1132572"/>
              <a:gd name="connsiteX7-239" fmla="*/ 0 w 1893812"/>
              <a:gd name="connsiteY7-240" fmla="*/ 387629 h 1132572"/>
              <a:gd name="connsiteX0-241" fmla="*/ 0 w 1893812"/>
              <a:gd name="connsiteY0-242" fmla="*/ 387629 h 1132572"/>
              <a:gd name="connsiteX1-243" fmla="*/ 463177 w 1893812"/>
              <a:gd name="connsiteY1-244" fmla="*/ 367246 h 1132572"/>
              <a:gd name="connsiteX2-245" fmla="*/ 284740 w 1893812"/>
              <a:gd name="connsiteY2-246" fmla="*/ 0 h 1132572"/>
              <a:gd name="connsiteX3-247" fmla="*/ 1893812 w 1893812"/>
              <a:gd name="connsiteY3-248" fmla="*/ 786787 h 1132572"/>
              <a:gd name="connsiteX4-249" fmla="*/ 805741 w 1893812"/>
              <a:gd name="connsiteY4-250" fmla="*/ 1132572 h 1132572"/>
              <a:gd name="connsiteX5-251" fmla="*/ 720600 w 1893812"/>
              <a:gd name="connsiteY5-252" fmla="*/ 859541 h 1132572"/>
              <a:gd name="connsiteX6-253" fmla="*/ 292879 w 1893812"/>
              <a:gd name="connsiteY6-254" fmla="*/ 841393 h 1132572"/>
              <a:gd name="connsiteX7-255" fmla="*/ 0 w 1893812"/>
              <a:gd name="connsiteY7-256" fmla="*/ 387629 h 1132572"/>
              <a:gd name="connsiteX0-257" fmla="*/ 0 w 1893812"/>
              <a:gd name="connsiteY0-258" fmla="*/ 387629 h 1132572"/>
              <a:gd name="connsiteX1-259" fmla="*/ 463177 w 1893812"/>
              <a:gd name="connsiteY1-260" fmla="*/ 367246 h 1132572"/>
              <a:gd name="connsiteX2-261" fmla="*/ 284740 w 1893812"/>
              <a:gd name="connsiteY2-262" fmla="*/ 0 h 1132572"/>
              <a:gd name="connsiteX3-263" fmla="*/ 1893812 w 1893812"/>
              <a:gd name="connsiteY3-264" fmla="*/ 786787 h 1132572"/>
              <a:gd name="connsiteX4-265" fmla="*/ 805741 w 1893812"/>
              <a:gd name="connsiteY4-266" fmla="*/ 1132572 h 1132572"/>
              <a:gd name="connsiteX5-267" fmla="*/ 698295 w 1893812"/>
              <a:gd name="connsiteY5-268" fmla="*/ 847389 h 1132572"/>
              <a:gd name="connsiteX6-269" fmla="*/ 292879 w 1893812"/>
              <a:gd name="connsiteY6-270" fmla="*/ 841393 h 1132572"/>
              <a:gd name="connsiteX7-271" fmla="*/ 0 w 1893812"/>
              <a:gd name="connsiteY7-272" fmla="*/ 387629 h 1132572"/>
              <a:gd name="connsiteX0-273" fmla="*/ 0 w 1874585"/>
              <a:gd name="connsiteY0-274" fmla="*/ 325792 h 1132572"/>
              <a:gd name="connsiteX1-275" fmla="*/ 443950 w 1874585"/>
              <a:gd name="connsiteY1-276" fmla="*/ 367246 h 1132572"/>
              <a:gd name="connsiteX2-277" fmla="*/ 265513 w 1874585"/>
              <a:gd name="connsiteY2-278" fmla="*/ 0 h 1132572"/>
              <a:gd name="connsiteX3-279" fmla="*/ 1874585 w 1874585"/>
              <a:gd name="connsiteY3-280" fmla="*/ 786787 h 1132572"/>
              <a:gd name="connsiteX4-281" fmla="*/ 786514 w 1874585"/>
              <a:gd name="connsiteY4-282" fmla="*/ 1132572 h 1132572"/>
              <a:gd name="connsiteX5-283" fmla="*/ 679068 w 1874585"/>
              <a:gd name="connsiteY5-284" fmla="*/ 847389 h 1132572"/>
              <a:gd name="connsiteX6-285" fmla="*/ 273652 w 1874585"/>
              <a:gd name="connsiteY6-286" fmla="*/ 841393 h 1132572"/>
              <a:gd name="connsiteX7-287" fmla="*/ 0 w 1874585"/>
              <a:gd name="connsiteY7-288" fmla="*/ 325792 h 1132572"/>
              <a:gd name="connsiteX0-289" fmla="*/ 0 w 1874585"/>
              <a:gd name="connsiteY0-290" fmla="*/ 325792 h 1132572"/>
              <a:gd name="connsiteX1-291" fmla="*/ 443950 w 1874585"/>
              <a:gd name="connsiteY1-292" fmla="*/ 367246 h 1132572"/>
              <a:gd name="connsiteX2-293" fmla="*/ 265513 w 1874585"/>
              <a:gd name="connsiteY2-294" fmla="*/ 0 h 1132572"/>
              <a:gd name="connsiteX3-295" fmla="*/ 1874585 w 1874585"/>
              <a:gd name="connsiteY3-296" fmla="*/ 786787 h 1132572"/>
              <a:gd name="connsiteX4-297" fmla="*/ 786514 w 1874585"/>
              <a:gd name="connsiteY4-298" fmla="*/ 1132572 h 1132572"/>
              <a:gd name="connsiteX5-299" fmla="*/ 654764 w 1874585"/>
              <a:gd name="connsiteY5-300" fmla="*/ 891998 h 1132572"/>
              <a:gd name="connsiteX6-301" fmla="*/ 273652 w 1874585"/>
              <a:gd name="connsiteY6-302" fmla="*/ 841393 h 1132572"/>
              <a:gd name="connsiteX7-303" fmla="*/ 0 w 1874585"/>
              <a:gd name="connsiteY7-304" fmla="*/ 325792 h 1132572"/>
              <a:gd name="connsiteX0-305" fmla="*/ 0 w 1867510"/>
              <a:gd name="connsiteY0-306" fmla="*/ 325792 h 1132572"/>
              <a:gd name="connsiteX1-307" fmla="*/ 443950 w 1867510"/>
              <a:gd name="connsiteY1-308" fmla="*/ 367246 h 1132572"/>
              <a:gd name="connsiteX2-309" fmla="*/ 265513 w 1867510"/>
              <a:gd name="connsiteY2-310" fmla="*/ 0 h 1132572"/>
              <a:gd name="connsiteX3-311" fmla="*/ 1867510 w 1867510"/>
              <a:gd name="connsiteY3-312" fmla="*/ 826319 h 1132572"/>
              <a:gd name="connsiteX4-313" fmla="*/ 786514 w 1867510"/>
              <a:gd name="connsiteY4-314" fmla="*/ 1132572 h 1132572"/>
              <a:gd name="connsiteX5-315" fmla="*/ 654764 w 1867510"/>
              <a:gd name="connsiteY5-316" fmla="*/ 891998 h 1132572"/>
              <a:gd name="connsiteX6-317" fmla="*/ 273652 w 1867510"/>
              <a:gd name="connsiteY6-318" fmla="*/ 841393 h 1132572"/>
              <a:gd name="connsiteX7-319" fmla="*/ 0 w 1867510"/>
              <a:gd name="connsiteY7-320" fmla="*/ 325792 h 1132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/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</a:ln>
            <a:effectLst/>
          </p:spPr>
          <p:txBody>
            <a:bodyPr/>
            <a:lstStyle/>
            <a:p>
              <a:endParaRPr kumimoji="0" lang="zh-CN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6" name="Group 84"/>
          <p:cNvGrpSpPr/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</a:ln>
            <a:effectLst/>
          </p:spPr>
          <p:txBody>
            <a:bodyPr/>
            <a:lstStyle/>
            <a:p>
              <a:endParaRPr kumimoji="0" lang="zh-CN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9" name="Group 84"/>
          <p:cNvGrpSpPr/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</a:ln>
            <a:effectLst/>
          </p:spPr>
          <p:txBody>
            <a:bodyPr/>
            <a:lstStyle/>
            <a:p>
              <a:endParaRPr kumimoji="0" lang="zh-CN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12" name="Group 84"/>
          <p:cNvGrpSpPr/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</a:ln>
            <a:effectLst/>
          </p:spPr>
          <p:txBody>
            <a:bodyPr/>
            <a:lstStyle/>
            <a:p>
              <a:endParaRPr kumimoji="0" lang="zh-CN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15" name="Group 84"/>
          <p:cNvGrpSpPr/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</a:ln>
            <a:effectLst/>
          </p:spPr>
          <p:txBody>
            <a:bodyPr/>
            <a:lstStyle/>
            <a:p>
              <a:endParaRPr kumimoji="0" lang="zh-CN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" name="Group 4"/>
            <p:cNvGrpSpPr/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4" name="Group 8"/>
              <p:cNvGrpSpPr/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/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/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/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/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/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/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/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/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/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/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/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anose="020B0604020202020204" pitchFamily="34" charset="0"/>
              <a:buChar char="•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anose="020B0604020202020204" pitchFamily="34" charset="0"/>
              <a:buChar char="•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anose="020B0604020202020204" pitchFamily="34" charset="0"/>
              <a:buChar char="•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anose="020B0604020202020204" pitchFamily="34" charset="0"/>
              <a:buChar char="•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anose="020B0604020202020204" pitchFamily="34" charset="0"/>
              <a:buChar char="•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/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Freeform 10"/>
          <p:cNvSpPr/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Freeform 13"/>
          <p:cNvSpPr/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Freeform 14"/>
          <p:cNvSpPr/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Freeform 18"/>
          <p:cNvSpPr/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Freeform 19"/>
          <p:cNvSpPr/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Freeform 20"/>
          <p:cNvSpPr/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21"/>
          <p:cNvSpPr/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Freeform 22"/>
          <p:cNvSpPr/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Freeform 23"/>
          <p:cNvSpPr/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Freeform 24"/>
          <p:cNvSpPr/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/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2"/>
            <p:cNvSpPr/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6"/>
            <p:cNvSpPr/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7"/>
            <p:cNvSpPr/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245" marR="0" lvl="0" indent="-182245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/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Freeform 10"/>
          <p:cNvSpPr/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245" marR="0" lvl="0" indent="-182245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/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Freeform 44"/>
          <p:cNvSpPr/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/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Freeform 12"/>
          <p:cNvSpPr/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Freeform 10"/>
          <p:cNvSpPr/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Freeform 8"/>
          <p:cNvSpPr/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245" marR="0" lvl="0" indent="-182245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/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Freeform 12"/>
          <p:cNvSpPr/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Freeform 10"/>
          <p:cNvSpPr/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Freeform 6"/>
          <p:cNvSpPr/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Freeform 14"/>
          <p:cNvSpPr/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245" marR="0" lvl="0" indent="-182245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90"/>
              </a:spcBef>
              <a:spcAft>
                <a:spcPts val="59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-1" fmla="*/ 445333 w 445333"/>
                <a:gd name="connsiteY0-2" fmla="*/ 0 h 2022060"/>
                <a:gd name="connsiteX1-3" fmla="*/ 445333 w 445333"/>
                <a:gd name="connsiteY1-4" fmla="*/ 2022060 h 2022060"/>
                <a:gd name="connsiteX2-5" fmla="*/ 445333 w 445333"/>
                <a:gd name="connsiteY2-6" fmla="*/ 1980731 h 2022060"/>
                <a:gd name="connsiteX3-7" fmla="*/ 0 w 445333"/>
                <a:gd name="connsiteY3-8" fmla="*/ 866700 h 2022060"/>
                <a:gd name="connsiteX4-9" fmla="*/ 445333 w 445333"/>
                <a:gd name="connsiteY4-10" fmla="*/ 0 h 2022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-1" fmla="*/ 445333 w 445333"/>
                <a:gd name="connsiteY0-2" fmla="*/ 0 h 2022060"/>
                <a:gd name="connsiteX1-3" fmla="*/ 445333 w 445333"/>
                <a:gd name="connsiteY1-4" fmla="*/ 2022060 h 2022060"/>
                <a:gd name="connsiteX2-5" fmla="*/ 445333 w 445333"/>
                <a:gd name="connsiteY2-6" fmla="*/ 1980731 h 2022060"/>
                <a:gd name="connsiteX3-7" fmla="*/ 0 w 445333"/>
                <a:gd name="connsiteY3-8" fmla="*/ 866700 h 2022060"/>
                <a:gd name="connsiteX4-9" fmla="*/ 445333 w 445333"/>
                <a:gd name="connsiteY4-10" fmla="*/ 0 h 2022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-1" fmla="*/ 445333 w 445333"/>
                <a:gd name="connsiteY0-2" fmla="*/ 0 h 2022060"/>
                <a:gd name="connsiteX1-3" fmla="*/ 445333 w 445333"/>
                <a:gd name="connsiteY1-4" fmla="*/ 2022060 h 2022060"/>
                <a:gd name="connsiteX2-5" fmla="*/ 445333 w 445333"/>
                <a:gd name="connsiteY2-6" fmla="*/ 1980731 h 2022060"/>
                <a:gd name="connsiteX3-7" fmla="*/ 0 w 445333"/>
                <a:gd name="connsiteY3-8" fmla="*/ 866700 h 2022060"/>
                <a:gd name="connsiteX4-9" fmla="*/ 445333 w 445333"/>
                <a:gd name="connsiteY4-10" fmla="*/ 0 h 2022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-1" fmla="*/ 0 w 5400600"/>
                  <a:gd name="connsiteY0-2" fmla="*/ 0 h 2578786"/>
                  <a:gd name="connsiteX1-3" fmla="*/ 5400600 w 5400600"/>
                  <a:gd name="connsiteY1-4" fmla="*/ 0 h 2578786"/>
                  <a:gd name="connsiteX2-5" fmla="*/ 5240179 w 5400600"/>
                  <a:gd name="connsiteY2-6" fmla="*/ 2578786 h 2578786"/>
                  <a:gd name="connsiteX3-7" fmla="*/ 0 w 5400600"/>
                  <a:gd name="connsiteY3-8" fmla="*/ 1584176 h 2578786"/>
                  <a:gd name="connsiteX4-9" fmla="*/ 0 w 5400600"/>
                  <a:gd name="connsiteY4-10" fmla="*/ 0 h 2578786"/>
                  <a:gd name="connsiteX0-11" fmla="*/ 0 w 5384557"/>
                  <a:gd name="connsiteY0-12" fmla="*/ 0 h 2578786"/>
                  <a:gd name="connsiteX1-13" fmla="*/ 5384557 w 5384557"/>
                  <a:gd name="connsiteY1-14" fmla="*/ 1171074 h 2578786"/>
                  <a:gd name="connsiteX2-15" fmla="*/ 5240179 w 5384557"/>
                  <a:gd name="connsiteY2-16" fmla="*/ 2578786 h 2578786"/>
                  <a:gd name="connsiteX3-17" fmla="*/ 0 w 5384557"/>
                  <a:gd name="connsiteY3-18" fmla="*/ 1584176 h 2578786"/>
                  <a:gd name="connsiteX4-19" fmla="*/ 0 w 5384557"/>
                  <a:gd name="connsiteY4-20" fmla="*/ 0 h 2578786"/>
                  <a:gd name="connsiteX0-21" fmla="*/ 0 w 5384557"/>
                  <a:gd name="connsiteY0-22" fmla="*/ 0 h 2257944"/>
                  <a:gd name="connsiteX1-23" fmla="*/ 5384557 w 5384557"/>
                  <a:gd name="connsiteY1-24" fmla="*/ 1171074 h 2257944"/>
                  <a:gd name="connsiteX2-25" fmla="*/ 5240179 w 5384557"/>
                  <a:gd name="connsiteY2-26" fmla="*/ 2257944 h 2257944"/>
                  <a:gd name="connsiteX3-27" fmla="*/ 0 w 5384557"/>
                  <a:gd name="connsiteY3-28" fmla="*/ 1584176 h 2257944"/>
                  <a:gd name="connsiteX4-29" fmla="*/ 0 w 5384557"/>
                  <a:gd name="connsiteY4-30" fmla="*/ 0 h 2257944"/>
                  <a:gd name="connsiteX0-31" fmla="*/ 0 w 5384557"/>
                  <a:gd name="connsiteY0-32" fmla="*/ 0 h 2257944"/>
                  <a:gd name="connsiteX1-33" fmla="*/ 5384557 w 5384557"/>
                  <a:gd name="connsiteY1-34" fmla="*/ 1171074 h 2257944"/>
                  <a:gd name="connsiteX2-35" fmla="*/ 5240179 w 5384557"/>
                  <a:gd name="connsiteY2-36" fmla="*/ 2257944 h 2257944"/>
                  <a:gd name="connsiteX3-37" fmla="*/ 0 w 5384557"/>
                  <a:gd name="connsiteY3-38" fmla="*/ 1840849 h 2257944"/>
                  <a:gd name="connsiteX4-39" fmla="*/ 0 w 5384557"/>
                  <a:gd name="connsiteY4-40" fmla="*/ 0 h 2257944"/>
                  <a:gd name="connsiteX0-41" fmla="*/ 32084 w 5416641"/>
                  <a:gd name="connsiteY0-42" fmla="*/ 0 h 2257944"/>
                  <a:gd name="connsiteX1-43" fmla="*/ 5416641 w 5416641"/>
                  <a:gd name="connsiteY1-44" fmla="*/ 1171074 h 2257944"/>
                  <a:gd name="connsiteX2-45" fmla="*/ 5272263 w 5416641"/>
                  <a:gd name="connsiteY2-46" fmla="*/ 2257944 h 2257944"/>
                  <a:gd name="connsiteX3-47" fmla="*/ 0 w 5416641"/>
                  <a:gd name="connsiteY3-48" fmla="*/ 1664386 h 2257944"/>
                  <a:gd name="connsiteX4-49" fmla="*/ 32084 w 5416641"/>
                  <a:gd name="connsiteY4-50" fmla="*/ 0 h 2257944"/>
                  <a:gd name="connsiteX0-51" fmla="*/ 32084 w 5448726"/>
                  <a:gd name="connsiteY0-52" fmla="*/ 0 h 2562744"/>
                  <a:gd name="connsiteX1-53" fmla="*/ 5416641 w 5448726"/>
                  <a:gd name="connsiteY1-54" fmla="*/ 1171074 h 2562744"/>
                  <a:gd name="connsiteX2-55" fmla="*/ 5448726 w 5448726"/>
                  <a:gd name="connsiteY2-56" fmla="*/ 2562744 h 2562744"/>
                  <a:gd name="connsiteX3-57" fmla="*/ 0 w 5448726"/>
                  <a:gd name="connsiteY3-58" fmla="*/ 1664386 h 2562744"/>
                  <a:gd name="connsiteX4-59" fmla="*/ 32084 w 5448726"/>
                  <a:gd name="connsiteY4-60" fmla="*/ 0 h 2562744"/>
                  <a:gd name="connsiteX0-61" fmla="*/ 32084 w 5737484"/>
                  <a:gd name="connsiteY0-62" fmla="*/ 0 h 2338155"/>
                  <a:gd name="connsiteX1-63" fmla="*/ 5416641 w 5737484"/>
                  <a:gd name="connsiteY1-64" fmla="*/ 1171074 h 2338155"/>
                  <a:gd name="connsiteX2-65" fmla="*/ 5737484 w 5737484"/>
                  <a:gd name="connsiteY2-66" fmla="*/ 2338155 h 2338155"/>
                  <a:gd name="connsiteX3-67" fmla="*/ 0 w 5737484"/>
                  <a:gd name="connsiteY3-68" fmla="*/ 1664386 h 2338155"/>
                  <a:gd name="connsiteX4-69" fmla="*/ 32084 w 5737484"/>
                  <a:gd name="connsiteY4-70" fmla="*/ 0 h 23381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-1" fmla="*/ 0 w 5400600"/>
                <a:gd name="connsiteY0-2" fmla="*/ 0 h 2578786"/>
                <a:gd name="connsiteX1-3" fmla="*/ 5400600 w 5400600"/>
                <a:gd name="connsiteY1-4" fmla="*/ 0 h 2578786"/>
                <a:gd name="connsiteX2-5" fmla="*/ 5240179 w 5400600"/>
                <a:gd name="connsiteY2-6" fmla="*/ 2578786 h 2578786"/>
                <a:gd name="connsiteX3-7" fmla="*/ 0 w 5400600"/>
                <a:gd name="connsiteY3-8" fmla="*/ 1584176 h 2578786"/>
                <a:gd name="connsiteX4-9" fmla="*/ 0 w 5400600"/>
                <a:gd name="connsiteY4-10" fmla="*/ 0 h 2578786"/>
                <a:gd name="connsiteX0-11" fmla="*/ 0 w 5384557"/>
                <a:gd name="connsiteY0-12" fmla="*/ 0 h 2578786"/>
                <a:gd name="connsiteX1-13" fmla="*/ 5384557 w 5384557"/>
                <a:gd name="connsiteY1-14" fmla="*/ 1171074 h 2578786"/>
                <a:gd name="connsiteX2-15" fmla="*/ 5240179 w 5384557"/>
                <a:gd name="connsiteY2-16" fmla="*/ 2578786 h 2578786"/>
                <a:gd name="connsiteX3-17" fmla="*/ 0 w 5384557"/>
                <a:gd name="connsiteY3-18" fmla="*/ 1584176 h 2578786"/>
                <a:gd name="connsiteX4-19" fmla="*/ 0 w 5384557"/>
                <a:gd name="connsiteY4-20" fmla="*/ 0 h 2578786"/>
                <a:gd name="connsiteX0-21" fmla="*/ 0 w 5384557"/>
                <a:gd name="connsiteY0-22" fmla="*/ 0 h 2257944"/>
                <a:gd name="connsiteX1-23" fmla="*/ 5384557 w 5384557"/>
                <a:gd name="connsiteY1-24" fmla="*/ 1171074 h 2257944"/>
                <a:gd name="connsiteX2-25" fmla="*/ 5240179 w 5384557"/>
                <a:gd name="connsiteY2-26" fmla="*/ 2257944 h 2257944"/>
                <a:gd name="connsiteX3-27" fmla="*/ 0 w 5384557"/>
                <a:gd name="connsiteY3-28" fmla="*/ 1584176 h 2257944"/>
                <a:gd name="connsiteX4-29" fmla="*/ 0 w 5384557"/>
                <a:gd name="connsiteY4-30" fmla="*/ 0 h 2257944"/>
                <a:gd name="connsiteX0-31" fmla="*/ 0 w 5384557"/>
                <a:gd name="connsiteY0-32" fmla="*/ 0 h 2257944"/>
                <a:gd name="connsiteX1-33" fmla="*/ 5384557 w 5384557"/>
                <a:gd name="connsiteY1-34" fmla="*/ 1171074 h 2257944"/>
                <a:gd name="connsiteX2-35" fmla="*/ 5240179 w 5384557"/>
                <a:gd name="connsiteY2-36" fmla="*/ 2257944 h 2257944"/>
                <a:gd name="connsiteX3-37" fmla="*/ 0 w 5384557"/>
                <a:gd name="connsiteY3-38" fmla="*/ 1840849 h 2257944"/>
                <a:gd name="connsiteX4-39" fmla="*/ 0 w 5384557"/>
                <a:gd name="connsiteY4-40" fmla="*/ 0 h 2257944"/>
                <a:gd name="connsiteX0-41" fmla="*/ 32084 w 5416641"/>
                <a:gd name="connsiteY0-42" fmla="*/ 0 h 2257944"/>
                <a:gd name="connsiteX1-43" fmla="*/ 5416641 w 5416641"/>
                <a:gd name="connsiteY1-44" fmla="*/ 1171074 h 2257944"/>
                <a:gd name="connsiteX2-45" fmla="*/ 5272263 w 5416641"/>
                <a:gd name="connsiteY2-46" fmla="*/ 2257944 h 2257944"/>
                <a:gd name="connsiteX3-47" fmla="*/ 0 w 5416641"/>
                <a:gd name="connsiteY3-48" fmla="*/ 1664386 h 2257944"/>
                <a:gd name="connsiteX4-49" fmla="*/ 32084 w 5416641"/>
                <a:gd name="connsiteY4-50" fmla="*/ 0 h 2257944"/>
                <a:gd name="connsiteX0-51" fmla="*/ 32084 w 5448726"/>
                <a:gd name="connsiteY0-52" fmla="*/ 0 h 2562744"/>
                <a:gd name="connsiteX1-53" fmla="*/ 5416641 w 5448726"/>
                <a:gd name="connsiteY1-54" fmla="*/ 1171074 h 2562744"/>
                <a:gd name="connsiteX2-55" fmla="*/ 5448726 w 5448726"/>
                <a:gd name="connsiteY2-56" fmla="*/ 2562744 h 2562744"/>
                <a:gd name="connsiteX3-57" fmla="*/ 0 w 5448726"/>
                <a:gd name="connsiteY3-58" fmla="*/ 1664386 h 2562744"/>
                <a:gd name="connsiteX4-59" fmla="*/ 32084 w 5448726"/>
                <a:gd name="connsiteY4-60" fmla="*/ 0 h 2562744"/>
                <a:gd name="connsiteX0-61" fmla="*/ 32084 w 5737484"/>
                <a:gd name="connsiteY0-62" fmla="*/ 0 h 2338155"/>
                <a:gd name="connsiteX1-63" fmla="*/ 5416641 w 5737484"/>
                <a:gd name="connsiteY1-64" fmla="*/ 1171074 h 2338155"/>
                <a:gd name="connsiteX2-65" fmla="*/ 5737484 w 5737484"/>
                <a:gd name="connsiteY2-66" fmla="*/ 2338155 h 2338155"/>
                <a:gd name="connsiteX3-67" fmla="*/ 0 w 5737484"/>
                <a:gd name="connsiteY3-68" fmla="*/ 1664386 h 2338155"/>
                <a:gd name="connsiteX4-69" fmla="*/ 32084 w 5737484"/>
                <a:gd name="connsiteY4-70" fmla="*/ 0 h 23381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-1" fmla="*/ 0 w 5400600"/>
                  <a:gd name="connsiteY0-2" fmla="*/ 0 h 2578786"/>
                  <a:gd name="connsiteX1-3" fmla="*/ 5400600 w 5400600"/>
                  <a:gd name="connsiteY1-4" fmla="*/ 0 h 2578786"/>
                  <a:gd name="connsiteX2-5" fmla="*/ 5240179 w 5400600"/>
                  <a:gd name="connsiteY2-6" fmla="*/ 2578786 h 2578786"/>
                  <a:gd name="connsiteX3-7" fmla="*/ 0 w 5400600"/>
                  <a:gd name="connsiteY3-8" fmla="*/ 1584176 h 2578786"/>
                  <a:gd name="connsiteX4-9" fmla="*/ 0 w 5400600"/>
                  <a:gd name="connsiteY4-10" fmla="*/ 0 h 2578786"/>
                  <a:gd name="connsiteX0-11" fmla="*/ 0 w 5384557"/>
                  <a:gd name="connsiteY0-12" fmla="*/ 0 h 2578786"/>
                  <a:gd name="connsiteX1-13" fmla="*/ 5384557 w 5384557"/>
                  <a:gd name="connsiteY1-14" fmla="*/ 1171074 h 2578786"/>
                  <a:gd name="connsiteX2-15" fmla="*/ 5240179 w 5384557"/>
                  <a:gd name="connsiteY2-16" fmla="*/ 2578786 h 2578786"/>
                  <a:gd name="connsiteX3-17" fmla="*/ 0 w 5384557"/>
                  <a:gd name="connsiteY3-18" fmla="*/ 1584176 h 2578786"/>
                  <a:gd name="connsiteX4-19" fmla="*/ 0 w 5384557"/>
                  <a:gd name="connsiteY4-20" fmla="*/ 0 h 2578786"/>
                  <a:gd name="connsiteX0-21" fmla="*/ 0 w 5384557"/>
                  <a:gd name="connsiteY0-22" fmla="*/ 0 h 2257944"/>
                  <a:gd name="connsiteX1-23" fmla="*/ 5384557 w 5384557"/>
                  <a:gd name="connsiteY1-24" fmla="*/ 1171074 h 2257944"/>
                  <a:gd name="connsiteX2-25" fmla="*/ 5240179 w 5384557"/>
                  <a:gd name="connsiteY2-26" fmla="*/ 2257944 h 2257944"/>
                  <a:gd name="connsiteX3-27" fmla="*/ 0 w 5384557"/>
                  <a:gd name="connsiteY3-28" fmla="*/ 1584176 h 2257944"/>
                  <a:gd name="connsiteX4-29" fmla="*/ 0 w 5384557"/>
                  <a:gd name="connsiteY4-30" fmla="*/ 0 h 2257944"/>
                  <a:gd name="connsiteX0-31" fmla="*/ 0 w 5384557"/>
                  <a:gd name="connsiteY0-32" fmla="*/ 0 h 2257944"/>
                  <a:gd name="connsiteX1-33" fmla="*/ 5384557 w 5384557"/>
                  <a:gd name="connsiteY1-34" fmla="*/ 1171074 h 2257944"/>
                  <a:gd name="connsiteX2-35" fmla="*/ 5240179 w 5384557"/>
                  <a:gd name="connsiteY2-36" fmla="*/ 2257944 h 2257944"/>
                  <a:gd name="connsiteX3-37" fmla="*/ 0 w 5384557"/>
                  <a:gd name="connsiteY3-38" fmla="*/ 1840849 h 2257944"/>
                  <a:gd name="connsiteX4-39" fmla="*/ 0 w 5384557"/>
                  <a:gd name="connsiteY4-40" fmla="*/ 0 h 2257944"/>
                  <a:gd name="connsiteX0-41" fmla="*/ 32084 w 5416641"/>
                  <a:gd name="connsiteY0-42" fmla="*/ 0 h 2257944"/>
                  <a:gd name="connsiteX1-43" fmla="*/ 5416641 w 5416641"/>
                  <a:gd name="connsiteY1-44" fmla="*/ 1171074 h 2257944"/>
                  <a:gd name="connsiteX2-45" fmla="*/ 5272263 w 5416641"/>
                  <a:gd name="connsiteY2-46" fmla="*/ 2257944 h 2257944"/>
                  <a:gd name="connsiteX3-47" fmla="*/ 0 w 5416641"/>
                  <a:gd name="connsiteY3-48" fmla="*/ 1664386 h 2257944"/>
                  <a:gd name="connsiteX4-49" fmla="*/ 32084 w 5416641"/>
                  <a:gd name="connsiteY4-50" fmla="*/ 0 h 2257944"/>
                  <a:gd name="connsiteX0-51" fmla="*/ 32084 w 5448726"/>
                  <a:gd name="connsiteY0-52" fmla="*/ 0 h 2562744"/>
                  <a:gd name="connsiteX1-53" fmla="*/ 5416641 w 5448726"/>
                  <a:gd name="connsiteY1-54" fmla="*/ 1171074 h 2562744"/>
                  <a:gd name="connsiteX2-55" fmla="*/ 5448726 w 5448726"/>
                  <a:gd name="connsiteY2-56" fmla="*/ 2562744 h 2562744"/>
                  <a:gd name="connsiteX3-57" fmla="*/ 0 w 5448726"/>
                  <a:gd name="connsiteY3-58" fmla="*/ 1664386 h 2562744"/>
                  <a:gd name="connsiteX4-59" fmla="*/ 32084 w 5448726"/>
                  <a:gd name="connsiteY4-60" fmla="*/ 0 h 2562744"/>
                  <a:gd name="connsiteX0-61" fmla="*/ 32084 w 5737484"/>
                  <a:gd name="connsiteY0-62" fmla="*/ 0 h 2338155"/>
                  <a:gd name="connsiteX1-63" fmla="*/ 5416641 w 5737484"/>
                  <a:gd name="connsiteY1-64" fmla="*/ 1171074 h 2338155"/>
                  <a:gd name="connsiteX2-65" fmla="*/ 5737484 w 5737484"/>
                  <a:gd name="connsiteY2-66" fmla="*/ 2338155 h 2338155"/>
                  <a:gd name="connsiteX3-67" fmla="*/ 0 w 5737484"/>
                  <a:gd name="connsiteY3-68" fmla="*/ 1664386 h 2338155"/>
                  <a:gd name="connsiteX4-69" fmla="*/ 32084 w 5737484"/>
                  <a:gd name="connsiteY4-70" fmla="*/ 0 h 23381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-1" fmla="*/ 0 w 5400600"/>
                <a:gd name="connsiteY0-2" fmla="*/ 0 h 2578786"/>
                <a:gd name="connsiteX1-3" fmla="*/ 5400600 w 5400600"/>
                <a:gd name="connsiteY1-4" fmla="*/ 0 h 2578786"/>
                <a:gd name="connsiteX2-5" fmla="*/ 5240179 w 5400600"/>
                <a:gd name="connsiteY2-6" fmla="*/ 2578786 h 2578786"/>
                <a:gd name="connsiteX3-7" fmla="*/ 0 w 5400600"/>
                <a:gd name="connsiteY3-8" fmla="*/ 1584176 h 2578786"/>
                <a:gd name="connsiteX4-9" fmla="*/ 0 w 5400600"/>
                <a:gd name="connsiteY4-10" fmla="*/ 0 h 2578786"/>
                <a:gd name="connsiteX0-11" fmla="*/ 0 w 5384557"/>
                <a:gd name="connsiteY0-12" fmla="*/ 0 h 2578786"/>
                <a:gd name="connsiteX1-13" fmla="*/ 5384557 w 5384557"/>
                <a:gd name="connsiteY1-14" fmla="*/ 1171074 h 2578786"/>
                <a:gd name="connsiteX2-15" fmla="*/ 5240179 w 5384557"/>
                <a:gd name="connsiteY2-16" fmla="*/ 2578786 h 2578786"/>
                <a:gd name="connsiteX3-17" fmla="*/ 0 w 5384557"/>
                <a:gd name="connsiteY3-18" fmla="*/ 1584176 h 2578786"/>
                <a:gd name="connsiteX4-19" fmla="*/ 0 w 5384557"/>
                <a:gd name="connsiteY4-20" fmla="*/ 0 h 2578786"/>
                <a:gd name="connsiteX0-21" fmla="*/ 0 w 5384557"/>
                <a:gd name="connsiteY0-22" fmla="*/ 0 h 2257944"/>
                <a:gd name="connsiteX1-23" fmla="*/ 5384557 w 5384557"/>
                <a:gd name="connsiteY1-24" fmla="*/ 1171074 h 2257944"/>
                <a:gd name="connsiteX2-25" fmla="*/ 5240179 w 5384557"/>
                <a:gd name="connsiteY2-26" fmla="*/ 2257944 h 2257944"/>
                <a:gd name="connsiteX3-27" fmla="*/ 0 w 5384557"/>
                <a:gd name="connsiteY3-28" fmla="*/ 1584176 h 2257944"/>
                <a:gd name="connsiteX4-29" fmla="*/ 0 w 5384557"/>
                <a:gd name="connsiteY4-30" fmla="*/ 0 h 2257944"/>
                <a:gd name="connsiteX0-31" fmla="*/ 0 w 5384557"/>
                <a:gd name="connsiteY0-32" fmla="*/ 0 h 2257944"/>
                <a:gd name="connsiteX1-33" fmla="*/ 5384557 w 5384557"/>
                <a:gd name="connsiteY1-34" fmla="*/ 1171074 h 2257944"/>
                <a:gd name="connsiteX2-35" fmla="*/ 5240179 w 5384557"/>
                <a:gd name="connsiteY2-36" fmla="*/ 2257944 h 2257944"/>
                <a:gd name="connsiteX3-37" fmla="*/ 0 w 5384557"/>
                <a:gd name="connsiteY3-38" fmla="*/ 1840849 h 2257944"/>
                <a:gd name="connsiteX4-39" fmla="*/ 0 w 5384557"/>
                <a:gd name="connsiteY4-40" fmla="*/ 0 h 2257944"/>
                <a:gd name="connsiteX0-41" fmla="*/ 32084 w 5416641"/>
                <a:gd name="connsiteY0-42" fmla="*/ 0 h 2257944"/>
                <a:gd name="connsiteX1-43" fmla="*/ 5416641 w 5416641"/>
                <a:gd name="connsiteY1-44" fmla="*/ 1171074 h 2257944"/>
                <a:gd name="connsiteX2-45" fmla="*/ 5272263 w 5416641"/>
                <a:gd name="connsiteY2-46" fmla="*/ 2257944 h 2257944"/>
                <a:gd name="connsiteX3-47" fmla="*/ 0 w 5416641"/>
                <a:gd name="connsiteY3-48" fmla="*/ 1664386 h 2257944"/>
                <a:gd name="connsiteX4-49" fmla="*/ 32084 w 5416641"/>
                <a:gd name="connsiteY4-50" fmla="*/ 0 h 2257944"/>
                <a:gd name="connsiteX0-51" fmla="*/ 32084 w 5448726"/>
                <a:gd name="connsiteY0-52" fmla="*/ 0 h 2562744"/>
                <a:gd name="connsiteX1-53" fmla="*/ 5416641 w 5448726"/>
                <a:gd name="connsiteY1-54" fmla="*/ 1171074 h 2562744"/>
                <a:gd name="connsiteX2-55" fmla="*/ 5448726 w 5448726"/>
                <a:gd name="connsiteY2-56" fmla="*/ 2562744 h 2562744"/>
                <a:gd name="connsiteX3-57" fmla="*/ 0 w 5448726"/>
                <a:gd name="connsiteY3-58" fmla="*/ 1664386 h 2562744"/>
                <a:gd name="connsiteX4-59" fmla="*/ 32084 w 5448726"/>
                <a:gd name="connsiteY4-60" fmla="*/ 0 h 2562744"/>
                <a:gd name="connsiteX0-61" fmla="*/ 32084 w 5737484"/>
                <a:gd name="connsiteY0-62" fmla="*/ 0 h 2338155"/>
                <a:gd name="connsiteX1-63" fmla="*/ 5416641 w 5737484"/>
                <a:gd name="connsiteY1-64" fmla="*/ 1171074 h 2338155"/>
                <a:gd name="connsiteX2-65" fmla="*/ 5737484 w 5737484"/>
                <a:gd name="connsiteY2-66" fmla="*/ 2338155 h 2338155"/>
                <a:gd name="connsiteX3-67" fmla="*/ 0 w 5737484"/>
                <a:gd name="connsiteY3-68" fmla="*/ 1664386 h 2338155"/>
                <a:gd name="connsiteX4-69" fmla="*/ 32084 w 5737484"/>
                <a:gd name="connsiteY4-70" fmla="*/ 0 h 23381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/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28" name="Group 138"/>
          <p:cNvGrpSpPr/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38" name="Group 138"/>
          <p:cNvGrpSpPr/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41" name="Group 138"/>
          <p:cNvGrpSpPr/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44" name="Group 138"/>
          <p:cNvGrpSpPr/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/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61" name="Group 138"/>
          <p:cNvGrpSpPr/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/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grpSp>
        <p:nvGrpSpPr>
          <p:cNvPr id="79" name="Group 138"/>
          <p:cNvGrpSpPr/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ctr">
              <a:buNone/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image" Target="../media/image2.png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/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ransition spd="med"/>
  <p:txStyles>
    <p:titleStyle>
      <a:lvl1pPr algn="ctr" defTabSz="410845">
        <a:defRPr sz="5600">
          <a:latin typeface="+mn-lt"/>
          <a:ea typeface="+mn-ea"/>
          <a:cs typeface="+mn-cs"/>
          <a:sym typeface="Helvetica Light"/>
        </a:defRPr>
      </a:lvl1pPr>
      <a:lvl2pPr indent="160655" algn="ctr" defTabSz="410845">
        <a:defRPr sz="5600">
          <a:latin typeface="+mn-lt"/>
          <a:ea typeface="+mn-ea"/>
          <a:cs typeface="+mn-cs"/>
          <a:sym typeface="Helvetica Light"/>
        </a:defRPr>
      </a:lvl2pPr>
      <a:lvl3pPr indent="321310" algn="ctr" defTabSz="410845">
        <a:defRPr sz="5600">
          <a:latin typeface="+mn-lt"/>
          <a:ea typeface="+mn-ea"/>
          <a:cs typeface="+mn-cs"/>
          <a:sym typeface="Helvetica Light"/>
        </a:defRPr>
      </a:lvl3pPr>
      <a:lvl4pPr indent="481965" algn="ctr" defTabSz="410845">
        <a:defRPr sz="5600">
          <a:latin typeface="+mn-lt"/>
          <a:ea typeface="+mn-ea"/>
          <a:cs typeface="+mn-cs"/>
          <a:sym typeface="Helvetica Light"/>
        </a:defRPr>
      </a:lvl4pPr>
      <a:lvl5pPr indent="642620" algn="ctr" defTabSz="410845">
        <a:defRPr sz="5600">
          <a:latin typeface="+mn-lt"/>
          <a:ea typeface="+mn-ea"/>
          <a:cs typeface="+mn-cs"/>
          <a:sym typeface="Helvetica Light"/>
        </a:defRPr>
      </a:lvl5pPr>
      <a:lvl6pPr indent="803910" algn="ctr" defTabSz="410845">
        <a:defRPr sz="5600">
          <a:latin typeface="+mn-lt"/>
          <a:ea typeface="+mn-ea"/>
          <a:cs typeface="+mn-cs"/>
          <a:sym typeface="Helvetica Light"/>
        </a:defRPr>
      </a:lvl6pPr>
      <a:lvl7pPr indent="964565" algn="ctr" defTabSz="410845">
        <a:defRPr sz="5600">
          <a:latin typeface="+mn-lt"/>
          <a:ea typeface="+mn-ea"/>
          <a:cs typeface="+mn-cs"/>
          <a:sym typeface="Helvetica Light"/>
        </a:defRPr>
      </a:lvl7pPr>
      <a:lvl8pPr indent="1125220" algn="ctr" defTabSz="410845">
        <a:defRPr sz="5600">
          <a:latin typeface="+mn-lt"/>
          <a:ea typeface="+mn-ea"/>
          <a:cs typeface="+mn-cs"/>
          <a:sym typeface="Helvetica Light"/>
        </a:defRPr>
      </a:lvl8pPr>
      <a:lvl9pPr indent="1285875" algn="ctr" defTabSz="410845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845">
        <a:defRPr sz="2200">
          <a:latin typeface="+mn-lt"/>
          <a:ea typeface="+mn-ea"/>
          <a:cs typeface="+mn-cs"/>
          <a:sym typeface="Helvetica Light"/>
        </a:defRPr>
      </a:lvl1pPr>
      <a:lvl2pPr indent="160655" algn="ctr" defTabSz="410845">
        <a:defRPr sz="2200">
          <a:latin typeface="+mn-lt"/>
          <a:ea typeface="+mn-ea"/>
          <a:cs typeface="+mn-cs"/>
          <a:sym typeface="Helvetica Light"/>
        </a:defRPr>
      </a:lvl2pPr>
      <a:lvl3pPr indent="321310" algn="ctr" defTabSz="410845">
        <a:defRPr sz="2200">
          <a:latin typeface="+mn-lt"/>
          <a:ea typeface="+mn-ea"/>
          <a:cs typeface="+mn-cs"/>
          <a:sym typeface="Helvetica Light"/>
        </a:defRPr>
      </a:lvl3pPr>
      <a:lvl4pPr indent="481965" algn="ctr" defTabSz="410845">
        <a:defRPr sz="2200">
          <a:latin typeface="+mn-lt"/>
          <a:ea typeface="+mn-ea"/>
          <a:cs typeface="+mn-cs"/>
          <a:sym typeface="Helvetica Light"/>
        </a:defRPr>
      </a:lvl4pPr>
      <a:lvl5pPr indent="642620" algn="ctr" defTabSz="410845">
        <a:defRPr sz="2200">
          <a:latin typeface="+mn-lt"/>
          <a:ea typeface="+mn-ea"/>
          <a:cs typeface="+mn-cs"/>
          <a:sym typeface="Helvetica Light"/>
        </a:defRPr>
      </a:lvl5pPr>
      <a:lvl6pPr indent="803910" algn="ctr" defTabSz="410845">
        <a:defRPr sz="2200">
          <a:latin typeface="+mn-lt"/>
          <a:ea typeface="+mn-ea"/>
          <a:cs typeface="+mn-cs"/>
          <a:sym typeface="Helvetica Light"/>
        </a:defRPr>
      </a:lvl6pPr>
      <a:lvl7pPr indent="964565" algn="ctr" defTabSz="410845">
        <a:defRPr sz="2200">
          <a:latin typeface="+mn-lt"/>
          <a:ea typeface="+mn-ea"/>
          <a:cs typeface="+mn-cs"/>
          <a:sym typeface="Helvetica Light"/>
        </a:defRPr>
      </a:lvl7pPr>
      <a:lvl8pPr indent="1125220" algn="ctr" defTabSz="410845">
        <a:defRPr sz="2200">
          <a:latin typeface="+mn-lt"/>
          <a:ea typeface="+mn-ea"/>
          <a:cs typeface="+mn-cs"/>
          <a:sym typeface="Helvetica Light"/>
        </a:defRPr>
      </a:lvl8pPr>
      <a:lvl9pPr indent="1285875" algn="ctr" defTabSz="410845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655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310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1965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620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910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565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220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75" algn="ctr" defTabSz="41084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长征（归档</a:t>
            </a:r>
            <a:r>
              <a:rPr lang="en-US" altLang="zh-CN" dirty="0"/>
              <a:t>V2.0</a:t>
            </a:r>
            <a:r>
              <a:rPr lang="zh-CN" altLang="en-US" dirty="0"/>
              <a:t>）</a:t>
            </a:r>
            <a:r>
              <a:rPr lang="en-US" altLang="zh-CN" dirty="0"/>
              <a:t>-Phoenix</a:t>
            </a:r>
            <a:r>
              <a:rPr lang="zh-CN" altLang="en-US" dirty="0"/>
              <a:t>集群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20190823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1226820"/>
            <a:ext cx="8587740" cy="34766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实操演练</a:t>
            </a:r>
            <a:r>
              <a:rPr lang="en-US" altLang="zh-CN" dirty="0"/>
              <a:t>-</a:t>
            </a:r>
            <a:r>
              <a:rPr lang="en-US" altLang="zh-CN" sz="1600" b="0" dirty="0"/>
              <a:t>select</a:t>
            </a:r>
            <a:endParaRPr lang="en-US" altLang="zh-CN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700905" y="1450340"/>
            <a:ext cx="3950970" cy="724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TEST LIMIT 1000;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TEST LIMIT 1000 OFFSET 100;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322705"/>
            <a:ext cx="7467600" cy="21145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实操演练</a:t>
            </a:r>
            <a:r>
              <a:rPr lang="en-US" altLang="zh-CN" dirty="0"/>
              <a:t>-</a:t>
            </a:r>
            <a:r>
              <a:rPr lang="en-US" altLang="zh-CN" sz="1600" b="0" dirty="0"/>
              <a:t>upsert</a:t>
            </a:r>
            <a:endParaRPr lang="en-US" altLang="zh-CN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185545" y="3628073"/>
            <a:ext cx="6888480" cy="932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 INTO TSCHEMA.TEST VALUES(3,'foo','bar');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 INTO TSCHEMA.TEST(NAME,ID) VALUES('foo',123);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 INTO TSCHEMA.TEST(ID, COUNTER) VALUES(123, 0) ON DUPLICATE KEY UPDATE COUNTER = COUNTER + 1;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 INTO TSCHEMA.TEST(ID, COUNTER) VALUES(123, 0) ON DUPLICATE KEY IGNORE;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019175"/>
            <a:ext cx="4933950" cy="410083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实操演练</a:t>
            </a:r>
            <a:r>
              <a:rPr lang="en-US" altLang="zh-CN" dirty="0"/>
              <a:t>-</a:t>
            </a:r>
            <a:r>
              <a:rPr lang="en-US" altLang="zh-CN" sz="1600" b="0" dirty="0"/>
              <a:t>index</a:t>
            </a:r>
            <a:endParaRPr lang="en-US" altLang="zh-CN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442460" y="1532890"/>
            <a:ext cx="4374515" cy="2178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IF NOT EXISTS IDX_FD_01 on CORE.FD (seq_No, new_Acc_Type, bus_Code, account, deal_code, amount) 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IF NOT EXISTS IDX_FD_02 on CORE.FD (account, deal_Code, CREATE_TIME,comments, amount) 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my_idx ON sales.opportunity(last_updated_date DESC)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my_idx ON log.event(created_date DESC) INCLUDE (name, payload) SALT_BUCKETS=10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IF NOT EXISTS my_comp_idx ON server_metrics ( gc_time DESC, created_date DESC )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实操演练</a:t>
            </a:r>
            <a:r>
              <a:rPr lang="en-US" altLang="zh-CN" dirty="0"/>
              <a:t>-</a:t>
            </a:r>
            <a:r>
              <a:rPr lang="en-US" altLang="zh-CN" sz="1600" b="0" dirty="0"/>
              <a:t>explain</a:t>
            </a:r>
            <a:endParaRPr lang="en-US" altLang="zh-CN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313815" y="1756093"/>
            <a:ext cx="6516370" cy="932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count(*),sum(amount) from CYW.AD3 where front_trans_no = 'JY_16219b3b746A97';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entity_id FROM CORE.CUSTOM_ENTITY_DATA WHERE organization_id='00D300000000XHP' AND SUBSTR(entity_id,1,3) = '002' AND created_date &lt; CURRENT_DATE()-1;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实操演练</a:t>
            </a:r>
            <a:r>
              <a:rPr lang="en-US" altLang="zh-CN" dirty="0"/>
              <a:t>-</a:t>
            </a:r>
            <a:r>
              <a:rPr lang="zh-CN" altLang="en-US" sz="1600" b="0" dirty="0"/>
              <a:t>动态列</a:t>
            </a:r>
            <a:endParaRPr lang="zh-CN" altLang="en-US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313815" y="1356995"/>
            <a:ext cx="6516370" cy="2178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示例表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EventLog (eventId BIGINT NOT NULL,  eventTime TIME NOT NULL,   eventType CHAR(3) 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pk PRIMARY KEY (eventId, eventTime));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动态列写入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 INTO EventLog (eventId, eventTime, eventType, lastGCTime TIME, usedMemory BIGINT, maxMemory BIGINT) VALUES(1, CURRENT_TIME(), 'abc', CURRENT_TIME(), 512, 1024);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动态列查询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eventId, eventTime, lastGCTime, usedMemory, maxMemory FROM EventLog(lastGCTime TIME, usedMemory BIGINT, maxMemory BIGINT) where eventId=1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Phoenix</a:t>
            </a:r>
            <a:r>
              <a:rPr lang="zh-CN" altLang="en-US" dirty="0"/>
              <a:t>适用场景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972185"/>
            <a:ext cx="8925560" cy="38322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长征（归档</a:t>
            </a:r>
            <a:r>
              <a:rPr lang="en-US" altLang="zh-CN" dirty="0">
                <a:sym typeface="+mn-ea"/>
              </a:rPr>
              <a:t>V2.0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-Phoenix</a:t>
            </a:r>
            <a:r>
              <a:rPr lang="zh-CN" altLang="en-US" dirty="0">
                <a:sym typeface="+mn-ea"/>
              </a:rPr>
              <a:t>集群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680" y="1780540"/>
            <a:ext cx="2382520" cy="1670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、项目背景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、技术架构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、实战案例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、实操演练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2765" y="2064385"/>
            <a:ext cx="4276090" cy="1014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业务数据规模</a:t>
            </a:r>
            <a:endParaRPr lang="zh-CN" altLang="en-US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平衡数据的新增和查询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为什么选择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Phoenix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" y="1181096"/>
            <a:ext cx="9144000" cy="378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Phoenix</a:t>
            </a:r>
            <a:r>
              <a:rPr lang="zh-CN" altLang="en-US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是什么？</a:t>
            </a:r>
            <a:endParaRPr lang="zh-CN" altLang="en-US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phoenix = HBase + SQL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Apache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顶级开源项目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社区公认的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HBase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上最合适的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层，支持毫秒级到秒级的低延时操作型分析查询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Phoenix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核心能力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引擎层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支持标准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SQL92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，转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HBaseAPI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算子、过滤条件下推到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端，并行执行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轻量级事务、二级索引、动态列、分页查询等多种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层能力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 Driver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Metadata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en-US" altLang="zh-CN" dirty="0" smtClean="0"/>
              <a:t>Phoenix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" y="1927856"/>
            <a:ext cx="9144000" cy="22453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二级索引支持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为可并行执行的查询任务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计算下推，在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端的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coprocessor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执行聚合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下推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过滤条件到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利用统计信息优化、选择查询计划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skip scan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功能提高扫描效率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列编码减小列相关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表达式的计算时间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en-US" altLang="zh-CN" dirty="0" smtClean="0"/>
              <a:t>Phoenix</a:t>
            </a:r>
            <a:r>
              <a:rPr lang="zh-CN" altLang="en-US" dirty="0" smtClean="0"/>
              <a:t>为什么可以毫秒级响应？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  <a:r>
              <a:rPr lang="en-US" altLang="zh-CN" dirty="0"/>
              <a:t>-</a:t>
            </a:r>
            <a:r>
              <a:rPr lang="en-US" altLang="zh-CN" sz="1600" b="0" dirty="0"/>
              <a:t>phoenix</a:t>
            </a:r>
            <a:r>
              <a:rPr lang="zh-CN" altLang="en-US" sz="1600" b="0" dirty="0"/>
              <a:t>在</a:t>
            </a:r>
            <a:r>
              <a:rPr lang="en-US" altLang="zh-CN" sz="1600" b="0" dirty="0"/>
              <a:t>hadoop</a:t>
            </a:r>
            <a:r>
              <a:rPr lang="zh-CN" altLang="en-US" sz="1600" b="0" dirty="0"/>
              <a:t>生态中的位置</a:t>
            </a:r>
            <a:endParaRPr lang="zh-CN" altLang="en-US" sz="1600" b="0" dirty="0"/>
          </a:p>
        </p:txBody>
      </p:sp>
      <p:pic>
        <p:nvPicPr>
          <p:cNvPr id="2" name="图片 1" descr="Phoenix在Hadoop生态系统中的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972185"/>
            <a:ext cx="9097645" cy="41827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  <a:r>
              <a:rPr lang="en-US" altLang="zh-CN" dirty="0"/>
              <a:t>-</a:t>
            </a:r>
            <a:r>
              <a:rPr lang="en-US" altLang="zh-CN" sz="1600" b="0" dirty="0"/>
              <a:t>phoenix</a:t>
            </a:r>
            <a:r>
              <a:rPr lang="zh-CN" altLang="en-US" sz="1600" b="0" dirty="0"/>
              <a:t>架构</a:t>
            </a:r>
            <a:endParaRPr lang="en-US" altLang="zh-CN" sz="1600" b="0" dirty="0"/>
          </a:p>
        </p:txBody>
      </p:sp>
      <p:pic>
        <p:nvPicPr>
          <p:cNvPr id="4" name="图片 3" descr="Phoenix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1042035"/>
            <a:ext cx="9111615" cy="41040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实战案例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913765"/>
            <a:ext cx="7400925" cy="3867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" y="1638935"/>
            <a:ext cx="5048250" cy="26479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实操演练</a:t>
            </a:r>
            <a:r>
              <a:rPr lang="en-US" altLang="zh-CN" dirty="0"/>
              <a:t>-</a:t>
            </a:r>
            <a:r>
              <a:rPr lang="en-US" altLang="zh-CN" sz="1600" b="0" dirty="0"/>
              <a:t>create</a:t>
            </a:r>
            <a:endParaRPr lang="en-US" altLang="zh-CN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914775" y="1255395"/>
            <a:ext cx="4915535" cy="1971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TSCHEMA.TEST ( id BIGINT not null primary key, name VARCHAR,address VARCHAR, COUNTER BIGINT, date DATE )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IF NOT EXISTS TSCHEMA.my_table (org_id CHAR(15) not null, entity_id CHAR(15)  not null, payload binary(1000),CONSTRAINT pk PRIMARY KEY (org_id, entity_id) )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TSCHEMA.my_table;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my_table;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rtl="0" latinLnBrk="1" hangingPunct="0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TSCHEMA.my_table CASCADE;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演示</Application>
  <PresentationFormat>全屏显示(16:9)</PresentationFormat>
  <Paragraphs>97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Helvetica Light</vt:lpstr>
      <vt:lpstr>微软雅黑</vt:lpstr>
      <vt:lpstr>华文中宋</vt:lpstr>
      <vt:lpstr>굴림</vt:lpstr>
      <vt:lpstr>Malgun Gothic</vt:lpstr>
      <vt:lpstr>Impact</vt:lpstr>
      <vt:lpstr>Calibri</vt:lpstr>
      <vt:lpstr>Helvetica Neue</vt:lpstr>
      <vt:lpstr>Arial Unicode MS</vt:lpstr>
      <vt:lpstr>blue</vt:lpstr>
      <vt:lpstr>长征（归档V2.0）-Phoenix集群</vt:lpstr>
      <vt:lpstr>长征（归档V2.0）-Phoenix集群</vt:lpstr>
      <vt:lpstr>项目背景</vt:lpstr>
      <vt:lpstr>Phoenix简介</vt:lpstr>
      <vt:lpstr>Phoenix为什么可以毫秒级响应？</vt:lpstr>
      <vt:lpstr>技术架构-phoenix在hadoop生态中的位置</vt:lpstr>
      <vt:lpstr>技术架构-phoenix架构</vt:lpstr>
      <vt:lpstr>实战案例</vt:lpstr>
      <vt:lpstr>实操演练-create</vt:lpstr>
      <vt:lpstr>实操演练-select</vt:lpstr>
      <vt:lpstr>实操演练-upsert</vt:lpstr>
      <vt:lpstr>实操演练-index</vt:lpstr>
      <vt:lpstr>实操演练-explain</vt:lpstr>
      <vt:lpstr>实操演练-动态列</vt:lpstr>
      <vt:lpstr>Phoenix适用场景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青山绿水</cp:lastModifiedBy>
  <cp:revision>1344</cp:revision>
  <dcterms:created xsi:type="dcterms:W3CDTF">2019-08-23T05:57:00Z</dcterms:created>
  <dcterms:modified xsi:type="dcterms:W3CDTF">2019-08-27T03:10:33Z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