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338" r:id="rId4"/>
    <p:sldId id="358" r:id="rId5"/>
    <p:sldId id="359" r:id="rId6"/>
    <p:sldId id="360" r:id="rId7"/>
    <p:sldId id="362" r:id="rId8"/>
    <p:sldId id="361" r:id="rId9"/>
    <p:sldId id="363" r:id="rId10"/>
    <p:sldId id="364" r:id="rId11"/>
    <p:sldId id="3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/>
    <p:restoredTop sz="89192" autoAdjust="0"/>
  </p:normalViewPr>
  <p:slideViewPr>
    <p:cSldViewPr snapToGrid="0" snapToObjects="1">
      <p:cViewPr>
        <p:scale>
          <a:sx n="80" d="100"/>
          <a:sy n="80" d="100"/>
        </p:scale>
        <p:origin x="-50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13965-7DF7-421E-8DEC-4E394B21E77D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49BA-0F1A-4758-BDA0-0A4FDC39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49BA-0F1A-4758-BDA0-0A4FDC39E32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5412-7BE2-415B-B6D2-A9D66EC6A2F6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155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BB27-E7A2-4E87-97F8-78A032D05367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64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04B-2149-4C9A-90AC-02F1DE77F7D7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166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199194" cy="887602"/>
          </a:xfrm>
        </p:spPr>
        <p:txBody>
          <a:bodyPr/>
          <a:lstStyle/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pPr lvl="0"/>
            <a:r>
              <a:rPr lang="hr-HR" dirty="0" smtClean="0"/>
              <a:t>Click to edit Master text styles</a:t>
            </a:r>
          </a:p>
          <a:p>
            <a:pPr lvl="1"/>
            <a:r>
              <a:rPr lang="hr-HR" dirty="0" smtClean="0"/>
              <a:t>Second level</a:t>
            </a:r>
          </a:p>
          <a:p>
            <a:pPr lvl="2"/>
            <a:r>
              <a:rPr lang="hr-HR" dirty="0" smtClean="0"/>
              <a:t>Third level</a:t>
            </a:r>
          </a:p>
          <a:p>
            <a:pPr lvl="3"/>
            <a:r>
              <a:rPr lang="hr-HR" dirty="0" smtClean="0"/>
              <a:t>Fourth level</a:t>
            </a:r>
          </a:p>
          <a:p>
            <a:pPr lvl="4"/>
            <a:r>
              <a:rPr lang="hr-HR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8881" y="6444487"/>
            <a:ext cx="168536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ED3EFB-3E02-466A-A748-4FEAA5747B0C}" type="datetime1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436736"/>
            <a:ext cx="329312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Skriptni jezici | FSRE | dr.sc. Željko Marušić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246" y="6444488"/>
            <a:ext cx="112955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DEABCD-680C-9740-9F8C-EC89DB9818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4638101" y="6433266"/>
            <a:ext cx="39007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Shell programiranje (Zamjenski znakovi i modifikatori)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195261"/>
            <a:ext cx="10925175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3918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C360-E4C5-49B6-A433-70FACD4C7386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791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437F-220F-4BED-9984-3E9270D269EE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883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9706-C8AC-48D6-AE4F-2090B25FEF5B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08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3262-823F-4910-A9D0-88F578AFB987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75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F04-701A-4F29-A4BE-FE164FA14060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532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FD77-8910-4F64-91D2-463F107BBDBE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935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E59E-AEE6-4DB5-A009-C914F6256BBF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791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1991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8881" y="6356351"/>
            <a:ext cx="1685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D95943-2E93-4579-B02C-C501281AC6E2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48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Skriptni jezici | FSRE | dr.sc. Željko Marušić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4246" y="6356352"/>
            <a:ext cx="11295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Slikovni rezultat za sum 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0037394" y="368563"/>
            <a:ext cx="1713186" cy="809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6880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121945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6803"/>
            <a:ext cx="9144000" cy="23876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Skriptni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jezik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Bash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ljuske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58"/>
            <a:ext cx="9144000" cy="1655762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Kolegij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Skriptni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jezici</a:t>
            </a: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Izvodjač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 dr.sc.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Željko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Marušić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69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Primjer</a:t>
            </a:r>
            <a:r>
              <a:rPr lang="en-US" dirty="0" smtClean="0"/>
              <a:t> – Bash </a:t>
            </a:r>
            <a:r>
              <a:rPr lang="en-US" dirty="0" err="1" smtClean="0"/>
              <a:t>programiranje</a:t>
            </a:r>
            <a:r>
              <a:rPr lang="en-US" dirty="0" smtClean="0"/>
              <a:t> (2)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rješenje</a:t>
            </a:r>
            <a:r>
              <a:rPr lang="en-US" dirty="0" smtClean="0"/>
              <a:t> 3 </a:t>
            </a:r>
          </a:p>
          <a:p>
            <a:pPr lvl="1"/>
            <a:r>
              <a:rPr lang="en-US" dirty="0" err="1" smtClean="0"/>
              <a:t>napisati</a:t>
            </a:r>
            <a:r>
              <a:rPr lang="en-US" dirty="0" smtClean="0"/>
              <a:t> bash </a:t>
            </a:r>
            <a:r>
              <a:rPr lang="en-US" dirty="0" err="1" smtClean="0"/>
              <a:t>skriptu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u </a:t>
            </a:r>
            <a:r>
              <a:rPr lang="en-US" dirty="0" err="1" smtClean="0"/>
              <a:t>petlji</a:t>
            </a:r>
            <a:r>
              <a:rPr lang="en-US" dirty="0" smtClean="0"/>
              <a:t> </a:t>
            </a:r>
            <a:r>
              <a:rPr lang="en-US" dirty="0" err="1" smtClean="0"/>
              <a:t>preimenovati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datoteke</a:t>
            </a:r>
            <a:r>
              <a:rPr lang="en-US" dirty="0" smtClean="0"/>
              <a:t> I </a:t>
            </a:r>
            <a:r>
              <a:rPr lang="en-US" dirty="0" err="1" smtClean="0"/>
              <a:t>prebaciti</a:t>
            </a:r>
            <a:r>
              <a:rPr lang="en-US" dirty="0" smtClean="0"/>
              <a:t> </a:t>
            </a:r>
            <a:r>
              <a:rPr lang="en-US" dirty="0" err="1" smtClean="0"/>
              <a:t>ih</a:t>
            </a:r>
            <a:r>
              <a:rPr lang="en-US" dirty="0" smtClean="0"/>
              <a:t> u </a:t>
            </a:r>
            <a:r>
              <a:rPr lang="en-US" dirty="0" err="1" smtClean="0"/>
              <a:t>novi</a:t>
            </a:r>
            <a:r>
              <a:rPr lang="en-US" dirty="0" smtClean="0"/>
              <a:t> folder </a:t>
            </a:r>
          </a:p>
          <a:p>
            <a:pPr lvl="1"/>
            <a:endParaRPr lang="en-US" dirty="0" smtClean="0"/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77518" y="2487706"/>
            <a:ext cx="7484591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#!/bin/bash</a:t>
            </a:r>
            <a:endParaRPr lang="en-US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#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preimenovati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DSC_YYYY-MM-DD_NNNN.JPG</a:t>
            </a:r>
            <a:endParaRPr lang="en-US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# u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Ljeto_YYYY_NNNN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. jpg</a:t>
            </a:r>
            <a:endParaRPr lang="en-US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folder=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"Ljeto_2011-07"</a:t>
            </a:r>
            <a:endParaRPr lang="en-US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</a:rPr>
              <a:t>mkdir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$folder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ime1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DSC_2011-07-*.jpg;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do</a:t>
            </a:r>
            <a:endParaRPr lang="en-US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</a:rPr>
              <a:t>pom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=${ime1/-??-??/} 	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#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brisem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nepotrebni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dio</a:t>
            </a:r>
            <a:endParaRPr lang="en-US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	ime2=${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</a:rPr>
              <a:t>pom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/DSC/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</a:rPr>
              <a:t>Ljeto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} 	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#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zamjenjujem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prefiks</a:t>
            </a:r>
            <a:endParaRPr lang="en-US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</a:rPr>
              <a:t>mv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$ime1 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"$folder/$ime2"</a:t>
            </a:r>
            <a:endParaRPr lang="en-US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done</a:t>
            </a:r>
            <a:endParaRPr lang="en-US" b="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Pitanja?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r-HR" sz="4000" dirty="0" smtClean="0"/>
          </a:p>
          <a:p>
            <a:pPr>
              <a:buNone/>
            </a:pPr>
            <a:endParaRPr lang="hr-HR" sz="4000" dirty="0" smtClean="0"/>
          </a:p>
          <a:p>
            <a:r>
              <a:rPr lang="hr-HR" sz="4000" dirty="0" smtClean="0"/>
              <a:t>Hvala na pažnji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Zamjenski znakovi</a:t>
            </a:r>
            <a:endParaRPr lang="en-US" dirty="0" smtClean="0"/>
          </a:p>
          <a:p>
            <a:r>
              <a:rPr lang="hr-HR" dirty="0" smtClean="0"/>
              <a:t>Modifikatori i </a:t>
            </a:r>
            <a:r>
              <a:rPr lang="hr-HR" dirty="0" smtClean="0"/>
              <a:t>š</a:t>
            </a:r>
            <a:r>
              <a:rPr lang="en-US" dirty="0" err="1" smtClean="0"/>
              <a:t>irenje</a:t>
            </a:r>
            <a:r>
              <a:rPr lang="en-US" dirty="0" smtClean="0"/>
              <a:t> </a:t>
            </a:r>
            <a:r>
              <a:rPr lang="en-US" dirty="0" err="1" smtClean="0"/>
              <a:t>varijabli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Zamjenski znakovi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9386046" cy="4576763"/>
          </a:xfrm>
        </p:spPr>
        <p:txBody>
          <a:bodyPr>
            <a:normAutofit/>
          </a:bodyPr>
          <a:lstStyle/>
          <a:p>
            <a:r>
              <a:rPr lang="hr-HR" dirty="0" smtClean="0"/>
              <a:t>Zamjenski znakovi (eng. </a:t>
            </a:r>
            <a:r>
              <a:rPr lang="hr-HR" i="1" dirty="0" smtClean="0"/>
              <a:t>wildcards</a:t>
            </a:r>
            <a:r>
              <a:rPr lang="hr-HR" dirty="0" smtClean="0"/>
              <a:t>) i obrasci</a:t>
            </a:r>
          </a:p>
          <a:p>
            <a:r>
              <a:rPr lang="hr-HR" dirty="0" smtClean="0"/>
              <a:t>U BASH terminologiji se još zovu i </a:t>
            </a:r>
            <a:r>
              <a:rPr lang="hr-HR" i="1" dirty="0" smtClean="0"/>
              <a:t>globbing</a:t>
            </a:r>
          </a:p>
          <a:p>
            <a:r>
              <a:rPr lang="hr-HR" dirty="0" smtClean="0"/>
              <a:t>Koriste se prilikom uspoređivanja stringova, niza znakova</a:t>
            </a:r>
          </a:p>
          <a:p>
            <a:r>
              <a:rPr lang="hr-HR" dirty="0" smtClean="0"/>
              <a:t>Česta je uporaba prilikom rada sa imenima datoteka i direktorija gdje zamjenjuju pojedine znakove ili grupu znakova</a:t>
            </a:r>
          </a:p>
          <a:p>
            <a:r>
              <a:rPr lang="hr-HR" dirty="0" smtClean="0"/>
              <a:t>Najznačajniji obrasci su:</a:t>
            </a:r>
          </a:p>
          <a:p>
            <a:pPr lvl="1"/>
            <a:r>
              <a:rPr lang="hr-HR" dirty="0" smtClean="0"/>
              <a:t>*    mijenja više znakova u uzorku</a:t>
            </a:r>
          </a:p>
          <a:p>
            <a:pPr lvl="1"/>
            <a:r>
              <a:rPr lang="hr-HR" dirty="0" smtClean="0"/>
              <a:t>?    mijenja točno jedan znak </a:t>
            </a:r>
          </a:p>
          <a:p>
            <a:pPr lvl="1"/>
            <a:r>
              <a:rPr lang="hr-HR" dirty="0" smtClean="0"/>
              <a:t>[]   bilo koji od navedenih znakova npr [abcd] ili raspon znakova [0-9]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Zamjenski znakovi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Z:\Users\zeljko\Desktop\Screenshot 2020-04-23 at 23.41.3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345" y="1600200"/>
            <a:ext cx="4906296" cy="1711779"/>
          </a:xfrm>
          <a:prstGeom prst="rect">
            <a:avLst/>
          </a:prstGeom>
          <a:noFill/>
        </p:spPr>
      </p:pic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769651" y="1600200"/>
          <a:ext cx="617770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405"/>
                <a:gridCol w="4153297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Naredba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Ispis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solidFill>
                            <a:srgbClr val="000000"/>
                          </a:solidFill>
                          <a:latin typeface="+mn-lt"/>
                        </a:rPr>
                        <a:t>ls s*</a:t>
                      </a:r>
                      <a:endParaRPr 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scrip1.sh</a:t>
                      </a:r>
                      <a:r>
                        <a:rPr lang="hr-HR" sz="1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script2.sh</a:t>
                      </a:r>
                      <a:r>
                        <a:rPr lang="hr-HR" sz="1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script4.sh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solidFill>
                            <a:srgbClr val="000000"/>
                          </a:solidFill>
                          <a:latin typeface="+mn-lt"/>
                        </a:rPr>
                        <a:t>ls *.png</a:t>
                      </a:r>
                      <a:endParaRPr 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5.Png</a:t>
                      </a:r>
                      <a:r>
                        <a:rPr lang="hr-HR" sz="1800" dirty="0" smtClean="0">
                          <a:latin typeface="+mn-lt"/>
                        </a:rPr>
                        <a:t>    </a:t>
                      </a:r>
                      <a:r>
                        <a:rPr lang="en-US" sz="1800" dirty="0" smtClean="0">
                          <a:latin typeface="+mn-lt"/>
                        </a:rPr>
                        <a:t>imege1.png</a:t>
                      </a:r>
                      <a:r>
                        <a:rPr lang="hr-HR" sz="1800" dirty="0" smtClean="0">
                          <a:latin typeface="+mn-lt"/>
                        </a:rPr>
                        <a:t>   </a:t>
                      </a:r>
                      <a:r>
                        <a:rPr lang="en-US" sz="1800" dirty="0" smtClean="0">
                          <a:latin typeface="+mn-lt"/>
                        </a:rPr>
                        <a:t>newimg.png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61177">
                <a:tc>
                  <a:txBody>
                    <a:bodyPr/>
                    <a:lstStyle/>
                    <a:p>
                      <a:r>
                        <a:rPr lang="hr-HR" dirty="0" smtClean="0">
                          <a:solidFill>
                            <a:srgbClr val="000000"/>
                          </a:solidFill>
                          <a:latin typeface="+mn-lt"/>
                        </a:rPr>
                        <a:t>ls *img*</a:t>
                      </a:r>
                      <a:endParaRPr 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newimg.png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solidFill>
                            <a:srgbClr val="000000"/>
                          </a:solidFill>
                          <a:latin typeface="+mn-lt"/>
                        </a:rPr>
                        <a:t>ls new???.png</a:t>
                      </a:r>
                      <a:endParaRPr 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newimg.png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>
                          <a:solidFill>
                            <a:srgbClr val="000000"/>
                          </a:solidFill>
                          <a:latin typeface="+mn-lt"/>
                        </a:rPr>
                        <a:t>ls new??.png</a:t>
                      </a:r>
                      <a:endParaRPr lang="en-US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No such file or directory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ls</a:t>
                      </a:r>
                      <a:r>
                        <a:rPr lang="en-US" dirty="0" smtClean="0">
                          <a:latin typeface="+mn-lt"/>
                        </a:rPr>
                        <a:t> [</a:t>
                      </a:r>
                      <a:r>
                        <a:rPr lang="en-US" dirty="0" err="1" smtClean="0">
                          <a:latin typeface="+mn-lt"/>
                        </a:rPr>
                        <a:t>i</a:t>
                      </a:r>
                      <a:r>
                        <a:rPr lang="en-US" dirty="0" smtClean="0">
                          <a:latin typeface="+mn-lt"/>
                        </a:rPr>
                        <a:t>-n]*.*</a:t>
                      </a:r>
                      <a:endParaRPr lang="en-US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imege1.png</a:t>
                      </a:r>
                      <a:r>
                        <a:rPr lang="hr-HR" sz="1800" dirty="0" smtClean="0">
                          <a:latin typeface="+mn-lt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</a:rPr>
                        <a:t>imege2.jpg</a:t>
                      </a:r>
                      <a:r>
                        <a:rPr lang="hr-HR" sz="1800" dirty="0" smtClean="0">
                          <a:latin typeface="+mn-lt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</a:rPr>
                        <a:t>newimg.png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ls</a:t>
                      </a:r>
                      <a:r>
                        <a:rPr lang="en-US" dirty="0" smtClean="0">
                          <a:latin typeface="+mn-lt"/>
                        </a:rPr>
                        <a:t> [</a:t>
                      </a:r>
                      <a:r>
                        <a:rPr lang="en-US" dirty="0" err="1" smtClean="0">
                          <a:latin typeface="+mn-lt"/>
                        </a:rPr>
                        <a:t>i</a:t>
                      </a:r>
                      <a:r>
                        <a:rPr lang="en-US" dirty="0" smtClean="0">
                          <a:latin typeface="+mn-lt"/>
                        </a:rPr>
                        <a:t>-n</a:t>
                      </a:r>
                      <a:r>
                        <a:rPr lang="hr-HR" dirty="0" smtClean="0">
                          <a:latin typeface="+mn-lt"/>
                        </a:rPr>
                        <a:t>0-9</a:t>
                      </a:r>
                      <a:r>
                        <a:rPr lang="en-US" dirty="0" smtClean="0">
                          <a:latin typeface="+mn-lt"/>
                        </a:rPr>
                        <a:t>]*.*</a:t>
                      </a:r>
                      <a:endParaRPr lang="en-US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>
                          <a:latin typeface="+mn-lt"/>
                        </a:rPr>
                        <a:t>5.png </a:t>
                      </a:r>
                      <a:r>
                        <a:rPr lang="en-US" sz="1800" dirty="0" smtClean="0">
                          <a:latin typeface="+mn-lt"/>
                        </a:rPr>
                        <a:t>imege1.png</a:t>
                      </a:r>
                      <a:r>
                        <a:rPr lang="hr-HR" sz="1800" dirty="0" smtClean="0">
                          <a:latin typeface="+mn-lt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</a:rPr>
                        <a:t>imege2.jpg</a:t>
                      </a:r>
                      <a:r>
                        <a:rPr lang="hr-HR" sz="1800" dirty="0" smtClean="0">
                          <a:latin typeface="+mn-lt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</a:rPr>
                        <a:t>newimg.png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Modifikatori i </a:t>
            </a:r>
            <a:r>
              <a:rPr lang="hr-HR" dirty="0" smtClean="0"/>
              <a:t>š</a:t>
            </a:r>
            <a:r>
              <a:rPr lang="en-US" dirty="0" err="1" smtClean="0"/>
              <a:t>irenje</a:t>
            </a:r>
            <a:r>
              <a:rPr lang="en-US" dirty="0" smtClean="0"/>
              <a:t> </a:t>
            </a:r>
            <a:r>
              <a:rPr lang="en-US" dirty="0" err="1" smtClean="0"/>
              <a:t>varijabl</a:t>
            </a:r>
            <a:r>
              <a:rPr lang="hr-HR" dirty="0" smtClean="0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Širenje </a:t>
            </a:r>
            <a:r>
              <a:rPr lang="hr-HR" dirty="0" smtClean="0"/>
              <a:t>varijabli omogućuje moćnu manipulaciju sa stringovima</a:t>
            </a:r>
          </a:p>
          <a:p>
            <a:r>
              <a:rPr lang="hr-HR" dirty="0" smtClean="0"/>
              <a:t>Imali smo priliku vidjeti širenje varijabli i modifikator #</a:t>
            </a:r>
          </a:p>
          <a:p>
            <a:pPr lvl="1"/>
            <a:r>
              <a:rPr lang="en-US" dirty="0" smtClean="0"/>
              <a:t>${#</a:t>
            </a:r>
            <a:r>
              <a:rPr lang="en-US" dirty="0" err="1" smtClean="0"/>
              <a:t>var</a:t>
            </a:r>
            <a:r>
              <a:rPr lang="en-US" dirty="0" smtClean="0"/>
              <a:t>}: </a:t>
            </a:r>
            <a:r>
              <a:rPr lang="hr-HR" dirty="0" smtClean="0"/>
              <a:t>duljina stringa </a:t>
            </a:r>
            <a:r>
              <a:rPr lang="hr-HR" dirty="0" smtClean="0"/>
              <a:t>u varijabli </a:t>
            </a:r>
            <a:r>
              <a:rPr lang="en-US" dirty="0" smtClean="0"/>
              <a:t>$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endParaRPr lang="hr-HR" dirty="0" smtClean="0"/>
          </a:p>
          <a:p>
            <a:r>
              <a:rPr lang="hr-HR" dirty="0" smtClean="0"/>
              <a:t>Širenjem varijabli preko modifikatori </a:t>
            </a:r>
            <a:r>
              <a:rPr lang="hr-HR" dirty="0" smtClean="0"/>
              <a:t>možemo i postići</a:t>
            </a:r>
            <a:endParaRPr lang="hr-HR" dirty="0" smtClean="0"/>
          </a:p>
          <a:p>
            <a:pPr lvl="1"/>
            <a:r>
              <a:rPr lang="hr-HR" dirty="0" smtClean="0"/>
              <a:t>Brisanje uzoraka u stringu</a:t>
            </a:r>
          </a:p>
          <a:p>
            <a:pPr lvl="1"/>
            <a:r>
              <a:rPr lang="hr-HR" dirty="0" smtClean="0"/>
              <a:t>Pretraživanje i zamjenu određenih stringova</a:t>
            </a:r>
          </a:p>
          <a:p>
            <a:endParaRPr lang="hr-HR" dirty="0" smtClean="0"/>
          </a:p>
          <a:p>
            <a:endParaRPr lang="hr-HR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Modifikatori i </a:t>
            </a:r>
            <a:r>
              <a:rPr lang="hr-HR" dirty="0" smtClean="0"/>
              <a:t>š</a:t>
            </a:r>
            <a:r>
              <a:rPr lang="en-US" dirty="0" err="1" smtClean="0"/>
              <a:t>irenje</a:t>
            </a:r>
            <a:r>
              <a:rPr lang="en-US" dirty="0" smtClean="0"/>
              <a:t> </a:t>
            </a:r>
            <a:r>
              <a:rPr lang="en-US" dirty="0" err="1" smtClean="0"/>
              <a:t>varijabli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Modifikatori </a:t>
            </a:r>
            <a:r>
              <a:rPr lang="en-US" dirty="0" smtClean="0"/>
              <a:t>#, ##, %, %% </a:t>
            </a:r>
            <a:r>
              <a:rPr lang="en-US" dirty="0" err="1" smtClean="0"/>
              <a:t>brišu</a:t>
            </a:r>
            <a:r>
              <a:rPr lang="en-US" dirty="0" smtClean="0"/>
              <a:t> </a:t>
            </a:r>
            <a:r>
              <a:rPr lang="en-US" dirty="0" err="1" smtClean="0"/>
              <a:t>dio</a:t>
            </a:r>
            <a:r>
              <a:rPr lang="en-US" dirty="0" smtClean="0"/>
              <a:t> </a:t>
            </a:r>
            <a:r>
              <a:rPr lang="en-US" dirty="0" err="1" smtClean="0"/>
              <a:t>varijable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err="1" smtClean="0"/>
              <a:t>vraćaju</a:t>
            </a:r>
            <a:r>
              <a:rPr lang="en-US" dirty="0" smtClean="0"/>
              <a:t> </a:t>
            </a:r>
            <a:r>
              <a:rPr lang="en-US" dirty="0" err="1" smtClean="0"/>
              <a:t>ono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</a:t>
            </a:r>
            <a:r>
              <a:rPr lang="en-US" dirty="0" err="1" smtClean="0"/>
              <a:t>ostaje</a:t>
            </a:r>
            <a:r>
              <a:rPr lang="en-US" dirty="0" smtClean="0"/>
              <a:t>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brisanja</a:t>
            </a:r>
            <a:endParaRPr lang="hr-HR" dirty="0" smtClean="0"/>
          </a:p>
          <a:p>
            <a:r>
              <a:rPr lang="en-US" dirty="0" err="1" smtClean="0"/>
              <a:t>Dio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želimo</a:t>
            </a:r>
            <a:r>
              <a:rPr lang="en-US" dirty="0" smtClean="0"/>
              <a:t> </a:t>
            </a:r>
            <a:r>
              <a:rPr lang="en-US" dirty="0" err="1" smtClean="0"/>
              <a:t>obrisati</a:t>
            </a:r>
            <a:r>
              <a:rPr lang="en-US" dirty="0" smtClean="0"/>
              <a:t> </a:t>
            </a:r>
            <a:r>
              <a:rPr lang="en-US" dirty="0" err="1" smtClean="0"/>
              <a:t>definiramo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obrascem</a:t>
            </a:r>
            <a:r>
              <a:rPr lang="en-US" dirty="0" smtClean="0"/>
              <a:t>, a </a:t>
            </a:r>
            <a:r>
              <a:rPr lang="en-US" dirty="0" err="1" smtClean="0"/>
              <a:t>moguće</a:t>
            </a:r>
            <a:r>
              <a:rPr lang="en-US" dirty="0" smtClean="0"/>
              <a:t> je </a:t>
            </a:r>
            <a:r>
              <a:rPr lang="en-US" dirty="0" err="1" smtClean="0"/>
              <a:t>brisati</a:t>
            </a:r>
            <a:r>
              <a:rPr lang="en-US" dirty="0" smtClean="0"/>
              <a:t> s </a:t>
            </a:r>
            <a:r>
              <a:rPr lang="en-US" dirty="0" err="1" smtClean="0"/>
              <a:t>lijeve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desne</a:t>
            </a:r>
            <a:r>
              <a:rPr lang="en-US" dirty="0" smtClean="0"/>
              <a:t> </a:t>
            </a:r>
            <a:r>
              <a:rPr lang="en-US" dirty="0" err="1" smtClean="0"/>
              <a:t>strane</a:t>
            </a:r>
            <a:r>
              <a:rPr lang="en-US" dirty="0" smtClean="0"/>
              <a:t> </a:t>
            </a:r>
            <a:r>
              <a:rPr lang="en-US" dirty="0" err="1" smtClean="0"/>
              <a:t>varijable</a:t>
            </a:r>
            <a:r>
              <a:rPr lang="en-US" dirty="0" smtClean="0"/>
              <a:t> </a:t>
            </a:r>
            <a:endParaRPr lang="hr-HR" dirty="0" smtClean="0"/>
          </a:p>
          <a:p>
            <a:r>
              <a:rPr lang="hr-HR" dirty="0" smtClean="0"/>
              <a:t>Otklanja </a:t>
            </a:r>
            <a:r>
              <a:rPr lang="hr-HR" dirty="0" smtClean="0"/>
              <a:t>dijelove </a:t>
            </a:r>
            <a:r>
              <a:rPr lang="hr-HR" dirty="0" smtClean="0"/>
              <a:t>stringa</a:t>
            </a:r>
            <a:endParaRPr lang="hr-HR" dirty="0" smtClean="0"/>
          </a:p>
          <a:p>
            <a:pPr lvl="1"/>
            <a:r>
              <a:rPr lang="en-US" dirty="0" smtClean="0"/>
              <a:t>${</a:t>
            </a:r>
            <a:r>
              <a:rPr lang="en-US" dirty="0" err="1" smtClean="0"/>
              <a:t>var</a:t>
            </a:r>
            <a:r>
              <a:rPr lang="en-US" dirty="0" smtClean="0"/>
              <a:t>#</a:t>
            </a:r>
            <a:r>
              <a:rPr lang="hr-HR" dirty="0" smtClean="0"/>
              <a:t>uzorak</a:t>
            </a:r>
            <a:r>
              <a:rPr lang="en-US" dirty="0" smtClean="0"/>
              <a:t>} </a:t>
            </a:r>
            <a:r>
              <a:rPr lang="hr-HR" dirty="0" smtClean="0"/>
              <a:t>  - Otklanja </a:t>
            </a:r>
            <a:r>
              <a:rPr lang="en-US" dirty="0" smtClean="0"/>
              <a:t> </a:t>
            </a:r>
            <a:r>
              <a:rPr lang="hr-HR" dirty="0" smtClean="0"/>
              <a:t>najkraće podudaranje s početka stringa</a:t>
            </a:r>
          </a:p>
          <a:p>
            <a:pPr lvl="1"/>
            <a:r>
              <a:rPr lang="en-US" dirty="0" smtClean="0"/>
              <a:t>${</a:t>
            </a:r>
            <a:r>
              <a:rPr lang="en-US" dirty="0" err="1" smtClean="0"/>
              <a:t>var</a:t>
            </a:r>
            <a:r>
              <a:rPr lang="en-US" dirty="0" smtClean="0"/>
              <a:t>##</a:t>
            </a:r>
            <a:r>
              <a:rPr lang="hr-HR" dirty="0" smtClean="0"/>
              <a:t> uzorak</a:t>
            </a:r>
            <a:r>
              <a:rPr lang="en-US" dirty="0" smtClean="0"/>
              <a:t>} </a:t>
            </a:r>
            <a:r>
              <a:rPr lang="hr-HR" dirty="0" smtClean="0"/>
              <a:t>- </a:t>
            </a:r>
            <a:r>
              <a:rPr lang="hr-HR" dirty="0" smtClean="0"/>
              <a:t>Otklanja </a:t>
            </a:r>
            <a:r>
              <a:rPr lang="en-US" dirty="0" smtClean="0"/>
              <a:t> </a:t>
            </a:r>
            <a:r>
              <a:rPr lang="hr-HR" dirty="0" smtClean="0"/>
              <a:t>najdulje </a:t>
            </a:r>
            <a:r>
              <a:rPr lang="hr-HR" dirty="0" smtClean="0"/>
              <a:t>podudaranje s početka stringa</a:t>
            </a:r>
            <a:endParaRPr lang="hr-HR" dirty="0" smtClean="0"/>
          </a:p>
          <a:p>
            <a:pPr lvl="1"/>
            <a:r>
              <a:rPr lang="en-US" dirty="0" smtClean="0"/>
              <a:t>${</a:t>
            </a:r>
            <a:r>
              <a:rPr lang="en-US" dirty="0" err="1" smtClean="0"/>
              <a:t>var</a:t>
            </a:r>
            <a:r>
              <a:rPr lang="en-US" dirty="0" smtClean="0"/>
              <a:t>%</a:t>
            </a:r>
            <a:r>
              <a:rPr lang="hr-HR" dirty="0" smtClean="0"/>
              <a:t> uzorak</a:t>
            </a:r>
            <a:r>
              <a:rPr lang="en-US" dirty="0" smtClean="0"/>
              <a:t>} </a:t>
            </a:r>
            <a:r>
              <a:rPr lang="hr-HR" dirty="0" smtClean="0"/>
              <a:t>  - </a:t>
            </a:r>
            <a:r>
              <a:rPr lang="hr-HR" dirty="0" smtClean="0"/>
              <a:t>Otklanja </a:t>
            </a:r>
            <a:r>
              <a:rPr lang="en-US" dirty="0" smtClean="0"/>
              <a:t> </a:t>
            </a:r>
            <a:r>
              <a:rPr lang="hr-HR" dirty="0" smtClean="0"/>
              <a:t>najkraće podudaranje s </a:t>
            </a:r>
            <a:r>
              <a:rPr lang="hr-HR" dirty="0" smtClean="0"/>
              <a:t>kraja </a:t>
            </a:r>
            <a:r>
              <a:rPr lang="hr-HR" dirty="0" smtClean="0"/>
              <a:t>stringa</a:t>
            </a:r>
            <a:endParaRPr lang="hr-HR" dirty="0" smtClean="0"/>
          </a:p>
          <a:p>
            <a:pPr lvl="1"/>
            <a:r>
              <a:rPr lang="en-US" dirty="0" smtClean="0"/>
              <a:t>${</a:t>
            </a:r>
            <a:r>
              <a:rPr lang="en-US" dirty="0" err="1" smtClean="0"/>
              <a:t>var</a:t>
            </a:r>
            <a:r>
              <a:rPr lang="en-US" dirty="0" smtClean="0"/>
              <a:t>%%</a:t>
            </a:r>
            <a:r>
              <a:rPr lang="hr-HR" dirty="0" smtClean="0"/>
              <a:t> uzorak</a:t>
            </a:r>
            <a:r>
              <a:rPr lang="en-US" dirty="0" smtClean="0"/>
              <a:t>} </a:t>
            </a:r>
            <a:r>
              <a:rPr lang="hr-HR" dirty="0" smtClean="0"/>
              <a:t> - </a:t>
            </a:r>
            <a:r>
              <a:rPr lang="hr-HR" dirty="0" smtClean="0"/>
              <a:t>Otklanja </a:t>
            </a:r>
            <a:r>
              <a:rPr lang="en-US" dirty="0" smtClean="0"/>
              <a:t> </a:t>
            </a:r>
            <a:r>
              <a:rPr lang="hr-HR" dirty="0" smtClean="0"/>
              <a:t>najdulje </a:t>
            </a:r>
            <a:r>
              <a:rPr lang="hr-HR" dirty="0" smtClean="0"/>
              <a:t>podudaranje s </a:t>
            </a:r>
            <a:r>
              <a:rPr lang="hr-HR" dirty="0" smtClean="0"/>
              <a:t>kraja stringa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Modifikatori </a:t>
            </a:r>
            <a:r>
              <a:rPr lang="hr-HR" dirty="0" smtClean="0"/>
              <a:t>- </a:t>
            </a:r>
            <a:r>
              <a:rPr lang="hr-HR" dirty="0" smtClean="0"/>
              <a:t>Brisanje uzoraka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Primjer:  var=“</a:t>
            </a:r>
            <a:r>
              <a:rPr lang="en-US" dirty="0" smtClean="0"/>
              <a:t>/Users/</a:t>
            </a:r>
            <a:r>
              <a:rPr lang="en-US" dirty="0" err="1" smtClean="0"/>
              <a:t>zeljko</a:t>
            </a:r>
            <a:r>
              <a:rPr lang="en-US" dirty="0" smtClean="0"/>
              <a:t>/</a:t>
            </a:r>
            <a:r>
              <a:rPr lang="en-US" dirty="0" err="1" smtClean="0"/>
              <a:t>predavanja</a:t>
            </a:r>
            <a:r>
              <a:rPr lang="hr-HR" dirty="0" smtClean="0"/>
              <a:t>/sample.txt”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19480" y="3111335"/>
          <a:ext cx="8128000" cy="2067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13591">
                <a:tc>
                  <a:txBody>
                    <a:bodyPr/>
                    <a:lstStyle/>
                    <a:p>
                      <a:r>
                        <a:rPr lang="hr-HR" dirty="0" smtClean="0"/>
                        <a:t>Naredba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Ispis</a:t>
                      </a:r>
                      <a:endParaRPr lang="en-US" dirty="0"/>
                    </a:p>
                  </a:txBody>
                  <a:tcPr/>
                </a:tc>
              </a:tr>
              <a:tr h="41359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echo ${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#*/}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Users/</a:t>
                      </a:r>
                      <a:r>
                        <a:rPr lang="en-US" dirty="0" err="1" smtClean="0"/>
                        <a:t>zeljko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predavanja</a:t>
                      </a:r>
                      <a:r>
                        <a:rPr lang="hr-HR" dirty="0" smtClean="0"/>
                        <a:t>/sample.txt</a:t>
                      </a:r>
                      <a:endParaRPr lang="en-US" dirty="0"/>
                    </a:p>
                  </a:txBody>
                  <a:tcPr/>
                </a:tc>
              </a:tr>
              <a:tr h="41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echo ${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*/}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sample.txt</a:t>
                      </a:r>
                      <a:endParaRPr lang="en-US" dirty="0" smtClean="0"/>
                    </a:p>
                  </a:txBody>
                  <a:tcPr/>
                </a:tc>
              </a:tr>
              <a:tr h="41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echo ${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/</a:t>
                      </a:r>
                      <a:r>
                        <a:rPr lang="en-US" dirty="0" smtClean="0"/>
                        <a:t>Users/</a:t>
                      </a:r>
                      <a:r>
                        <a:rPr lang="en-US" dirty="0" err="1" smtClean="0"/>
                        <a:t>zeljko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predavanja</a:t>
                      </a:r>
                      <a:r>
                        <a:rPr lang="hr-HR" dirty="0" smtClean="0"/>
                        <a:t>/sample</a:t>
                      </a:r>
                      <a:endParaRPr lang="en-US" dirty="0" smtClean="0"/>
                    </a:p>
                  </a:txBody>
                  <a:tcPr/>
                </a:tc>
              </a:tr>
              <a:tr h="413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echo ${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/</a:t>
                      </a:r>
                      <a:r>
                        <a:rPr lang="en-US" dirty="0" smtClean="0"/>
                        <a:t>Users/</a:t>
                      </a:r>
                      <a:r>
                        <a:rPr lang="en-US" dirty="0" err="1" smtClean="0"/>
                        <a:t>zeljko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predavanja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Modifikatori </a:t>
            </a:r>
            <a:r>
              <a:rPr lang="hr-HR" dirty="0" smtClean="0"/>
              <a:t>- Zamjena uzoraka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Traženje i zamjena uzoraka</a:t>
            </a:r>
          </a:p>
          <a:p>
            <a:pPr lvl="1"/>
            <a:r>
              <a:rPr lang="en-US" dirty="0" smtClean="0"/>
              <a:t>${</a:t>
            </a:r>
            <a:r>
              <a:rPr lang="en-US" dirty="0" err="1" smtClean="0"/>
              <a:t>var</a:t>
            </a:r>
            <a:r>
              <a:rPr lang="en-US" dirty="0" smtClean="0"/>
              <a:t>/</a:t>
            </a:r>
            <a:r>
              <a:rPr lang="hr-HR" dirty="0" smtClean="0"/>
              <a:t>uzorak</a:t>
            </a:r>
            <a:r>
              <a:rPr lang="en-US" dirty="0" smtClean="0"/>
              <a:t>/string}</a:t>
            </a:r>
            <a:r>
              <a:rPr lang="hr-HR" dirty="0" smtClean="0"/>
              <a:t>  -Zamjenjuje prvo pojavljivanje uzorka sa stringom</a:t>
            </a:r>
          </a:p>
          <a:p>
            <a:pPr lvl="1"/>
            <a:r>
              <a:rPr lang="en-US" dirty="0" smtClean="0"/>
              <a:t>${</a:t>
            </a:r>
            <a:r>
              <a:rPr lang="en-US" dirty="0" err="1" smtClean="0"/>
              <a:t>var</a:t>
            </a:r>
            <a:r>
              <a:rPr lang="en-US" dirty="0" smtClean="0"/>
              <a:t>//</a:t>
            </a:r>
            <a:r>
              <a:rPr lang="hr-HR" dirty="0" smtClean="0"/>
              <a:t>uzorak</a:t>
            </a:r>
            <a:r>
              <a:rPr lang="en-US" dirty="0" smtClean="0"/>
              <a:t>/string}</a:t>
            </a:r>
            <a:r>
              <a:rPr lang="hr-HR" dirty="0" smtClean="0"/>
              <a:t>  - Zamjenjuje sva </a:t>
            </a:r>
            <a:r>
              <a:rPr lang="hr-HR" dirty="0" smtClean="0"/>
              <a:t>pojavljivanje uzorka sa </a:t>
            </a:r>
            <a:r>
              <a:rPr lang="hr-HR" dirty="0" smtClean="0"/>
              <a:t>stringom</a:t>
            </a:r>
          </a:p>
          <a:p>
            <a:r>
              <a:rPr lang="hr-HR" dirty="0" smtClean="0"/>
              <a:t>Primjer:  var</a:t>
            </a:r>
            <a:r>
              <a:rPr lang="hr-HR" dirty="0" smtClean="0"/>
              <a:t>=“sampletxt.txt</a:t>
            </a:r>
            <a:r>
              <a:rPr lang="hr-HR" dirty="0" smtClean="0"/>
              <a:t>”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46992" y="3871356"/>
          <a:ext cx="8128000" cy="167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18342">
                <a:tc>
                  <a:txBody>
                    <a:bodyPr/>
                    <a:lstStyle/>
                    <a:p>
                      <a:r>
                        <a:rPr lang="hr-HR" dirty="0" smtClean="0"/>
                        <a:t>Naredba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Ispis</a:t>
                      </a:r>
                      <a:endParaRPr lang="en-US" dirty="0"/>
                    </a:p>
                  </a:txBody>
                  <a:tcPr/>
                </a:tc>
              </a:tr>
              <a:tr h="418342"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echo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/txt/jpg}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samplejpg.txt</a:t>
                      </a:r>
                      <a:endParaRPr lang="en-US" dirty="0"/>
                    </a:p>
                  </a:txBody>
                  <a:tcPr/>
                </a:tc>
              </a:tr>
              <a:tr h="418342"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echo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txt/jpg}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sampletxt.jpg</a:t>
                      </a:r>
                      <a:endParaRPr lang="en-US" dirty="0" smtClean="0"/>
                    </a:p>
                  </a:txBody>
                  <a:tcPr/>
                </a:tc>
              </a:tr>
              <a:tr h="418342"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echo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txt/jpg}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samplejpg.jpg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Primjer</a:t>
            </a:r>
            <a:r>
              <a:rPr lang="en-US" dirty="0" smtClean="0"/>
              <a:t> – Bash </a:t>
            </a:r>
            <a:r>
              <a:rPr lang="en-US" dirty="0" err="1" smtClean="0"/>
              <a:t>programiranje</a:t>
            </a:r>
            <a:r>
              <a:rPr lang="en-US" dirty="0" smtClean="0"/>
              <a:t>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7524"/>
            <a:ext cx="10515600" cy="466943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/>
              <a:t>Potrebno</a:t>
            </a:r>
            <a:r>
              <a:rPr lang="en-US" sz="2000" dirty="0" smtClean="0"/>
              <a:t> je </a:t>
            </a:r>
            <a:r>
              <a:rPr lang="en-US" sz="2000" dirty="0" err="1" smtClean="0"/>
              <a:t>preimenovati</a:t>
            </a:r>
            <a:r>
              <a:rPr lang="en-US" sz="2000" dirty="0" smtClean="0"/>
              <a:t> </a:t>
            </a:r>
            <a:r>
              <a:rPr lang="en-US" sz="2000" dirty="0" err="1" smtClean="0"/>
              <a:t>veliku</a:t>
            </a:r>
            <a:r>
              <a:rPr lang="en-US" sz="2000" dirty="0" smtClean="0"/>
              <a:t> </a:t>
            </a:r>
            <a:r>
              <a:rPr lang="en-US" sz="2000" dirty="0" err="1" smtClean="0"/>
              <a:t>skupinu</a:t>
            </a:r>
            <a:r>
              <a:rPr lang="en-US" sz="2000" dirty="0" smtClean="0"/>
              <a:t> </a:t>
            </a:r>
            <a:r>
              <a:rPr lang="en-US" sz="2000" dirty="0" err="1" smtClean="0"/>
              <a:t>datoteka</a:t>
            </a:r>
            <a:r>
              <a:rPr lang="en-US" sz="2000" dirty="0" smtClean="0"/>
              <a:t> </a:t>
            </a:r>
            <a:r>
              <a:rPr lang="en-US" sz="2000" dirty="0" err="1" smtClean="0"/>
              <a:t>čiji</a:t>
            </a:r>
            <a:r>
              <a:rPr lang="en-US" sz="2000" dirty="0" smtClean="0"/>
              <a:t> </a:t>
            </a:r>
            <a:r>
              <a:rPr lang="en-US" sz="2000" dirty="0" err="1" smtClean="0"/>
              <a:t>oblik</a:t>
            </a:r>
            <a:r>
              <a:rPr lang="en-US" sz="2000" dirty="0" smtClean="0"/>
              <a:t> </a:t>
            </a:r>
            <a:r>
              <a:rPr lang="en-US" sz="2000" dirty="0" err="1" smtClean="0"/>
              <a:t>imena</a:t>
            </a:r>
            <a:r>
              <a:rPr lang="en-US" sz="2000" dirty="0" smtClean="0"/>
              <a:t> je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DSC_YYYY-MM-DD_NNNN.JPG u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novi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oblik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 Ljeto_YYYY_NNNN.JPG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err="1" smtClean="0"/>
              <a:t>rješenje</a:t>
            </a:r>
            <a:r>
              <a:rPr lang="en-US" sz="2000" dirty="0" smtClean="0"/>
              <a:t> 1 </a:t>
            </a:r>
          </a:p>
          <a:p>
            <a:pPr lvl="1"/>
            <a:r>
              <a:rPr lang="en-US" sz="1800" dirty="0" err="1" smtClean="0"/>
              <a:t>otvoriti</a:t>
            </a:r>
            <a:r>
              <a:rPr lang="en-US" sz="1800" dirty="0" smtClean="0"/>
              <a:t> Windows Explorer </a:t>
            </a:r>
          </a:p>
          <a:p>
            <a:pPr lvl="1"/>
            <a:r>
              <a:rPr lang="en-US" sz="1800" dirty="0" err="1" smtClean="0"/>
              <a:t>klik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desnu</a:t>
            </a:r>
            <a:r>
              <a:rPr lang="en-US" sz="1800" dirty="0" smtClean="0"/>
              <a:t> </a:t>
            </a:r>
            <a:r>
              <a:rPr lang="en-US" sz="1800" dirty="0" err="1" smtClean="0"/>
              <a:t>tipku</a:t>
            </a:r>
            <a:r>
              <a:rPr lang="en-US" sz="1800" dirty="0" smtClean="0"/>
              <a:t> </a:t>
            </a:r>
            <a:r>
              <a:rPr lang="en-US" sz="1800" dirty="0" err="1" smtClean="0"/>
              <a:t>miša</a:t>
            </a:r>
            <a:r>
              <a:rPr lang="en-US" sz="1800" dirty="0" smtClean="0"/>
              <a:t> </a:t>
            </a:r>
            <a:r>
              <a:rPr lang="en-US" sz="1800" dirty="0" err="1" smtClean="0"/>
              <a:t>nad</a:t>
            </a:r>
            <a:r>
              <a:rPr lang="en-US" sz="1800" dirty="0" smtClean="0"/>
              <a:t> </a:t>
            </a:r>
            <a:r>
              <a:rPr lang="en-US" sz="1800" dirty="0" err="1" smtClean="0"/>
              <a:t>imenom</a:t>
            </a:r>
            <a:r>
              <a:rPr lang="en-US" sz="1800" dirty="0" smtClean="0"/>
              <a:t> </a:t>
            </a:r>
            <a:r>
              <a:rPr lang="en-US" sz="1800" dirty="0" err="1" smtClean="0"/>
              <a:t>datoteke</a:t>
            </a:r>
            <a:endParaRPr lang="en-US" sz="1800" dirty="0" smtClean="0"/>
          </a:p>
          <a:p>
            <a:pPr lvl="1"/>
            <a:r>
              <a:rPr lang="en-US" sz="1800" dirty="0" err="1" smtClean="0"/>
              <a:t>opcija</a:t>
            </a:r>
            <a:r>
              <a:rPr lang="en-US" sz="1800" dirty="0" smtClean="0"/>
              <a:t> Rename</a:t>
            </a:r>
          </a:p>
          <a:p>
            <a:pPr lvl="1"/>
            <a:r>
              <a:rPr lang="en-US" sz="1800" dirty="0" err="1" smtClean="0"/>
              <a:t>urediti</a:t>
            </a:r>
            <a:r>
              <a:rPr lang="en-US" sz="1800" dirty="0" smtClean="0"/>
              <a:t> </a:t>
            </a:r>
            <a:r>
              <a:rPr lang="en-US" sz="1800" dirty="0" err="1" smtClean="0"/>
              <a:t>ime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err="1" smtClean="0"/>
              <a:t>napraviti</a:t>
            </a:r>
            <a:r>
              <a:rPr lang="en-US" sz="1800" dirty="0" smtClean="0"/>
              <a:t> to </a:t>
            </a:r>
            <a:r>
              <a:rPr lang="en-US" sz="1800" dirty="0" err="1" smtClean="0"/>
              <a:t>za</a:t>
            </a:r>
            <a:r>
              <a:rPr lang="en-US" sz="1800" dirty="0" smtClean="0"/>
              <a:t> </a:t>
            </a:r>
            <a:r>
              <a:rPr lang="en-US" sz="1800" dirty="0" err="1" smtClean="0"/>
              <a:t>svaku</a:t>
            </a:r>
            <a:r>
              <a:rPr lang="en-US" sz="1800" dirty="0" smtClean="0"/>
              <a:t> </a:t>
            </a:r>
            <a:r>
              <a:rPr lang="en-US" sz="1800" dirty="0" err="1" smtClean="0"/>
              <a:t>od</a:t>
            </a:r>
            <a:r>
              <a:rPr lang="en-US" sz="1800" dirty="0" smtClean="0"/>
              <a:t> </a:t>
            </a:r>
            <a:r>
              <a:rPr lang="en-US" sz="1800" dirty="0" err="1" smtClean="0"/>
              <a:t>datoteka</a:t>
            </a:r>
            <a:r>
              <a:rPr lang="en-US" sz="1800" dirty="0" smtClean="0"/>
              <a:t> (</a:t>
            </a:r>
            <a:r>
              <a:rPr lang="en-US" sz="1800" dirty="0" err="1" smtClean="0"/>
              <a:t>fotografija</a:t>
            </a:r>
            <a:r>
              <a:rPr lang="en-US" sz="1800" dirty="0" smtClean="0"/>
              <a:t>) </a:t>
            </a:r>
          </a:p>
          <a:p>
            <a:r>
              <a:rPr lang="en-US" sz="2000" dirty="0" err="1" smtClean="0"/>
              <a:t>rješenje</a:t>
            </a:r>
            <a:r>
              <a:rPr lang="en-US" sz="2000" dirty="0" smtClean="0"/>
              <a:t> 2</a:t>
            </a:r>
          </a:p>
          <a:p>
            <a:pPr lvl="1"/>
            <a:r>
              <a:rPr lang="en-US" sz="1800" dirty="0" err="1" smtClean="0"/>
              <a:t>iz</a:t>
            </a:r>
            <a:r>
              <a:rPr lang="en-US" sz="1800" dirty="0" smtClean="0"/>
              <a:t> </a:t>
            </a:r>
            <a:r>
              <a:rPr lang="en-US" sz="1800" dirty="0" err="1" smtClean="0"/>
              <a:t>naredbenog</a:t>
            </a:r>
            <a:r>
              <a:rPr lang="en-US" sz="1800" dirty="0" smtClean="0"/>
              <a:t> </a:t>
            </a:r>
            <a:r>
              <a:rPr lang="en-US" sz="1800" dirty="0" err="1" smtClean="0"/>
              <a:t>retka</a:t>
            </a:r>
            <a:r>
              <a:rPr lang="en-US" sz="1800" dirty="0" smtClean="0"/>
              <a:t> </a:t>
            </a:r>
            <a:r>
              <a:rPr lang="en-US" sz="1800" dirty="0" err="1" smtClean="0"/>
              <a:t>ljuske</a:t>
            </a:r>
            <a:r>
              <a:rPr lang="en-US" sz="1800" dirty="0" smtClean="0"/>
              <a:t> </a:t>
            </a:r>
            <a:r>
              <a:rPr lang="en-US" sz="1800" dirty="0" err="1" smtClean="0"/>
              <a:t>operacijskog</a:t>
            </a:r>
            <a:r>
              <a:rPr lang="en-US" sz="1800" dirty="0" smtClean="0"/>
              <a:t> </a:t>
            </a:r>
            <a:r>
              <a:rPr lang="en-US" sz="1800" dirty="0" err="1" smtClean="0"/>
              <a:t>sustava</a:t>
            </a:r>
            <a:r>
              <a:rPr lang="en-US" sz="1800" dirty="0" smtClean="0"/>
              <a:t> (</a:t>
            </a:r>
            <a:r>
              <a:rPr lang="en-US" sz="1800" dirty="0" err="1" smtClean="0"/>
              <a:t>npr</a:t>
            </a:r>
            <a:r>
              <a:rPr lang="en-US" sz="1800" dirty="0" smtClean="0"/>
              <a:t>.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bash</a:t>
            </a:r>
            <a:r>
              <a:rPr lang="en-US" sz="1800" dirty="0" smtClean="0"/>
              <a:t>) </a:t>
            </a:r>
            <a:r>
              <a:rPr lang="en-US" sz="1800" dirty="0" err="1" smtClean="0"/>
              <a:t>pozivati</a:t>
            </a:r>
            <a:r>
              <a:rPr lang="en-US" sz="1800" dirty="0" smtClean="0"/>
              <a:t> </a:t>
            </a:r>
            <a:r>
              <a:rPr lang="en-US" sz="1800" dirty="0" err="1" smtClean="0"/>
              <a:t>naredbu</a:t>
            </a:r>
            <a:r>
              <a:rPr lang="en-US" sz="1800" dirty="0" smtClean="0"/>
              <a:t>: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</a:rPr>
              <a:t>  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mv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 DSC_2011-07-22_1234.JPG Ljeto_2011_1234.JPG 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7085</TotalTime>
  <Words>596</Words>
  <Application>Microsoft Macintosh PowerPoint</Application>
  <PresentationFormat>Custom</PresentationFormat>
  <Paragraphs>124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Skriptni jezik Bash ljuske</vt:lpstr>
      <vt:lpstr>Sadržaj</vt:lpstr>
      <vt:lpstr>Zamjenski znakovi</vt:lpstr>
      <vt:lpstr>Zamjenski znakovi</vt:lpstr>
      <vt:lpstr>Modifikatori i širenje varijabli</vt:lpstr>
      <vt:lpstr>Modifikatori i širenje varijabli</vt:lpstr>
      <vt:lpstr>Modifikatori - Brisanje uzoraka</vt:lpstr>
      <vt:lpstr>Modifikatori - Zamjena uzoraka</vt:lpstr>
      <vt:lpstr>Primjer – Bash programiranje (1) </vt:lpstr>
      <vt:lpstr>Primjer – Bash programiranje (2) </vt:lpstr>
      <vt:lpstr>Pitanja?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prezentacije</dc:title>
  <dc:creator>Microsoft Office User</dc:creator>
  <cp:lastModifiedBy>zeljko</cp:lastModifiedBy>
  <cp:revision>636</cp:revision>
  <dcterms:created xsi:type="dcterms:W3CDTF">2018-12-11T11:51:47Z</dcterms:created>
  <dcterms:modified xsi:type="dcterms:W3CDTF">2020-04-23T23:02:29Z</dcterms:modified>
</cp:coreProperties>
</file>