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408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2" autoAdjust="0"/>
    <p:restoredTop sz="91940" autoAdjust="0"/>
  </p:normalViewPr>
  <p:slideViewPr>
    <p:cSldViewPr snapToGrid="0" snapToObjects="1">
      <p:cViewPr varScale="1">
        <p:scale>
          <a:sx n="68" d="100"/>
          <a:sy n="68" d="100"/>
        </p:scale>
        <p:origin x="78" y="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13965-7DF7-421E-8DEC-4E394B21E77D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49BA-0F1A-4758-BDA0-0A4FDC39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5FD-F45B-41AE-B7D4-B24AE842FFF1}" type="datetime1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B144-AD7E-45AD-B8B3-121C0C83AAA4}" type="datetime1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1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8F93-448E-4E9C-8C92-5C4842088774}" type="datetime1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68A1-F47C-4EB7-A917-F78A9FA77B3F}" type="datetime1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6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607"/>
            <a:ext cx="9199194" cy="986244"/>
          </a:xfrm>
        </p:spPr>
        <p:txBody>
          <a:bodyPr/>
          <a:lstStyle/>
          <a:p>
            <a:r>
              <a:rPr lang="hr-H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119"/>
            <a:ext cx="10515600" cy="46718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hr-HR" dirty="0"/>
              <a:t>Click to edit Master text styles</a:t>
            </a:r>
          </a:p>
          <a:p>
            <a:pPr lvl="1"/>
            <a:r>
              <a:rPr lang="hr-HR" dirty="0"/>
              <a:t>Second level</a:t>
            </a:r>
          </a:p>
          <a:p>
            <a:pPr lvl="2"/>
            <a:r>
              <a:rPr lang="hr-HR" dirty="0"/>
              <a:t>Third level</a:t>
            </a:r>
          </a:p>
          <a:p>
            <a:pPr lvl="3"/>
            <a:r>
              <a:rPr lang="hr-HR" dirty="0"/>
              <a:t>Fourth level</a:t>
            </a:r>
          </a:p>
          <a:p>
            <a:pPr lvl="4"/>
            <a:r>
              <a:rPr lang="hr-H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24122" y="6420519"/>
            <a:ext cx="11001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A08E62-EA57-4915-BB67-D1D5702BC928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12768"/>
            <a:ext cx="46293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246" y="6420520"/>
            <a:ext cx="112955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DEABCD-680C-9740-9F8C-EC89DB9818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952999" y="6420520"/>
            <a:ext cx="35858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Python – </a:t>
            </a:r>
            <a:r>
              <a:rPr lang="en-US" sz="1200" dirty="0" err="1">
                <a:solidFill>
                  <a:schemeClr val="bg1"/>
                </a:solidFill>
              </a:rPr>
              <a:t>matrica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rječnik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3120" y="1099101"/>
            <a:ext cx="978789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8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2425"/>
            <a:ext cx="10515600" cy="50845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hr-HR" dirty="0"/>
              <a:t>Click to edit Master text styles</a:t>
            </a:r>
          </a:p>
          <a:p>
            <a:pPr lvl="1"/>
            <a:r>
              <a:rPr lang="hr-HR" dirty="0"/>
              <a:t>Second level</a:t>
            </a:r>
          </a:p>
          <a:p>
            <a:pPr lvl="2"/>
            <a:r>
              <a:rPr lang="hr-HR" dirty="0"/>
              <a:t>Third level</a:t>
            </a:r>
          </a:p>
          <a:p>
            <a:pPr lvl="3"/>
            <a:r>
              <a:rPr lang="hr-HR" dirty="0"/>
              <a:t>Fourth level</a:t>
            </a:r>
          </a:p>
          <a:p>
            <a:pPr lvl="4"/>
            <a:r>
              <a:rPr lang="hr-H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84365" y="6356351"/>
            <a:ext cx="1139881" cy="365125"/>
          </a:xfrm>
        </p:spPr>
        <p:txBody>
          <a:bodyPr/>
          <a:lstStyle/>
          <a:p>
            <a:fld id="{794DE765-5391-489F-98B6-B275C2050965}" type="datetime1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952999" y="6356352"/>
            <a:ext cx="35858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Uvodno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predavanje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18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EE12-E054-4894-AEF1-57F514259A9A}" type="datetime1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1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174C-E340-4DCF-8E1B-5B6FF375E0EA}" type="datetime1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10FA-6739-4D90-9347-B0A1CEDA482C}" type="datetime1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24D0-9FEF-4071-8074-ECE1BB945508}" type="datetime1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1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3ED2-558A-4CE2-927B-ADF7A195BB38}" type="datetime1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4859-C2C6-4898-ACFB-5D946F6FFDA7}" type="datetime1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5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199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/>
              <a:t>Click to edit Master text styles</a:t>
            </a:r>
          </a:p>
          <a:p>
            <a:pPr lvl="1"/>
            <a:r>
              <a:rPr lang="hr-HR" dirty="0"/>
              <a:t>Second level</a:t>
            </a:r>
          </a:p>
          <a:p>
            <a:pPr lvl="2"/>
            <a:r>
              <a:rPr lang="hr-HR" dirty="0"/>
              <a:t>Third level</a:t>
            </a:r>
          </a:p>
          <a:p>
            <a:pPr lvl="3"/>
            <a:r>
              <a:rPr lang="hr-HR" dirty="0"/>
              <a:t>Fourth level</a:t>
            </a:r>
          </a:p>
          <a:p>
            <a:pPr lvl="4"/>
            <a:r>
              <a:rPr lang="hr-H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8881" y="6356351"/>
            <a:ext cx="1685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CDB4DB-BBBD-4186-83F8-6361D7DFDC56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48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Skriptni</a:t>
            </a:r>
            <a:r>
              <a:rPr lang="en-US" dirty="0"/>
              <a:t> </a:t>
            </a:r>
            <a:r>
              <a:rPr lang="en-US" dirty="0" err="1"/>
              <a:t>jezici</a:t>
            </a:r>
            <a:r>
              <a:rPr lang="en-US" dirty="0"/>
              <a:t> | dr.sc. </a:t>
            </a:r>
            <a:r>
              <a:rPr lang="en-US" dirty="0" err="1"/>
              <a:t>Željko</a:t>
            </a:r>
            <a:r>
              <a:rPr lang="en-US" dirty="0"/>
              <a:t> </a:t>
            </a:r>
            <a:r>
              <a:rPr lang="en-US" dirty="0" err="1"/>
              <a:t>Marušić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4246" y="6356352"/>
            <a:ext cx="11295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Slikovni rezultat za sum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037394" y="368563"/>
            <a:ext cx="1713186" cy="809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880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5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680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Python –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skup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58"/>
            <a:ext cx="9144000" cy="1655762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Kolegij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Rješavanje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problema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programiranjem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Nositelj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dr.sc.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Željko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Marušić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doc.</a:t>
            </a:r>
          </a:p>
        </p:txBody>
      </p:sp>
    </p:spTree>
    <p:extLst>
      <p:ext uri="{BB962C8B-B14F-4D97-AF65-F5344CB8AC3E}">
        <p14:creationId xmlns:p14="http://schemas.microsoft.com/office/powerpoint/2010/main" val="1046929999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943-8C34-4438-B355-994CADD2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0ABC-5A61-48E8-93AE-4A458E65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5C0D6-3D09-4869-B74F-2D983EF9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08326-B6F1-40BA-AED3-A07826C9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1BA76-5FF7-4A21-A3D4-03E9C92D4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5" y="1461446"/>
            <a:ext cx="7122868" cy="47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9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4CBC-CAD1-4E54-936C-81979236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BE2E-6BBA-4CC4-BDF0-CE332D501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Skup je kolekcija objekata</a:t>
            </a:r>
            <a:endParaRPr lang="en-US" dirty="0"/>
          </a:p>
          <a:p>
            <a:r>
              <a:rPr lang="hr-BA" dirty="0"/>
              <a:t>Objekti u skupu nemaju poredak</a:t>
            </a:r>
            <a:endParaRPr lang="en-US" dirty="0"/>
          </a:p>
          <a:p>
            <a:r>
              <a:rPr lang="hr-BA" dirty="0"/>
              <a:t>Objekti u skupu mogu biti samo od nepromjenjivih tipova podataka</a:t>
            </a:r>
            <a:endParaRPr lang="en-US" dirty="0"/>
          </a:p>
          <a:p>
            <a:r>
              <a:rPr lang="hr-BA" dirty="0"/>
              <a:t>Promjenjivi tipovi</a:t>
            </a:r>
            <a:endParaRPr lang="en-US" dirty="0"/>
          </a:p>
          <a:p>
            <a:pPr lvl="1"/>
            <a:r>
              <a:rPr lang="hr-BA" dirty="0"/>
              <a:t> lista (list) </a:t>
            </a:r>
            <a:endParaRPr lang="en-US" dirty="0"/>
          </a:p>
          <a:p>
            <a:pPr lvl="1"/>
            <a:r>
              <a:rPr lang="hr-BA" dirty="0"/>
              <a:t>skup (set)</a:t>
            </a:r>
            <a:endParaRPr lang="en-US" dirty="0"/>
          </a:p>
          <a:p>
            <a:pPr lvl="1"/>
            <a:r>
              <a:rPr lang="hr-BA" dirty="0"/>
              <a:t> rječnik (dict) </a:t>
            </a:r>
            <a:endParaRPr lang="en-US" dirty="0"/>
          </a:p>
          <a:p>
            <a:r>
              <a:rPr lang="hr-BA" dirty="0"/>
              <a:t>Nepromjenjivi tipovi</a:t>
            </a:r>
            <a:endParaRPr lang="en-US" dirty="0"/>
          </a:p>
          <a:p>
            <a:pPr lvl="1"/>
            <a:r>
              <a:rPr lang="hr-BA" dirty="0"/>
              <a:t>broj (int, float) </a:t>
            </a:r>
            <a:endParaRPr lang="en-US" dirty="0"/>
          </a:p>
          <a:p>
            <a:pPr lvl="1"/>
            <a:r>
              <a:rPr lang="hr-BA" dirty="0"/>
              <a:t>string (str) </a:t>
            </a:r>
            <a:endParaRPr lang="en-US" dirty="0"/>
          </a:p>
          <a:p>
            <a:pPr lvl="1"/>
            <a:r>
              <a:rPr lang="hr-BA" dirty="0"/>
              <a:t>n-torka (tuple) </a:t>
            </a:r>
            <a:endParaRPr lang="en-US" dirty="0"/>
          </a:p>
          <a:p>
            <a:pPr lvl="1"/>
            <a:r>
              <a:rPr lang="hr-BA" dirty="0"/>
              <a:t>"zamrznuti" skup (frozenset)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F4B1D-9542-40C3-ADC0-7FA9DA89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BC0FB-D199-4A93-AAB6-91496FEB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80E4-3E25-4241-85DD-6E80797C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9E86-3941-42E7-B38F-C3757C4F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Prazni skup je jednak set()</a:t>
            </a:r>
            <a:endParaRPr lang="en-US" dirty="0"/>
          </a:p>
          <a:p>
            <a:r>
              <a:rPr lang="hr-BA" dirty="0"/>
              <a:t>Ako inicijaliziramo skup s postojećim podacima onda možemo pisati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ili</a:t>
            </a: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1D14D-D508-4EA3-B6B3-3943C1EA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0A82A-4DF2-459F-A0A9-12EE0C48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206CF-5F89-4026-A19B-C6FF28B5E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57450"/>
            <a:ext cx="10496550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5D078A-8FCC-45A4-BEE8-BCB2C60A5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993424"/>
            <a:ext cx="106108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8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3A5-94D2-41E8-AA4E-F10DA082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D5AC-222F-4187-B7C2-17014F1D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dirty="0"/>
              <a:t>U skup ne možemo stavljati listu, rječnik, drugi skup (osim ako nije "zamrznuti" skup)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hr-BA" dirty="0"/>
              <a:t>Alternativno rješenje je da </a:t>
            </a:r>
            <a:endParaRPr lang="en-US" dirty="0"/>
          </a:p>
          <a:p>
            <a:pPr lvl="1"/>
            <a:r>
              <a:rPr lang="hr-BA" dirty="0"/>
              <a:t>umjesto liste koristimo n-torku, </a:t>
            </a:r>
            <a:endParaRPr lang="en-US" dirty="0"/>
          </a:p>
          <a:p>
            <a:pPr lvl="1"/>
            <a:r>
              <a:rPr lang="hr-BA" dirty="0"/>
              <a:t>umjesto rječnika koristimo zamrznuti skup parova ključeva i vrijednosti, </a:t>
            </a:r>
            <a:endParaRPr lang="en-US" dirty="0"/>
          </a:p>
          <a:p>
            <a:pPr lvl="1"/>
            <a:r>
              <a:rPr lang="hr-BA" dirty="0"/>
              <a:t>umjesto skupa koristimo zamrznuti skup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141DE-4D87-47D5-8302-9386F728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4A5B9-62B3-4F59-98EE-F1EAFC3E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9D655-5524-4E73-B1F8-95F1F974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782" y="2027371"/>
            <a:ext cx="5876436" cy="1661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CB824-4BFD-421F-9846-CBDCC9381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478254"/>
            <a:ext cx="7037704" cy="8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8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AEDB-ECB3-4778-8C7F-9899C60F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Operacije nad skupom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D06D-4BC1-40B1-9ECE-E5ABE46B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E2A13-C96F-4C6B-A48D-3047402F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75875-0D5E-4D82-8933-9678D052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BF2D0-29C3-47BA-8094-B7797BD9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17" y="1490656"/>
            <a:ext cx="6653432" cy="457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13E2-3BCF-4FE2-A1C0-B439E86E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Ekvivalentni izrazi nad skupovima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5CD0-EF46-44A0-B74E-A92AE7B0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689B-CA0E-48D4-BFFE-86DFE8F9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A8901-786E-402E-B3FE-B1F3FDCC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211EB-9AE1-4198-A5AE-D060E6DBB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56" y="1726400"/>
            <a:ext cx="7604833" cy="379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7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DAAC-C2C4-40E8-8D88-5BA04C8F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38BE-0706-4132-8F1D-4F061AE1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 dani skup S nađi sve dvočlane podskupove od S </a:t>
            </a:r>
            <a:endParaRPr lang="en-US" dirty="0"/>
          </a:p>
          <a:p>
            <a:r>
              <a:rPr lang="pl-PL" dirty="0"/>
              <a:t> def dvoclani_podskup(s):</a:t>
            </a: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79C23-8C4C-4DBC-A478-026C4D56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DC39C-3FCB-4294-90A8-7D47D6ED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53A70-4338-4038-AB41-214ED014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65" y="2997151"/>
            <a:ext cx="78771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6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45D9-AB2A-4801-86B9-1C12D63A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07C8-7048-47D5-BB06-17D82CCF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Pronađi sve particije skupa S </a:t>
            </a:r>
            <a:endParaRPr lang="en-US" dirty="0"/>
          </a:p>
          <a:p>
            <a:r>
              <a:rPr lang="hr-BA" dirty="0"/>
              <a:t>Neka je S = {1, 2, 3, 4} </a:t>
            </a:r>
            <a:endParaRPr lang="en-US" dirty="0"/>
          </a:p>
          <a:p>
            <a:r>
              <a:rPr lang="hr-BA" dirty="0"/>
              <a:t>Particije od S su</a:t>
            </a:r>
            <a:endParaRPr lang="en-US" dirty="0"/>
          </a:p>
          <a:p>
            <a:pPr lvl="1"/>
            <a:r>
              <a:rPr lang="hr-BA" dirty="0"/>
              <a:t> {}, </a:t>
            </a:r>
            <a:endParaRPr lang="en-US" dirty="0"/>
          </a:p>
          <a:p>
            <a:pPr lvl="1"/>
            <a:r>
              <a:rPr lang="hr-BA" dirty="0"/>
              <a:t>{1}, {2}, {3}, {4},</a:t>
            </a:r>
            <a:endParaRPr lang="en-US" dirty="0"/>
          </a:p>
          <a:p>
            <a:pPr lvl="1"/>
            <a:r>
              <a:rPr lang="hr-BA" dirty="0"/>
              <a:t> {1,2}, {1,3}, {1,4}, {2,3}, {2,4},{3,4} </a:t>
            </a:r>
            <a:endParaRPr lang="en-US" dirty="0"/>
          </a:p>
          <a:p>
            <a:pPr lvl="1"/>
            <a:r>
              <a:rPr lang="hr-BA" dirty="0"/>
              <a:t>{1,2,3},{1,2,4},{1,3,4},{2,3,4} </a:t>
            </a:r>
            <a:endParaRPr lang="en-US" dirty="0"/>
          </a:p>
          <a:p>
            <a:pPr lvl="1"/>
            <a:r>
              <a:rPr lang="hr-BA" dirty="0"/>
              <a:t>{1,2,3,4}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B4700-E0B3-4549-AACB-007932E5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7FFDE-ED9B-41BE-8950-076F55DD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4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3BC6-B1F8-48B5-BBB2-61FA78D9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E065-8711-4643-B1CC-6A3EC8BEE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19"/>
            <a:ext cx="3905250" cy="4671844"/>
          </a:xfrm>
        </p:spPr>
        <p:txBody>
          <a:bodyPr/>
          <a:lstStyle/>
          <a:p>
            <a:r>
              <a:rPr lang="hr-BA" dirty="0"/>
              <a:t>ideja je da binarnim brojevima označimo koje ćemo elemente uzimati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5D063-A3D3-4D1F-8B07-C4B240C3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0DB4-F426-4888-A4A0-05F16D41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99541-70F0-415D-9818-23EED2577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73" y="1490656"/>
            <a:ext cx="5267899" cy="44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5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13215</TotalTime>
  <Words>339</Words>
  <Application>Microsoft Office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Python – skup</vt:lpstr>
      <vt:lpstr>Skup</vt:lpstr>
      <vt:lpstr>Skup</vt:lpstr>
      <vt:lpstr>Skup</vt:lpstr>
      <vt:lpstr>Operacije nad skupom</vt:lpstr>
      <vt:lpstr>Ekvivalentni izrazi nad skupovima</vt:lpstr>
      <vt:lpstr>Problem 1</vt:lpstr>
      <vt:lpstr>Problem 2</vt:lpstr>
      <vt:lpstr>Problem 2</vt:lpstr>
      <vt:lpstr>Problem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prezentacije</dc:title>
  <dc:creator>Microsoft Office User</dc:creator>
  <cp:lastModifiedBy>Zeljko Marusic</cp:lastModifiedBy>
  <cp:revision>1161</cp:revision>
  <dcterms:created xsi:type="dcterms:W3CDTF">2018-12-11T11:51:47Z</dcterms:created>
  <dcterms:modified xsi:type="dcterms:W3CDTF">2021-04-30T12:50:17Z</dcterms:modified>
</cp:coreProperties>
</file>