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94d78c9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94d78c9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94d78c97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94d78c97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4d78c97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4d78c97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94d78c97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94d78c97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94d78c97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94d78c97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94d78c97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94d78c97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historia del Titanic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Titanic fue un accidente con una tasa de mortalidad alta…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-La mortalidad del accidente apenas supera el 60% 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600" y="1536025"/>
            <a:ext cx="2983400" cy="314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78075" y="424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esa ocasión, los datos apoyan que se dio el “Las mujeres y los niños primero”, pero…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357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 diferencia de mortalidad entre mujeres y hombres es abrumadora.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Lo mismo pasa con los niños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7475"/>
            <a:ext cx="4125974" cy="324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 la clase en la que viajes tuvo una influencia significativa y podría explicar…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3677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Muchos más hombres sobrevivieron de forma relativa de primera clase en comparación con segunda y tercera 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473" y="1721225"/>
            <a:ext cx="3500674" cy="30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 las tasas de diferencias entre mujeres y niños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2562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aprecia que la diferencia de mortalidad proviene directamente de la elección de viaje en 3ª clase en el barco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465" l="0" r="0" t="465"/>
          <a:stretch/>
        </p:blipFill>
        <p:spPr>
          <a:xfrm>
            <a:off x="6065375" y="2484450"/>
            <a:ext cx="2692023" cy="235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200" y="1504250"/>
            <a:ext cx="2562176" cy="22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599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Además aunque el puerto de embarque parece influir, se podría asumir que lo fue el tipo de pasaje que embarcó cada uno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1681" t="0"/>
          <a:stretch/>
        </p:blipFill>
        <p:spPr>
          <a:xfrm>
            <a:off x="1410500" y="2361300"/>
            <a:ext cx="2509500" cy="230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074" y="2299700"/>
            <a:ext cx="2509501" cy="23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658025" y="631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 diferencia en Queenstown se debe a la poca cantidad de billetes en clases altas compradas de ahí.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Hay mucho más porcentaje de primera clase superviviente en Cherbourg, y está igualado en Southampton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0"/>
            <a:ext cx="237347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148" y="2002473"/>
            <a:ext cx="2373474" cy="243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9150" y="1930126"/>
            <a:ext cx="2373475" cy="25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