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89" autoAdjust="0"/>
  </p:normalViewPr>
  <p:slideViewPr>
    <p:cSldViewPr snapToGrid="0">
      <p:cViewPr varScale="1">
        <p:scale>
          <a:sx n="71" d="100"/>
          <a:sy n="71" d="100"/>
        </p:scale>
        <p:origin x="20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CB90C-5F4A-4C0A-A591-4719C1DE3991}" type="doc">
      <dgm:prSet loTypeId="urn:microsoft.com/office/officeart/2005/8/layout/process5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11456246-9B04-440B-BB70-DB1370EF0C67}">
      <dgm:prSet phldrT="[Text]"/>
      <dgm:spPr/>
      <dgm:t>
        <a:bodyPr/>
        <a:lstStyle/>
        <a:p>
          <a:r>
            <a:rPr lang="es-AR" dirty="0"/>
            <a:t>Inicio</a:t>
          </a:r>
        </a:p>
      </dgm:t>
    </dgm:pt>
    <dgm:pt modelId="{595FEF40-B09C-467A-A9AE-5700CB5CCBF1}" type="parTrans" cxnId="{E2D8935E-4ED0-4E1C-8283-356B82A47351}">
      <dgm:prSet/>
      <dgm:spPr/>
      <dgm:t>
        <a:bodyPr/>
        <a:lstStyle/>
        <a:p>
          <a:endParaRPr lang="es-AR"/>
        </a:p>
      </dgm:t>
    </dgm:pt>
    <dgm:pt modelId="{1C341CB8-107B-4DB6-A4E2-C64E95DF55D2}" type="sibTrans" cxnId="{E2D8935E-4ED0-4E1C-8283-356B82A47351}">
      <dgm:prSet/>
      <dgm:spPr/>
      <dgm:t>
        <a:bodyPr/>
        <a:lstStyle/>
        <a:p>
          <a:endParaRPr lang="es-AR"/>
        </a:p>
      </dgm:t>
    </dgm:pt>
    <dgm:pt modelId="{4C05AFAE-421E-4192-8F7C-889E796ADB70}">
      <dgm:prSet phldrT="[Text]"/>
      <dgm:spPr/>
      <dgm:t>
        <a:bodyPr/>
        <a:lstStyle/>
        <a:p>
          <a:r>
            <a:rPr lang="es-AR" dirty="0"/>
            <a:t>Paquetes</a:t>
          </a:r>
        </a:p>
      </dgm:t>
    </dgm:pt>
    <dgm:pt modelId="{02C70803-0809-408B-AAD6-A27E31955BDD}" type="parTrans" cxnId="{5FF54785-FFD7-4133-B8D7-3988A3AE593D}">
      <dgm:prSet/>
      <dgm:spPr/>
      <dgm:t>
        <a:bodyPr/>
        <a:lstStyle/>
        <a:p>
          <a:endParaRPr lang="es-AR"/>
        </a:p>
      </dgm:t>
    </dgm:pt>
    <dgm:pt modelId="{FB457A95-5DA4-45F0-B928-5EF40E2EAA74}" type="sibTrans" cxnId="{5FF54785-FFD7-4133-B8D7-3988A3AE593D}">
      <dgm:prSet/>
      <dgm:spPr/>
      <dgm:t>
        <a:bodyPr/>
        <a:lstStyle/>
        <a:p>
          <a:endParaRPr lang="es-AR"/>
        </a:p>
      </dgm:t>
    </dgm:pt>
    <dgm:pt modelId="{C4717EBF-A9D6-4CD9-BA76-B7FB154BE770}">
      <dgm:prSet phldrT="[Text]"/>
      <dgm:spPr/>
      <dgm:t>
        <a:bodyPr/>
        <a:lstStyle/>
        <a:p>
          <a:r>
            <a:rPr lang="es-AR" dirty="0"/>
            <a:t>Usuarios y Permisos</a:t>
          </a:r>
        </a:p>
      </dgm:t>
    </dgm:pt>
    <dgm:pt modelId="{BCDC330A-2163-494B-891C-C569BDA69D8E}" type="parTrans" cxnId="{932DB13B-B7B0-4DED-9288-3459550A0E88}">
      <dgm:prSet/>
      <dgm:spPr/>
      <dgm:t>
        <a:bodyPr/>
        <a:lstStyle/>
        <a:p>
          <a:endParaRPr lang="es-AR"/>
        </a:p>
      </dgm:t>
    </dgm:pt>
    <dgm:pt modelId="{1A09406B-9CDF-41DD-AAB4-1E2E21343233}" type="sibTrans" cxnId="{932DB13B-B7B0-4DED-9288-3459550A0E88}">
      <dgm:prSet/>
      <dgm:spPr/>
      <dgm:t>
        <a:bodyPr/>
        <a:lstStyle/>
        <a:p>
          <a:endParaRPr lang="es-AR"/>
        </a:p>
      </dgm:t>
    </dgm:pt>
    <dgm:pt modelId="{9839D09E-C4AB-4F04-878B-40FBDED0714B}">
      <dgm:prSet/>
      <dgm:spPr/>
      <dgm:t>
        <a:bodyPr/>
        <a:lstStyle/>
        <a:p>
          <a:r>
            <a:rPr lang="es-AR" dirty="0"/>
            <a:t>Configurar </a:t>
          </a:r>
          <a:r>
            <a:rPr lang="es-AR" dirty="0" err="1"/>
            <a:t>Webserver</a:t>
          </a:r>
          <a:endParaRPr lang="es-AR" dirty="0"/>
        </a:p>
      </dgm:t>
    </dgm:pt>
    <dgm:pt modelId="{3FD17042-4648-41FD-86AA-66461869B106}" type="parTrans" cxnId="{F8E3375D-385F-4DBC-9BDA-7DFE2415903F}">
      <dgm:prSet/>
      <dgm:spPr/>
      <dgm:t>
        <a:bodyPr/>
        <a:lstStyle/>
        <a:p>
          <a:endParaRPr lang="es-AR"/>
        </a:p>
      </dgm:t>
    </dgm:pt>
    <dgm:pt modelId="{D5B03822-17DD-4895-BC23-EDDBFC225675}" type="sibTrans" cxnId="{F8E3375D-385F-4DBC-9BDA-7DFE2415903F}">
      <dgm:prSet/>
      <dgm:spPr/>
      <dgm:t>
        <a:bodyPr/>
        <a:lstStyle/>
        <a:p>
          <a:endParaRPr lang="es-AR"/>
        </a:p>
      </dgm:t>
    </dgm:pt>
    <dgm:pt modelId="{C2B51707-C443-43D6-8272-ABF80FDBEAAD}">
      <dgm:prSet/>
      <dgm:spPr/>
      <dgm:t>
        <a:bodyPr/>
        <a:lstStyle/>
        <a:p>
          <a:r>
            <a:rPr lang="es-AR" dirty="0"/>
            <a:t>Firewall/</a:t>
          </a:r>
          <a:r>
            <a:rPr lang="es-AR" dirty="0" err="1"/>
            <a:t>Selinux</a:t>
          </a:r>
          <a:endParaRPr lang="es-AR" dirty="0"/>
        </a:p>
      </dgm:t>
    </dgm:pt>
    <dgm:pt modelId="{4386B428-9CD8-4AB0-9FB3-ABB84FAFB179}" type="parTrans" cxnId="{168F6C95-D773-4610-A059-B5887DA20602}">
      <dgm:prSet/>
      <dgm:spPr/>
      <dgm:t>
        <a:bodyPr/>
        <a:lstStyle/>
        <a:p>
          <a:endParaRPr lang="es-AR"/>
        </a:p>
      </dgm:t>
    </dgm:pt>
    <dgm:pt modelId="{431B2259-79D1-4EFE-A643-13C953D76E88}" type="sibTrans" cxnId="{168F6C95-D773-4610-A059-B5887DA20602}">
      <dgm:prSet/>
      <dgm:spPr/>
      <dgm:t>
        <a:bodyPr/>
        <a:lstStyle/>
        <a:p>
          <a:endParaRPr lang="es-AR"/>
        </a:p>
      </dgm:t>
    </dgm:pt>
    <dgm:pt modelId="{643CB1B1-0CF0-47B1-87FB-49580FA9B4F7}">
      <dgm:prSet/>
      <dgm:spPr/>
      <dgm:t>
        <a:bodyPr/>
        <a:lstStyle/>
        <a:p>
          <a:r>
            <a:rPr lang="es-AR" dirty="0"/>
            <a:t>Git </a:t>
          </a:r>
          <a:r>
            <a:rPr lang="es-AR" dirty="0" err="1"/>
            <a:t>Pull</a:t>
          </a:r>
          <a:endParaRPr lang="es-AR" dirty="0"/>
        </a:p>
      </dgm:t>
    </dgm:pt>
    <dgm:pt modelId="{299F3CEF-205F-4930-A882-3D455111D1D4}" type="parTrans" cxnId="{30485EC9-CA04-4CCB-A4DE-628EA4D1F670}">
      <dgm:prSet/>
      <dgm:spPr/>
      <dgm:t>
        <a:bodyPr/>
        <a:lstStyle/>
        <a:p>
          <a:endParaRPr lang="es-AR"/>
        </a:p>
      </dgm:t>
    </dgm:pt>
    <dgm:pt modelId="{22BDEF6F-5DAE-4046-B1F5-9D665F36ED01}" type="sibTrans" cxnId="{30485EC9-CA04-4CCB-A4DE-628EA4D1F670}">
      <dgm:prSet/>
      <dgm:spPr/>
      <dgm:t>
        <a:bodyPr/>
        <a:lstStyle/>
        <a:p>
          <a:endParaRPr lang="es-AR"/>
        </a:p>
      </dgm:t>
    </dgm:pt>
    <dgm:pt modelId="{A80B1C5A-F04E-482E-9D9B-46DE6CA607DC}">
      <dgm:prSet/>
      <dgm:spPr/>
      <dgm:t>
        <a:bodyPr/>
        <a:lstStyle/>
        <a:p>
          <a:r>
            <a:rPr lang="es-AR" dirty="0"/>
            <a:t>Deploy </a:t>
          </a:r>
        </a:p>
      </dgm:t>
    </dgm:pt>
    <dgm:pt modelId="{0DCD9D5D-3FF9-4518-87AB-728FD63CB01B}" type="parTrans" cxnId="{93BBE5B2-1EAF-4EE1-8A6F-ABE3A56E8745}">
      <dgm:prSet/>
      <dgm:spPr/>
      <dgm:t>
        <a:bodyPr/>
        <a:lstStyle/>
        <a:p>
          <a:endParaRPr lang="es-AR"/>
        </a:p>
      </dgm:t>
    </dgm:pt>
    <dgm:pt modelId="{7CEB4E01-3331-463F-B406-63A9357E9724}" type="sibTrans" cxnId="{93BBE5B2-1EAF-4EE1-8A6F-ABE3A56E8745}">
      <dgm:prSet/>
      <dgm:spPr/>
      <dgm:t>
        <a:bodyPr/>
        <a:lstStyle/>
        <a:p>
          <a:endParaRPr lang="es-AR"/>
        </a:p>
      </dgm:t>
    </dgm:pt>
    <dgm:pt modelId="{60792B63-D927-4673-8BC4-C1DF3206C181}">
      <dgm:prSet/>
      <dgm:spPr/>
      <dgm:t>
        <a:bodyPr/>
        <a:lstStyle/>
        <a:p>
          <a:r>
            <a:rPr lang="es-AR" dirty="0"/>
            <a:t>Fin</a:t>
          </a:r>
        </a:p>
      </dgm:t>
    </dgm:pt>
    <dgm:pt modelId="{2853C563-EE68-48F3-8314-72B998B45CA9}" type="parTrans" cxnId="{B7FAA862-1383-4616-8155-5A79AA3AA94A}">
      <dgm:prSet/>
      <dgm:spPr/>
      <dgm:t>
        <a:bodyPr/>
        <a:lstStyle/>
        <a:p>
          <a:endParaRPr lang="es-AR"/>
        </a:p>
      </dgm:t>
    </dgm:pt>
    <dgm:pt modelId="{7A4B7BE3-F57F-4AE9-9E6F-2DCB566ADFEA}" type="sibTrans" cxnId="{B7FAA862-1383-4616-8155-5A79AA3AA94A}">
      <dgm:prSet/>
      <dgm:spPr/>
      <dgm:t>
        <a:bodyPr/>
        <a:lstStyle/>
        <a:p>
          <a:endParaRPr lang="es-AR"/>
        </a:p>
      </dgm:t>
    </dgm:pt>
    <dgm:pt modelId="{BDE8CFEB-2BD3-4B11-A447-2114BF0F91BE}" type="pres">
      <dgm:prSet presAssocID="{E45CB90C-5F4A-4C0A-A591-4719C1DE3991}" presName="diagram" presStyleCnt="0">
        <dgm:presLayoutVars>
          <dgm:dir/>
          <dgm:resizeHandles val="exact"/>
        </dgm:presLayoutVars>
      </dgm:prSet>
      <dgm:spPr/>
    </dgm:pt>
    <dgm:pt modelId="{33A86EB4-8088-4CA3-814F-81ABDCD34F31}" type="pres">
      <dgm:prSet presAssocID="{11456246-9B04-440B-BB70-DB1370EF0C67}" presName="node" presStyleLbl="node1" presStyleIdx="0" presStyleCnt="8">
        <dgm:presLayoutVars>
          <dgm:bulletEnabled val="1"/>
        </dgm:presLayoutVars>
      </dgm:prSet>
      <dgm:spPr/>
    </dgm:pt>
    <dgm:pt modelId="{3CD73599-6757-4FE1-8B0C-46282E81D560}" type="pres">
      <dgm:prSet presAssocID="{1C341CB8-107B-4DB6-A4E2-C64E95DF55D2}" presName="sibTrans" presStyleLbl="sibTrans2D1" presStyleIdx="0" presStyleCnt="7"/>
      <dgm:spPr/>
    </dgm:pt>
    <dgm:pt modelId="{C47FF0AE-3FEE-4FA5-A15C-770D2D778CDB}" type="pres">
      <dgm:prSet presAssocID="{1C341CB8-107B-4DB6-A4E2-C64E95DF55D2}" presName="connectorText" presStyleLbl="sibTrans2D1" presStyleIdx="0" presStyleCnt="7"/>
      <dgm:spPr/>
    </dgm:pt>
    <dgm:pt modelId="{B4089704-0E7D-4136-8762-48F4A8952602}" type="pres">
      <dgm:prSet presAssocID="{4C05AFAE-421E-4192-8F7C-889E796ADB70}" presName="node" presStyleLbl="node1" presStyleIdx="1" presStyleCnt="8">
        <dgm:presLayoutVars>
          <dgm:bulletEnabled val="1"/>
        </dgm:presLayoutVars>
      </dgm:prSet>
      <dgm:spPr/>
    </dgm:pt>
    <dgm:pt modelId="{C121A7CD-548B-4935-A254-78EDD520E8B6}" type="pres">
      <dgm:prSet presAssocID="{FB457A95-5DA4-45F0-B928-5EF40E2EAA74}" presName="sibTrans" presStyleLbl="sibTrans2D1" presStyleIdx="1" presStyleCnt="7"/>
      <dgm:spPr/>
    </dgm:pt>
    <dgm:pt modelId="{18F661BE-51DF-456E-A4DE-A279B33A269B}" type="pres">
      <dgm:prSet presAssocID="{FB457A95-5DA4-45F0-B928-5EF40E2EAA74}" presName="connectorText" presStyleLbl="sibTrans2D1" presStyleIdx="1" presStyleCnt="7"/>
      <dgm:spPr/>
    </dgm:pt>
    <dgm:pt modelId="{1A5179E7-A08B-495B-AEC3-D30E7E428BAE}" type="pres">
      <dgm:prSet presAssocID="{C4717EBF-A9D6-4CD9-BA76-B7FB154BE770}" presName="node" presStyleLbl="node1" presStyleIdx="2" presStyleCnt="8">
        <dgm:presLayoutVars>
          <dgm:bulletEnabled val="1"/>
        </dgm:presLayoutVars>
      </dgm:prSet>
      <dgm:spPr/>
    </dgm:pt>
    <dgm:pt modelId="{969F9ECA-67E0-45D3-AC64-A64ABD556E63}" type="pres">
      <dgm:prSet presAssocID="{1A09406B-9CDF-41DD-AAB4-1E2E21343233}" presName="sibTrans" presStyleLbl="sibTrans2D1" presStyleIdx="2" presStyleCnt="7"/>
      <dgm:spPr/>
    </dgm:pt>
    <dgm:pt modelId="{A173E4CE-A170-4DF7-877A-BA1DAB44D4CF}" type="pres">
      <dgm:prSet presAssocID="{1A09406B-9CDF-41DD-AAB4-1E2E21343233}" presName="connectorText" presStyleLbl="sibTrans2D1" presStyleIdx="2" presStyleCnt="7"/>
      <dgm:spPr/>
    </dgm:pt>
    <dgm:pt modelId="{E918CC51-8FFC-41C9-8512-491850207343}" type="pres">
      <dgm:prSet presAssocID="{9839D09E-C4AB-4F04-878B-40FBDED0714B}" presName="node" presStyleLbl="node1" presStyleIdx="3" presStyleCnt="8">
        <dgm:presLayoutVars>
          <dgm:bulletEnabled val="1"/>
        </dgm:presLayoutVars>
      </dgm:prSet>
      <dgm:spPr/>
    </dgm:pt>
    <dgm:pt modelId="{F2D8DC1E-D3D9-4528-851B-2AFF41C18E12}" type="pres">
      <dgm:prSet presAssocID="{D5B03822-17DD-4895-BC23-EDDBFC225675}" presName="sibTrans" presStyleLbl="sibTrans2D1" presStyleIdx="3" presStyleCnt="7"/>
      <dgm:spPr/>
    </dgm:pt>
    <dgm:pt modelId="{7CFC065B-F020-42F5-85E8-D3F572C920E6}" type="pres">
      <dgm:prSet presAssocID="{D5B03822-17DD-4895-BC23-EDDBFC225675}" presName="connectorText" presStyleLbl="sibTrans2D1" presStyleIdx="3" presStyleCnt="7"/>
      <dgm:spPr/>
    </dgm:pt>
    <dgm:pt modelId="{103D3129-81AE-4505-95E5-1E1691D62F9C}" type="pres">
      <dgm:prSet presAssocID="{C2B51707-C443-43D6-8272-ABF80FDBEAAD}" presName="node" presStyleLbl="node1" presStyleIdx="4" presStyleCnt="8">
        <dgm:presLayoutVars>
          <dgm:bulletEnabled val="1"/>
        </dgm:presLayoutVars>
      </dgm:prSet>
      <dgm:spPr/>
    </dgm:pt>
    <dgm:pt modelId="{9C61F4AC-E14B-4698-BF89-943B15C79A67}" type="pres">
      <dgm:prSet presAssocID="{431B2259-79D1-4EFE-A643-13C953D76E88}" presName="sibTrans" presStyleLbl="sibTrans2D1" presStyleIdx="4" presStyleCnt="7"/>
      <dgm:spPr/>
    </dgm:pt>
    <dgm:pt modelId="{6474E5B6-4AA4-4083-BBCF-EDA8617C5A04}" type="pres">
      <dgm:prSet presAssocID="{431B2259-79D1-4EFE-A643-13C953D76E88}" presName="connectorText" presStyleLbl="sibTrans2D1" presStyleIdx="4" presStyleCnt="7"/>
      <dgm:spPr/>
    </dgm:pt>
    <dgm:pt modelId="{DD2B7C05-6E1D-4D4C-9EC0-BD56CC31A1CA}" type="pres">
      <dgm:prSet presAssocID="{643CB1B1-0CF0-47B1-87FB-49580FA9B4F7}" presName="node" presStyleLbl="node1" presStyleIdx="5" presStyleCnt="8">
        <dgm:presLayoutVars>
          <dgm:bulletEnabled val="1"/>
        </dgm:presLayoutVars>
      </dgm:prSet>
      <dgm:spPr/>
    </dgm:pt>
    <dgm:pt modelId="{E6BCA3E3-D6B0-4131-BECC-206D8BFA7539}" type="pres">
      <dgm:prSet presAssocID="{22BDEF6F-5DAE-4046-B1F5-9D665F36ED01}" presName="sibTrans" presStyleLbl="sibTrans2D1" presStyleIdx="5" presStyleCnt="7"/>
      <dgm:spPr/>
    </dgm:pt>
    <dgm:pt modelId="{F5DCA644-3EC7-4522-A0A5-E2FB24930177}" type="pres">
      <dgm:prSet presAssocID="{22BDEF6F-5DAE-4046-B1F5-9D665F36ED01}" presName="connectorText" presStyleLbl="sibTrans2D1" presStyleIdx="5" presStyleCnt="7"/>
      <dgm:spPr/>
    </dgm:pt>
    <dgm:pt modelId="{68737B35-E355-4181-ACDA-FB9300B2E401}" type="pres">
      <dgm:prSet presAssocID="{A80B1C5A-F04E-482E-9D9B-46DE6CA607DC}" presName="node" presStyleLbl="node1" presStyleIdx="6" presStyleCnt="8">
        <dgm:presLayoutVars>
          <dgm:bulletEnabled val="1"/>
        </dgm:presLayoutVars>
      </dgm:prSet>
      <dgm:spPr/>
    </dgm:pt>
    <dgm:pt modelId="{960E4BF0-5F8A-42CA-8F43-1F76873467B6}" type="pres">
      <dgm:prSet presAssocID="{7CEB4E01-3331-463F-B406-63A9357E9724}" presName="sibTrans" presStyleLbl="sibTrans2D1" presStyleIdx="6" presStyleCnt="7"/>
      <dgm:spPr/>
    </dgm:pt>
    <dgm:pt modelId="{FC15A3F0-7713-4720-B4DD-45A45E465591}" type="pres">
      <dgm:prSet presAssocID="{7CEB4E01-3331-463F-B406-63A9357E9724}" presName="connectorText" presStyleLbl="sibTrans2D1" presStyleIdx="6" presStyleCnt="7"/>
      <dgm:spPr/>
    </dgm:pt>
    <dgm:pt modelId="{BACE1E67-0E08-4F1F-91AA-C2FC0937CE95}" type="pres">
      <dgm:prSet presAssocID="{60792B63-D927-4673-8BC4-C1DF3206C181}" presName="node" presStyleLbl="node1" presStyleIdx="7" presStyleCnt="8">
        <dgm:presLayoutVars>
          <dgm:bulletEnabled val="1"/>
        </dgm:presLayoutVars>
      </dgm:prSet>
      <dgm:spPr/>
    </dgm:pt>
  </dgm:ptLst>
  <dgm:cxnLst>
    <dgm:cxn modelId="{8CBEE314-C0B9-4F12-A879-02CDA0CEFB94}" type="presOf" srcId="{1A09406B-9CDF-41DD-AAB4-1E2E21343233}" destId="{A173E4CE-A170-4DF7-877A-BA1DAB44D4CF}" srcOrd="1" destOrd="0" presId="urn:microsoft.com/office/officeart/2005/8/layout/process5"/>
    <dgm:cxn modelId="{5CC08F15-EAD0-41EB-BB16-8D611AF6168D}" type="presOf" srcId="{4C05AFAE-421E-4192-8F7C-889E796ADB70}" destId="{B4089704-0E7D-4136-8762-48F4A8952602}" srcOrd="0" destOrd="0" presId="urn:microsoft.com/office/officeart/2005/8/layout/process5"/>
    <dgm:cxn modelId="{FF68F526-8886-4980-A23D-BE6AE5585A3E}" type="presOf" srcId="{E45CB90C-5F4A-4C0A-A591-4719C1DE3991}" destId="{BDE8CFEB-2BD3-4B11-A447-2114BF0F91BE}" srcOrd="0" destOrd="0" presId="urn:microsoft.com/office/officeart/2005/8/layout/process5"/>
    <dgm:cxn modelId="{CF5B482E-F605-447A-965B-EBF8BF57BD21}" type="presOf" srcId="{C2B51707-C443-43D6-8272-ABF80FDBEAAD}" destId="{103D3129-81AE-4505-95E5-1E1691D62F9C}" srcOrd="0" destOrd="0" presId="urn:microsoft.com/office/officeart/2005/8/layout/process5"/>
    <dgm:cxn modelId="{7DDC4B31-23CC-4568-9866-F2C2E11C2EA3}" type="presOf" srcId="{60792B63-D927-4673-8BC4-C1DF3206C181}" destId="{BACE1E67-0E08-4F1F-91AA-C2FC0937CE95}" srcOrd="0" destOrd="0" presId="urn:microsoft.com/office/officeart/2005/8/layout/process5"/>
    <dgm:cxn modelId="{5FB55231-F2C2-4E1A-9EAD-482FC34A91C6}" type="presOf" srcId="{1C341CB8-107B-4DB6-A4E2-C64E95DF55D2}" destId="{3CD73599-6757-4FE1-8B0C-46282E81D560}" srcOrd="0" destOrd="0" presId="urn:microsoft.com/office/officeart/2005/8/layout/process5"/>
    <dgm:cxn modelId="{133D4038-351F-4D9A-9A35-0B7ADFAA31D3}" type="presOf" srcId="{D5B03822-17DD-4895-BC23-EDDBFC225675}" destId="{7CFC065B-F020-42F5-85E8-D3F572C920E6}" srcOrd="1" destOrd="0" presId="urn:microsoft.com/office/officeart/2005/8/layout/process5"/>
    <dgm:cxn modelId="{932DB13B-B7B0-4DED-9288-3459550A0E88}" srcId="{E45CB90C-5F4A-4C0A-A591-4719C1DE3991}" destId="{C4717EBF-A9D6-4CD9-BA76-B7FB154BE770}" srcOrd="2" destOrd="0" parTransId="{BCDC330A-2163-494B-891C-C569BDA69D8E}" sibTransId="{1A09406B-9CDF-41DD-AAB4-1E2E21343233}"/>
    <dgm:cxn modelId="{F1985D5C-ED90-44BC-958B-7D9E46D53D15}" type="presOf" srcId="{1C341CB8-107B-4DB6-A4E2-C64E95DF55D2}" destId="{C47FF0AE-3FEE-4FA5-A15C-770D2D778CDB}" srcOrd="1" destOrd="0" presId="urn:microsoft.com/office/officeart/2005/8/layout/process5"/>
    <dgm:cxn modelId="{F8E3375D-385F-4DBC-9BDA-7DFE2415903F}" srcId="{E45CB90C-5F4A-4C0A-A591-4719C1DE3991}" destId="{9839D09E-C4AB-4F04-878B-40FBDED0714B}" srcOrd="3" destOrd="0" parTransId="{3FD17042-4648-41FD-86AA-66461869B106}" sibTransId="{D5B03822-17DD-4895-BC23-EDDBFC225675}"/>
    <dgm:cxn modelId="{E2D8935E-4ED0-4E1C-8283-356B82A47351}" srcId="{E45CB90C-5F4A-4C0A-A591-4719C1DE3991}" destId="{11456246-9B04-440B-BB70-DB1370EF0C67}" srcOrd="0" destOrd="0" parTransId="{595FEF40-B09C-467A-A9AE-5700CB5CCBF1}" sibTransId="{1C341CB8-107B-4DB6-A4E2-C64E95DF55D2}"/>
    <dgm:cxn modelId="{B7FAA862-1383-4616-8155-5A79AA3AA94A}" srcId="{E45CB90C-5F4A-4C0A-A591-4719C1DE3991}" destId="{60792B63-D927-4673-8BC4-C1DF3206C181}" srcOrd="7" destOrd="0" parTransId="{2853C563-EE68-48F3-8314-72B998B45CA9}" sibTransId="{7A4B7BE3-F57F-4AE9-9E6F-2DCB566ADFEA}"/>
    <dgm:cxn modelId="{33242A49-6243-4A35-ADE3-813C25464D1F}" type="presOf" srcId="{FB457A95-5DA4-45F0-B928-5EF40E2EAA74}" destId="{18F661BE-51DF-456E-A4DE-A279B33A269B}" srcOrd="1" destOrd="0" presId="urn:microsoft.com/office/officeart/2005/8/layout/process5"/>
    <dgm:cxn modelId="{C574576B-3A94-4C0D-8DD6-3996F278CD8E}" type="presOf" srcId="{431B2259-79D1-4EFE-A643-13C953D76E88}" destId="{6474E5B6-4AA4-4083-BBCF-EDA8617C5A04}" srcOrd="1" destOrd="0" presId="urn:microsoft.com/office/officeart/2005/8/layout/process5"/>
    <dgm:cxn modelId="{805C9D72-5E46-4F58-BEA3-9389C4AA10F5}" type="presOf" srcId="{22BDEF6F-5DAE-4046-B1F5-9D665F36ED01}" destId="{E6BCA3E3-D6B0-4131-BECC-206D8BFA7539}" srcOrd="0" destOrd="0" presId="urn:microsoft.com/office/officeart/2005/8/layout/process5"/>
    <dgm:cxn modelId="{D4E70B79-4B8C-4A5A-AC2B-AD626E6208EA}" type="presOf" srcId="{9839D09E-C4AB-4F04-878B-40FBDED0714B}" destId="{E918CC51-8FFC-41C9-8512-491850207343}" srcOrd="0" destOrd="0" presId="urn:microsoft.com/office/officeart/2005/8/layout/process5"/>
    <dgm:cxn modelId="{982FBB79-FA4D-44AC-9AAE-078315C8C453}" type="presOf" srcId="{643CB1B1-0CF0-47B1-87FB-49580FA9B4F7}" destId="{DD2B7C05-6E1D-4D4C-9EC0-BD56CC31A1CA}" srcOrd="0" destOrd="0" presId="urn:microsoft.com/office/officeart/2005/8/layout/process5"/>
    <dgm:cxn modelId="{2B60AC7E-3B9F-4C76-BDEC-2F7A107D4650}" type="presOf" srcId="{FB457A95-5DA4-45F0-B928-5EF40E2EAA74}" destId="{C121A7CD-548B-4935-A254-78EDD520E8B6}" srcOrd="0" destOrd="0" presId="urn:microsoft.com/office/officeart/2005/8/layout/process5"/>
    <dgm:cxn modelId="{5FF54785-FFD7-4133-B8D7-3988A3AE593D}" srcId="{E45CB90C-5F4A-4C0A-A591-4719C1DE3991}" destId="{4C05AFAE-421E-4192-8F7C-889E796ADB70}" srcOrd="1" destOrd="0" parTransId="{02C70803-0809-408B-AAD6-A27E31955BDD}" sibTransId="{FB457A95-5DA4-45F0-B928-5EF40E2EAA74}"/>
    <dgm:cxn modelId="{43FE1D92-669D-41B2-BCD0-315D8B312CDB}" type="presOf" srcId="{7CEB4E01-3331-463F-B406-63A9357E9724}" destId="{960E4BF0-5F8A-42CA-8F43-1F76873467B6}" srcOrd="0" destOrd="0" presId="urn:microsoft.com/office/officeart/2005/8/layout/process5"/>
    <dgm:cxn modelId="{168F6C95-D773-4610-A059-B5887DA20602}" srcId="{E45CB90C-5F4A-4C0A-A591-4719C1DE3991}" destId="{C2B51707-C443-43D6-8272-ABF80FDBEAAD}" srcOrd="4" destOrd="0" parTransId="{4386B428-9CD8-4AB0-9FB3-ABB84FAFB179}" sibTransId="{431B2259-79D1-4EFE-A643-13C953D76E88}"/>
    <dgm:cxn modelId="{D1F181AB-288B-4CDC-BD67-F61C6E0D5D88}" type="presOf" srcId="{11456246-9B04-440B-BB70-DB1370EF0C67}" destId="{33A86EB4-8088-4CA3-814F-81ABDCD34F31}" srcOrd="0" destOrd="0" presId="urn:microsoft.com/office/officeart/2005/8/layout/process5"/>
    <dgm:cxn modelId="{A326C6AB-324A-4D06-A68E-F91D208A4BE6}" type="presOf" srcId="{1A09406B-9CDF-41DD-AAB4-1E2E21343233}" destId="{969F9ECA-67E0-45D3-AC64-A64ABD556E63}" srcOrd="0" destOrd="0" presId="urn:microsoft.com/office/officeart/2005/8/layout/process5"/>
    <dgm:cxn modelId="{93BBE5B2-1EAF-4EE1-8A6F-ABE3A56E8745}" srcId="{E45CB90C-5F4A-4C0A-A591-4719C1DE3991}" destId="{A80B1C5A-F04E-482E-9D9B-46DE6CA607DC}" srcOrd="6" destOrd="0" parTransId="{0DCD9D5D-3FF9-4518-87AB-728FD63CB01B}" sibTransId="{7CEB4E01-3331-463F-B406-63A9357E9724}"/>
    <dgm:cxn modelId="{30485EC9-CA04-4CCB-A4DE-628EA4D1F670}" srcId="{E45CB90C-5F4A-4C0A-A591-4719C1DE3991}" destId="{643CB1B1-0CF0-47B1-87FB-49580FA9B4F7}" srcOrd="5" destOrd="0" parTransId="{299F3CEF-205F-4930-A882-3D455111D1D4}" sibTransId="{22BDEF6F-5DAE-4046-B1F5-9D665F36ED01}"/>
    <dgm:cxn modelId="{B1FED8CF-3A4C-44D1-8222-96FA1FF5FBEE}" type="presOf" srcId="{C4717EBF-A9D6-4CD9-BA76-B7FB154BE770}" destId="{1A5179E7-A08B-495B-AEC3-D30E7E428BAE}" srcOrd="0" destOrd="0" presId="urn:microsoft.com/office/officeart/2005/8/layout/process5"/>
    <dgm:cxn modelId="{362745D5-7EB2-4091-A875-F8D1F6E4BF8D}" type="presOf" srcId="{7CEB4E01-3331-463F-B406-63A9357E9724}" destId="{FC15A3F0-7713-4720-B4DD-45A45E465591}" srcOrd="1" destOrd="0" presId="urn:microsoft.com/office/officeart/2005/8/layout/process5"/>
    <dgm:cxn modelId="{D06795DF-E1CE-4D70-866D-672E77F5E43E}" type="presOf" srcId="{431B2259-79D1-4EFE-A643-13C953D76E88}" destId="{9C61F4AC-E14B-4698-BF89-943B15C79A67}" srcOrd="0" destOrd="0" presId="urn:microsoft.com/office/officeart/2005/8/layout/process5"/>
    <dgm:cxn modelId="{A67D62E4-CB2C-477C-8054-B7652D239545}" type="presOf" srcId="{D5B03822-17DD-4895-BC23-EDDBFC225675}" destId="{F2D8DC1E-D3D9-4528-851B-2AFF41C18E12}" srcOrd="0" destOrd="0" presId="urn:microsoft.com/office/officeart/2005/8/layout/process5"/>
    <dgm:cxn modelId="{101300E9-B373-4A64-92E7-B38148AB6764}" type="presOf" srcId="{22BDEF6F-5DAE-4046-B1F5-9D665F36ED01}" destId="{F5DCA644-3EC7-4522-A0A5-E2FB24930177}" srcOrd="1" destOrd="0" presId="urn:microsoft.com/office/officeart/2005/8/layout/process5"/>
    <dgm:cxn modelId="{20CE00FB-595E-4955-92DB-A836DC11934E}" type="presOf" srcId="{A80B1C5A-F04E-482E-9D9B-46DE6CA607DC}" destId="{68737B35-E355-4181-ACDA-FB9300B2E401}" srcOrd="0" destOrd="0" presId="urn:microsoft.com/office/officeart/2005/8/layout/process5"/>
    <dgm:cxn modelId="{F3BEBB79-2E9C-4968-8314-31AA11F98FD0}" type="presParOf" srcId="{BDE8CFEB-2BD3-4B11-A447-2114BF0F91BE}" destId="{33A86EB4-8088-4CA3-814F-81ABDCD34F31}" srcOrd="0" destOrd="0" presId="urn:microsoft.com/office/officeart/2005/8/layout/process5"/>
    <dgm:cxn modelId="{DF86EF87-08EF-4DBB-86CA-B4BBB99D8E59}" type="presParOf" srcId="{BDE8CFEB-2BD3-4B11-A447-2114BF0F91BE}" destId="{3CD73599-6757-4FE1-8B0C-46282E81D560}" srcOrd="1" destOrd="0" presId="urn:microsoft.com/office/officeart/2005/8/layout/process5"/>
    <dgm:cxn modelId="{776705BC-AE4A-494D-B9D9-10B0C72F0F63}" type="presParOf" srcId="{3CD73599-6757-4FE1-8B0C-46282E81D560}" destId="{C47FF0AE-3FEE-4FA5-A15C-770D2D778CDB}" srcOrd="0" destOrd="0" presId="urn:microsoft.com/office/officeart/2005/8/layout/process5"/>
    <dgm:cxn modelId="{02A0293D-8F52-4CAA-8D5D-AD18B02E739E}" type="presParOf" srcId="{BDE8CFEB-2BD3-4B11-A447-2114BF0F91BE}" destId="{B4089704-0E7D-4136-8762-48F4A8952602}" srcOrd="2" destOrd="0" presId="urn:microsoft.com/office/officeart/2005/8/layout/process5"/>
    <dgm:cxn modelId="{A4E46210-01D5-4A63-B52F-50B552BD6569}" type="presParOf" srcId="{BDE8CFEB-2BD3-4B11-A447-2114BF0F91BE}" destId="{C121A7CD-548B-4935-A254-78EDD520E8B6}" srcOrd="3" destOrd="0" presId="urn:microsoft.com/office/officeart/2005/8/layout/process5"/>
    <dgm:cxn modelId="{E0E14777-9721-4DCA-90CE-FF9F2DC37AB7}" type="presParOf" srcId="{C121A7CD-548B-4935-A254-78EDD520E8B6}" destId="{18F661BE-51DF-456E-A4DE-A279B33A269B}" srcOrd="0" destOrd="0" presId="urn:microsoft.com/office/officeart/2005/8/layout/process5"/>
    <dgm:cxn modelId="{0E6A9A76-F1B7-46A9-B97F-7FACC11C1AB9}" type="presParOf" srcId="{BDE8CFEB-2BD3-4B11-A447-2114BF0F91BE}" destId="{1A5179E7-A08B-495B-AEC3-D30E7E428BAE}" srcOrd="4" destOrd="0" presId="urn:microsoft.com/office/officeart/2005/8/layout/process5"/>
    <dgm:cxn modelId="{E6F4A8BA-7008-4A73-849D-871FC47ECFE9}" type="presParOf" srcId="{BDE8CFEB-2BD3-4B11-A447-2114BF0F91BE}" destId="{969F9ECA-67E0-45D3-AC64-A64ABD556E63}" srcOrd="5" destOrd="0" presId="urn:microsoft.com/office/officeart/2005/8/layout/process5"/>
    <dgm:cxn modelId="{30A36B04-F789-4758-A6BD-A480D48120DD}" type="presParOf" srcId="{969F9ECA-67E0-45D3-AC64-A64ABD556E63}" destId="{A173E4CE-A170-4DF7-877A-BA1DAB44D4CF}" srcOrd="0" destOrd="0" presId="urn:microsoft.com/office/officeart/2005/8/layout/process5"/>
    <dgm:cxn modelId="{7A0CA755-4E9C-4BB9-9B6F-EFE16F38AC14}" type="presParOf" srcId="{BDE8CFEB-2BD3-4B11-A447-2114BF0F91BE}" destId="{E918CC51-8FFC-41C9-8512-491850207343}" srcOrd="6" destOrd="0" presId="urn:microsoft.com/office/officeart/2005/8/layout/process5"/>
    <dgm:cxn modelId="{2D820194-FD9F-4C65-BAE7-0DCE9857C0D6}" type="presParOf" srcId="{BDE8CFEB-2BD3-4B11-A447-2114BF0F91BE}" destId="{F2D8DC1E-D3D9-4528-851B-2AFF41C18E12}" srcOrd="7" destOrd="0" presId="urn:microsoft.com/office/officeart/2005/8/layout/process5"/>
    <dgm:cxn modelId="{81BBB3E1-6E75-4B32-A26B-9E1492729ACA}" type="presParOf" srcId="{F2D8DC1E-D3D9-4528-851B-2AFF41C18E12}" destId="{7CFC065B-F020-42F5-85E8-D3F572C920E6}" srcOrd="0" destOrd="0" presId="urn:microsoft.com/office/officeart/2005/8/layout/process5"/>
    <dgm:cxn modelId="{69A83345-5A3D-4E97-8F79-70B552DC03EB}" type="presParOf" srcId="{BDE8CFEB-2BD3-4B11-A447-2114BF0F91BE}" destId="{103D3129-81AE-4505-95E5-1E1691D62F9C}" srcOrd="8" destOrd="0" presId="urn:microsoft.com/office/officeart/2005/8/layout/process5"/>
    <dgm:cxn modelId="{1146EB17-734B-487E-BE4C-D65EE6FEA37F}" type="presParOf" srcId="{BDE8CFEB-2BD3-4B11-A447-2114BF0F91BE}" destId="{9C61F4AC-E14B-4698-BF89-943B15C79A67}" srcOrd="9" destOrd="0" presId="urn:microsoft.com/office/officeart/2005/8/layout/process5"/>
    <dgm:cxn modelId="{5CF9410A-B633-4ACA-B053-95E3DBEBA063}" type="presParOf" srcId="{9C61F4AC-E14B-4698-BF89-943B15C79A67}" destId="{6474E5B6-4AA4-4083-BBCF-EDA8617C5A04}" srcOrd="0" destOrd="0" presId="urn:microsoft.com/office/officeart/2005/8/layout/process5"/>
    <dgm:cxn modelId="{974F148A-8FA9-47C1-A6E9-50E108E6DC5C}" type="presParOf" srcId="{BDE8CFEB-2BD3-4B11-A447-2114BF0F91BE}" destId="{DD2B7C05-6E1D-4D4C-9EC0-BD56CC31A1CA}" srcOrd="10" destOrd="0" presId="urn:microsoft.com/office/officeart/2005/8/layout/process5"/>
    <dgm:cxn modelId="{CDB18543-8B09-4E53-B2A5-6E91C671FABB}" type="presParOf" srcId="{BDE8CFEB-2BD3-4B11-A447-2114BF0F91BE}" destId="{E6BCA3E3-D6B0-4131-BECC-206D8BFA7539}" srcOrd="11" destOrd="0" presId="urn:microsoft.com/office/officeart/2005/8/layout/process5"/>
    <dgm:cxn modelId="{BB6E2FF4-72CE-44C8-8D44-ABD421CDB19D}" type="presParOf" srcId="{E6BCA3E3-D6B0-4131-BECC-206D8BFA7539}" destId="{F5DCA644-3EC7-4522-A0A5-E2FB24930177}" srcOrd="0" destOrd="0" presId="urn:microsoft.com/office/officeart/2005/8/layout/process5"/>
    <dgm:cxn modelId="{A7EF7ADC-067C-47E2-9C8C-DCA5450FD075}" type="presParOf" srcId="{BDE8CFEB-2BD3-4B11-A447-2114BF0F91BE}" destId="{68737B35-E355-4181-ACDA-FB9300B2E401}" srcOrd="12" destOrd="0" presId="urn:microsoft.com/office/officeart/2005/8/layout/process5"/>
    <dgm:cxn modelId="{4DAD027D-4014-4402-BDEC-A288D2F6C039}" type="presParOf" srcId="{BDE8CFEB-2BD3-4B11-A447-2114BF0F91BE}" destId="{960E4BF0-5F8A-42CA-8F43-1F76873467B6}" srcOrd="13" destOrd="0" presId="urn:microsoft.com/office/officeart/2005/8/layout/process5"/>
    <dgm:cxn modelId="{2CB1E1C1-41F3-4EAC-BEA1-422A77C113F3}" type="presParOf" srcId="{960E4BF0-5F8A-42CA-8F43-1F76873467B6}" destId="{FC15A3F0-7713-4720-B4DD-45A45E465591}" srcOrd="0" destOrd="0" presId="urn:microsoft.com/office/officeart/2005/8/layout/process5"/>
    <dgm:cxn modelId="{310747CA-4B0C-4EB7-B098-90752F790346}" type="presParOf" srcId="{BDE8CFEB-2BD3-4B11-A447-2114BF0F91BE}" destId="{BACE1E67-0E08-4F1F-91AA-C2FC0937CE9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86EB4-8088-4CA3-814F-81ABDCD34F31}">
      <dsp:nvSpPr>
        <dsp:cNvPr id="0" name=""/>
        <dsp:cNvSpPr/>
      </dsp:nvSpPr>
      <dsp:spPr>
        <a:xfrm>
          <a:off x="5862" y="15655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Inicio</a:t>
          </a:r>
        </a:p>
      </dsp:txBody>
      <dsp:txXfrm>
        <a:off x="36653" y="187350"/>
        <a:ext cx="1690527" cy="989683"/>
      </dsp:txXfrm>
    </dsp:sp>
    <dsp:sp modelId="{3CD73599-6757-4FE1-8B0C-46282E81D560}">
      <dsp:nvSpPr>
        <dsp:cNvPr id="0" name=""/>
        <dsp:cNvSpPr/>
      </dsp:nvSpPr>
      <dsp:spPr>
        <a:xfrm>
          <a:off x="1912157" y="464931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1912157" y="551836"/>
        <a:ext cx="260013" cy="260713"/>
      </dsp:txXfrm>
    </dsp:sp>
    <dsp:sp modelId="{B4089704-0E7D-4136-8762-48F4A8952602}">
      <dsp:nvSpPr>
        <dsp:cNvPr id="0" name=""/>
        <dsp:cNvSpPr/>
      </dsp:nvSpPr>
      <dsp:spPr>
        <a:xfrm>
          <a:off x="2458815" y="15655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Paquetes</a:t>
          </a:r>
        </a:p>
      </dsp:txBody>
      <dsp:txXfrm>
        <a:off x="2489606" y="187350"/>
        <a:ext cx="1690527" cy="989683"/>
      </dsp:txXfrm>
    </dsp:sp>
    <dsp:sp modelId="{C121A7CD-548B-4935-A254-78EDD520E8B6}">
      <dsp:nvSpPr>
        <dsp:cNvPr id="0" name=""/>
        <dsp:cNvSpPr/>
      </dsp:nvSpPr>
      <dsp:spPr>
        <a:xfrm>
          <a:off x="4365111" y="464931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4365111" y="551836"/>
        <a:ext cx="260013" cy="260713"/>
      </dsp:txXfrm>
    </dsp:sp>
    <dsp:sp modelId="{1A5179E7-A08B-495B-AEC3-D30E7E428BAE}">
      <dsp:nvSpPr>
        <dsp:cNvPr id="0" name=""/>
        <dsp:cNvSpPr/>
      </dsp:nvSpPr>
      <dsp:spPr>
        <a:xfrm>
          <a:off x="4911769" y="15655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Usuarios y Permisos</a:t>
          </a:r>
        </a:p>
      </dsp:txBody>
      <dsp:txXfrm>
        <a:off x="4942560" y="187350"/>
        <a:ext cx="1690527" cy="989683"/>
      </dsp:txXfrm>
    </dsp:sp>
    <dsp:sp modelId="{969F9ECA-67E0-45D3-AC64-A64ABD556E63}">
      <dsp:nvSpPr>
        <dsp:cNvPr id="0" name=""/>
        <dsp:cNvSpPr/>
      </dsp:nvSpPr>
      <dsp:spPr>
        <a:xfrm rot="5400000">
          <a:off x="5602100" y="1330473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-5400000">
        <a:off x="5657467" y="1362011"/>
        <a:ext cx="260713" cy="260013"/>
      </dsp:txXfrm>
    </dsp:sp>
    <dsp:sp modelId="{E918CC51-8FFC-41C9-8512-491850207343}">
      <dsp:nvSpPr>
        <dsp:cNvPr id="0" name=""/>
        <dsp:cNvSpPr/>
      </dsp:nvSpPr>
      <dsp:spPr>
        <a:xfrm>
          <a:off x="4911769" y="190866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Configurar </a:t>
          </a:r>
          <a:r>
            <a:rPr lang="es-AR" sz="1800" kern="1200" dirty="0" err="1"/>
            <a:t>Webserver</a:t>
          </a:r>
          <a:endParaRPr lang="es-AR" sz="1800" kern="1200" dirty="0"/>
        </a:p>
      </dsp:txBody>
      <dsp:txXfrm>
        <a:off x="4942560" y="1939460"/>
        <a:ext cx="1690527" cy="989683"/>
      </dsp:txXfrm>
    </dsp:sp>
    <dsp:sp modelId="{F2D8DC1E-D3D9-4528-851B-2AFF41C18E12}">
      <dsp:nvSpPr>
        <dsp:cNvPr id="0" name=""/>
        <dsp:cNvSpPr/>
      </dsp:nvSpPr>
      <dsp:spPr>
        <a:xfrm rot="10800000">
          <a:off x="4386136" y="2217040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10800000">
        <a:off x="4497570" y="2303945"/>
        <a:ext cx="260013" cy="260713"/>
      </dsp:txXfrm>
    </dsp:sp>
    <dsp:sp modelId="{103D3129-81AE-4505-95E5-1E1691D62F9C}">
      <dsp:nvSpPr>
        <dsp:cNvPr id="0" name=""/>
        <dsp:cNvSpPr/>
      </dsp:nvSpPr>
      <dsp:spPr>
        <a:xfrm>
          <a:off x="2458815" y="190866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Firewall/</a:t>
          </a:r>
          <a:r>
            <a:rPr lang="es-AR" sz="1800" kern="1200" dirty="0" err="1"/>
            <a:t>Selinux</a:t>
          </a:r>
          <a:endParaRPr lang="es-AR" sz="1800" kern="1200" dirty="0"/>
        </a:p>
      </dsp:txBody>
      <dsp:txXfrm>
        <a:off x="2489606" y="1939460"/>
        <a:ext cx="1690527" cy="989683"/>
      </dsp:txXfrm>
    </dsp:sp>
    <dsp:sp modelId="{9C61F4AC-E14B-4698-BF89-943B15C79A67}">
      <dsp:nvSpPr>
        <dsp:cNvPr id="0" name=""/>
        <dsp:cNvSpPr/>
      </dsp:nvSpPr>
      <dsp:spPr>
        <a:xfrm rot="10800000">
          <a:off x="1933182" y="2217040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10800000">
        <a:off x="2044616" y="2303945"/>
        <a:ext cx="260013" cy="260713"/>
      </dsp:txXfrm>
    </dsp:sp>
    <dsp:sp modelId="{DD2B7C05-6E1D-4D4C-9EC0-BD56CC31A1CA}">
      <dsp:nvSpPr>
        <dsp:cNvPr id="0" name=""/>
        <dsp:cNvSpPr/>
      </dsp:nvSpPr>
      <dsp:spPr>
        <a:xfrm>
          <a:off x="5862" y="190866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Git </a:t>
          </a:r>
          <a:r>
            <a:rPr lang="es-AR" sz="1800" kern="1200" dirty="0" err="1"/>
            <a:t>Pull</a:t>
          </a:r>
          <a:endParaRPr lang="es-AR" sz="1800" kern="1200" dirty="0"/>
        </a:p>
      </dsp:txBody>
      <dsp:txXfrm>
        <a:off x="36653" y="1939460"/>
        <a:ext cx="1690527" cy="989683"/>
      </dsp:txXfrm>
    </dsp:sp>
    <dsp:sp modelId="{E6BCA3E3-D6B0-4131-BECC-206D8BFA7539}">
      <dsp:nvSpPr>
        <dsp:cNvPr id="0" name=""/>
        <dsp:cNvSpPr/>
      </dsp:nvSpPr>
      <dsp:spPr>
        <a:xfrm rot="5400000">
          <a:off x="696193" y="3082583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-5400000">
        <a:off x="751560" y="3114121"/>
        <a:ext cx="260713" cy="260013"/>
      </dsp:txXfrm>
    </dsp:sp>
    <dsp:sp modelId="{68737B35-E355-4181-ACDA-FB9300B2E401}">
      <dsp:nvSpPr>
        <dsp:cNvPr id="0" name=""/>
        <dsp:cNvSpPr/>
      </dsp:nvSpPr>
      <dsp:spPr>
        <a:xfrm>
          <a:off x="5862" y="366077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Deploy </a:t>
          </a:r>
        </a:p>
      </dsp:txBody>
      <dsp:txXfrm>
        <a:off x="36653" y="3691570"/>
        <a:ext cx="1690527" cy="989683"/>
      </dsp:txXfrm>
    </dsp:sp>
    <dsp:sp modelId="{960E4BF0-5F8A-42CA-8F43-1F76873467B6}">
      <dsp:nvSpPr>
        <dsp:cNvPr id="0" name=""/>
        <dsp:cNvSpPr/>
      </dsp:nvSpPr>
      <dsp:spPr>
        <a:xfrm>
          <a:off x="1912157" y="3969150"/>
          <a:ext cx="371447" cy="4345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1912157" y="4056055"/>
        <a:ext cx="260013" cy="260713"/>
      </dsp:txXfrm>
    </dsp:sp>
    <dsp:sp modelId="{BACE1E67-0E08-4F1F-91AA-C2FC0937CE95}">
      <dsp:nvSpPr>
        <dsp:cNvPr id="0" name=""/>
        <dsp:cNvSpPr/>
      </dsp:nvSpPr>
      <dsp:spPr>
        <a:xfrm>
          <a:off x="2458815" y="3660779"/>
          <a:ext cx="1752109" cy="105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Fin</a:t>
          </a:r>
        </a:p>
      </dsp:txBody>
      <dsp:txXfrm>
        <a:off x="2489606" y="3691570"/>
        <a:ext cx="1690527" cy="989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290C6-C56A-48B8-A03D-76F6EA2F0747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24933-A660-4155-9227-BB239C9242F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38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devpractices/devops/articles/orchestrate-multi-tier-application-deployments-with-ansible-pt-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 is an open-source configuration management tool that helps you get a desired state of infrastructure and crush the complexity of infrastructure scaling and automate the whole process of infrastructure provisioning &amp; configuration by handling all this with the help of code.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handle any scale of infrastructure, as small as defining a package that needs to be installed on a system &amp; as large as setting up a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multi-tier orchestration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you not only in the setup of infrastructure but also define infrastructure configuration to be implemented. 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55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45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modules “do” things in Ansible. </a:t>
            </a:r>
          </a:p>
          <a:p>
            <a:r>
              <a:rPr lang="en-US" dirty="0"/>
              <a:t>Usually Python, or </a:t>
            </a:r>
            <a:r>
              <a:rPr lang="en-US" dirty="0" err="1"/>
              <a:t>Powershell</a:t>
            </a:r>
            <a:r>
              <a:rPr lang="en-US" dirty="0"/>
              <a:t> for Windows setups. But can be of any language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167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modules “do” things in Ansible. </a:t>
            </a:r>
          </a:p>
          <a:p>
            <a:r>
              <a:rPr lang="en-US" dirty="0"/>
              <a:t>Usually Python, or </a:t>
            </a:r>
            <a:r>
              <a:rPr lang="en-US" dirty="0" err="1"/>
              <a:t>Powershell</a:t>
            </a:r>
            <a:r>
              <a:rPr lang="en-US" dirty="0"/>
              <a:t> for Windows setups. But can be of any language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82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your tasks and variables of your automation in a reusable structure. Write roles once, and share them with others who have similar challenges in front of them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778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your tasks and variables of your automation in a reusable structure. Write roles once, and share them with others who have similar challenges in front of them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73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your tasks and variables of your automation in a reusable structure. Write roles once, and share them with others who have similar challenges in front of them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34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modules “do” things in Ansible. </a:t>
            </a:r>
          </a:p>
          <a:p>
            <a:r>
              <a:rPr lang="en-US" dirty="0"/>
              <a:t>Usually Python, or </a:t>
            </a:r>
            <a:r>
              <a:rPr lang="en-US" dirty="0" err="1"/>
              <a:t>Powershell</a:t>
            </a:r>
            <a:r>
              <a:rPr lang="en-US" dirty="0"/>
              <a:t> for Windows setups. But can be of any language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4933-A660-4155-9227-BB239C9242F7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492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6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1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02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91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89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1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6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68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07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99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1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8A0D-9829-4D93-825D-27D752743648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8389-4378-4848-86F6-A1E09342D7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08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79905B-DACD-491C-90A4-8A5C054A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7E2896C-EDDD-4025-816D-8AAA22169609}" type="slidenum">
              <a:rPr lang="es-AR" smtClean="0"/>
              <a:t>1</a:t>
            </a:fld>
            <a:endParaRPr lang="es-A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A74D49-2180-47B7-8366-35387EB3ABE5}"/>
              </a:ext>
            </a:extLst>
          </p:cNvPr>
          <p:cNvSpPr txBox="1">
            <a:spLocks/>
          </p:cNvSpPr>
          <p:nvPr/>
        </p:nvSpPr>
        <p:spPr>
          <a:xfrm>
            <a:off x="0" y="2766219"/>
            <a:ext cx="442595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9CE8D-2814-4AA3-8318-C2F6B51D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1" y="0"/>
            <a:ext cx="919990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260FB-DF1C-4753-B92F-F57B7728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55" y="1629623"/>
            <a:ext cx="2695669" cy="26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3230-2AE2-4628-BD5E-FF6AD8D3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C628B-7531-400A-893E-11EB187F7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634" y="2157898"/>
            <a:ext cx="4894729" cy="18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8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3230-2AE2-4628-BD5E-FF6AD8D3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Demo</a:t>
            </a:r>
          </a:p>
        </p:txBody>
      </p:sp>
      <p:pic>
        <p:nvPicPr>
          <p:cNvPr id="4098" name="Picture 2" descr="How to use Terminal on Mac - Macworld UK">
            <a:extLst>
              <a:ext uri="{FF2B5EF4-FFF2-40B4-BE49-F238E27FC236}">
                <a16:creationId xmlns:a16="http://schemas.microsoft.com/office/drawing/2014/main" id="{9516947B-EB1B-49AA-B73A-A5417CF4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7" y="994417"/>
            <a:ext cx="7050741" cy="42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3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3230-2AE2-4628-BD5E-FF6AD8D3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Demo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D31DF2-EBB4-4331-AA22-660282C07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19920"/>
              </p:ext>
            </p:extLst>
          </p:nvPr>
        </p:nvGraphicFramePr>
        <p:xfrm>
          <a:off x="1237128" y="994697"/>
          <a:ext cx="6669741" cy="486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586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B50F1A-020F-4868-BB48-E9F8819E4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" y="0"/>
            <a:ext cx="914197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AWX/Ansible Tower</a:t>
            </a:r>
            <a:r>
              <a:rPr lang="es-AR" sz="3600" dirty="0">
                <a:solidFill>
                  <a:schemeClr val="bg1"/>
                </a:solidFill>
                <a:latin typeface="Bahnschrift" panose="020B0502040204020203" pitchFamily="34" charset="0"/>
              </a:rPr>
              <a:t>/</a:t>
            </a:r>
            <a:endParaRPr lang="es-AR" sz="3600" dirty="0">
              <a:solidFill>
                <a:srgbClr val="7E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8194" name="Picture 2" descr="Docker Swarm: Instalar Ansible AWX - Blog Virtualizacion">
            <a:extLst>
              <a:ext uri="{FF2B5EF4-FFF2-40B4-BE49-F238E27FC236}">
                <a16:creationId xmlns:a16="http://schemas.microsoft.com/office/drawing/2014/main" id="{03F9F308-231A-4F2E-9799-3B95766A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9" y="1191976"/>
            <a:ext cx="7522041" cy="447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B7E1A-21D4-453A-A043-4B032B3A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1" y="-340"/>
            <a:ext cx="9204960" cy="685271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61F2D6-18FE-4DCE-8223-B6139FA2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pPr algn="ctr"/>
            <a:fld id="{47E2896C-EDDD-4025-816D-8AAA22169609}" type="slidenum">
              <a:rPr lang="es-AR" smtClean="0"/>
              <a:pPr algn="ctr"/>
              <a:t>14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0A9F4-7AA5-4EFC-8239-DC0E3A21C3CD}"/>
              </a:ext>
            </a:extLst>
          </p:cNvPr>
          <p:cNvSpPr txBox="1"/>
          <p:nvPr/>
        </p:nvSpPr>
        <p:spPr>
          <a:xfrm>
            <a:off x="6962115" y="697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CBB2-DD11-46B0-8044-4D5EC3F3A1AC}"/>
              </a:ext>
            </a:extLst>
          </p:cNvPr>
          <p:cNvSpPr txBox="1"/>
          <p:nvPr/>
        </p:nvSpPr>
        <p:spPr>
          <a:xfrm>
            <a:off x="2702860" y="2102577"/>
            <a:ext cx="4591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>
                <a:solidFill>
                  <a:schemeClr val="bg1"/>
                </a:solidFill>
                <a:latin typeface="Bahnschrift" panose="020B0502040204020203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758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B7E1A-21D4-453A-A043-4B032B3A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1" y="-340"/>
            <a:ext cx="9204960" cy="685271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61F2D6-18FE-4DCE-8223-B6139FA2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pPr algn="ctr"/>
            <a:fld id="{47E2896C-EDDD-4025-816D-8AAA22169609}" type="slidenum">
              <a:rPr lang="es-AR" smtClean="0"/>
              <a:pPr algn="ctr"/>
              <a:t>2</a:t>
            </a:fld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2ECC1-C683-4F7D-8B3F-6AC7DFEC68FD}"/>
              </a:ext>
            </a:extLst>
          </p:cNvPr>
          <p:cNvSpPr txBox="1"/>
          <p:nvPr/>
        </p:nvSpPr>
        <p:spPr>
          <a:xfrm>
            <a:off x="4695169" y="1907440"/>
            <a:ext cx="41360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Que 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Inventories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Tasks, modules y playboys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Demo en laboratorio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AWX/Tower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latin typeface="Bahnschrift" panose="020B0502040204020203" pitchFamily="34" charset="0"/>
              </a:rPr>
              <a:t>Consultas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0A9F4-7AA5-4EFC-8239-DC0E3A21C3CD}"/>
              </a:ext>
            </a:extLst>
          </p:cNvPr>
          <p:cNvSpPr txBox="1"/>
          <p:nvPr/>
        </p:nvSpPr>
        <p:spPr>
          <a:xfrm>
            <a:off x="6962115" y="697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CBB2-DD11-46B0-8044-4D5EC3F3A1AC}"/>
              </a:ext>
            </a:extLst>
          </p:cNvPr>
          <p:cNvSpPr txBox="1"/>
          <p:nvPr/>
        </p:nvSpPr>
        <p:spPr>
          <a:xfrm>
            <a:off x="4550229" y="697117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noProof="0" dirty="0">
                <a:solidFill>
                  <a:schemeClr val="bg1"/>
                </a:solidFill>
                <a:latin typeface="Bahnschrift" panose="020B0502040204020203" pitchFamily="34" charset="0"/>
              </a:rPr>
              <a:t>Que vamos a ver</a:t>
            </a:r>
            <a:endParaRPr lang="es-AR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6A120-2FF2-447A-9A26-3B7D819466BA}"/>
              </a:ext>
            </a:extLst>
          </p:cNvPr>
          <p:cNvCxnSpPr>
            <a:cxnSpLocks/>
          </p:cNvCxnSpPr>
          <p:nvPr/>
        </p:nvCxnSpPr>
        <p:spPr>
          <a:xfrm>
            <a:off x="4695169" y="1405003"/>
            <a:ext cx="4136069" cy="0"/>
          </a:xfrm>
          <a:prstGeom prst="line">
            <a:avLst/>
          </a:prstGeom>
          <a:ln w="25400" cap="sq" cmpd="sng">
            <a:solidFill>
              <a:schemeClr val="bg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35F2A-423E-4BF1-AA34-074F0C7D324A}"/>
              </a:ext>
            </a:extLst>
          </p:cNvPr>
          <p:cNvSpPr txBox="1"/>
          <p:nvPr/>
        </p:nvSpPr>
        <p:spPr>
          <a:xfrm>
            <a:off x="237503" y="348086"/>
            <a:ext cx="48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E0000"/>
                </a:solidFill>
                <a:latin typeface="Bahnschrift" panose="020B0502040204020203" pitchFamily="34" charset="0"/>
              </a:rPr>
              <a:t>Que 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33609-A167-4451-B159-66A3217BDCBA}"/>
              </a:ext>
            </a:extLst>
          </p:cNvPr>
          <p:cNvSpPr txBox="1"/>
          <p:nvPr/>
        </p:nvSpPr>
        <p:spPr>
          <a:xfrm>
            <a:off x="1153493" y="2537197"/>
            <a:ext cx="7199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defTabSz="914400" rtl="0" eaLnBrk="1" latinLnBrk="0" hangingPunct="1"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Automation happens when</a:t>
            </a:r>
          </a:p>
          <a:p>
            <a:pPr marL="0" indent="0" algn="ctr" defTabSz="914400" rtl="0" eaLnBrk="1" latinLnBrk="0" hangingPunct="1"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one person meets a problem</a:t>
            </a:r>
          </a:p>
          <a:p>
            <a:pPr marL="0" indent="0" algn="ctr" defTabSz="914400" rtl="0" eaLnBrk="1" latinLnBrk="0" hangingPunct="1"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they never want to solve again</a:t>
            </a:r>
            <a:endParaRPr lang="es-AR" sz="4000" kern="1200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ADFBD-97EF-401B-A0A9-67870813F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24" y="1499354"/>
            <a:ext cx="960150" cy="9601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0CBB62-BC2B-4689-B06A-3DCA0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pPr algn="ctr"/>
            <a:fld id="{47E2896C-EDDD-4025-816D-8AAA22169609}" type="slidenum">
              <a:rPr lang="es-AR" smtClean="0"/>
              <a:pPr algn="ctr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297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0D81D2-F969-421E-97EB-44CF61BF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62C21-288D-45A5-A9A9-E87B108D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9794"/>
            <a:ext cx="9144000" cy="330820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254782-952E-4530-BB4F-6717C68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pPr algn="ctr"/>
            <a:fld id="{47E2896C-EDDD-4025-816D-8AAA22169609}" type="slidenum">
              <a:rPr lang="es-AR" smtClean="0"/>
              <a:pPr algn="ctr"/>
              <a:t>4</a:t>
            </a:fld>
            <a:endParaRPr lang="es-A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4E8F6-D9A6-40F2-9553-D10D93C0DE1A}"/>
              </a:ext>
            </a:extLst>
          </p:cNvPr>
          <p:cNvSpPr txBox="1"/>
          <p:nvPr/>
        </p:nvSpPr>
        <p:spPr>
          <a:xfrm>
            <a:off x="237503" y="348086"/>
            <a:ext cx="48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E0000"/>
                </a:solidFill>
                <a:latin typeface="Bahnschrift" panose="020B0502040204020203" pitchFamily="34" charset="0"/>
              </a:rPr>
              <a:t>Que es?</a:t>
            </a:r>
          </a:p>
        </p:txBody>
      </p:sp>
    </p:spTree>
    <p:extLst>
      <p:ext uri="{BB962C8B-B14F-4D97-AF65-F5344CB8AC3E}">
        <p14:creationId xmlns:p14="http://schemas.microsoft.com/office/powerpoint/2010/main" val="3252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5B4309-2CF8-4E4C-BFA3-330B1FDBB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759F5-CEB7-4AAE-B818-A86A99A03E2E}"/>
              </a:ext>
            </a:extLst>
          </p:cNvPr>
          <p:cNvSpPr txBox="1"/>
          <p:nvPr/>
        </p:nvSpPr>
        <p:spPr>
          <a:xfrm>
            <a:off x="237503" y="348086"/>
            <a:ext cx="48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7E0000"/>
                </a:solidFill>
                <a:latin typeface="Bahnschrift" panose="020B0502040204020203" pitchFamily="34" charset="0"/>
              </a:rPr>
              <a:t>Como funciona?</a:t>
            </a:r>
          </a:p>
        </p:txBody>
      </p:sp>
      <p:pic>
        <p:nvPicPr>
          <p:cNvPr id="1030" name="Picture 6" descr="End-to-End Application Provisioning with Ansible and Terraform | IBM">
            <a:extLst>
              <a:ext uri="{FF2B5EF4-FFF2-40B4-BE49-F238E27FC236}">
                <a16:creationId xmlns:a16="http://schemas.microsoft.com/office/drawing/2014/main" id="{A206238E-B00B-4E60-8E73-3F930818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3" y="1055972"/>
            <a:ext cx="7495782" cy="49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11140-5340-4BCC-B6BC-E555AE06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" y="0"/>
            <a:ext cx="914197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48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rgbClr val="7E0000"/>
                </a:solidFill>
                <a:latin typeface="Bahnschrift" panose="020B0502040204020203" pitchFamily="34" charset="0"/>
              </a:rPr>
              <a:t>Inventories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68941-4E56-4BDF-9B98-CCC69E30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53" y="1744714"/>
            <a:ext cx="6140891" cy="33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3230-2AE2-4628-BD5E-FF6AD8D3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C5233-F812-4359-AC29-FEDEE603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2" y="1198685"/>
            <a:ext cx="7301753" cy="42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3230-2AE2-4628-BD5E-FF6AD8D3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" y="0"/>
            <a:ext cx="913388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rgbClr val="7E0000"/>
                </a:solidFill>
                <a:latin typeface="Bahnschrift" panose="020B0502040204020203" pitchFamily="34" charset="0"/>
              </a:rPr>
              <a:t>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CBB63-49A0-47EB-AC1E-8CCCE3E7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9" y="1567897"/>
            <a:ext cx="7366942" cy="3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B50F1A-020F-4868-BB48-E9F8819E4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" y="0"/>
            <a:ext cx="9141975" cy="68580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D9EEC0-8B48-4372-A4E1-429DC9CE8464}"/>
              </a:ext>
            </a:extLst>
          </p:cNvPr>
          <p:cNvSpPr txBox="1">
            <a:spLocks/>
          </p:cNvSpPr>
          <p:nvPr/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2896C-EDDD-4025-816D-8AAA2216960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53AA-98FD-44DF-8326-151EB2DE10CC}"/>
              </a:ext>
            </a:extLst>
          </p:cNvPr>
          <p:cNvSpPr txBox="1"/>
          <p:nvPr/>
        </p:nvSpPr>
        <p:spPr>
          <a:xfrm>
            <a:off x="237503" y="348086"/>
            <a:ext cx="567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err="1">
                <a:solidFill>
                  <a:srgbClr val="7E0000"/>
                </a:solidFill>
                <a:latin typeface="Bahnschrift" panose="020B0502040204020203" pitchFamily="34" charset="0"/>
              </a:rPr>
              <a:t>Playbooks</a:t>
            </a:r>
            <a:endParaRPr lang="es-AR" sz="3600" dirty="0">
              <a:solidFill>
                <a:srgbClr val="7E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ED357-538B-4F05-8EFA-6F91D0CA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993" y="2668036"/>
            <a:ext cx="5204012" cy="15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361</Words>
  <Application>Microsoft Office PowerPoint</Application>
  <PresentationFormat>On-screen Show (4:3)</PresentationFormat>
  <Paragraphs>67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Rebolledo</dc:creator>
  <cp:lastModifiedBy>Francisco Rebolledo</cp:lastModifiedBy>
  <cp:revision>9</cp:revision>
  <dcterms:created xsi:type="dcterms:W3CDTF">2022-03-11T14:09:02Z</dcterms:created>
  <dcterms:modified xsi:type="dcterms:W3CDTF">2022-03-14T19:24:35Z</dcterms:modified>
</cp:coreProperties>
</file>