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0000"/>
    <a:srgbClr val="FF8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696" y="-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01607-DFA1-B64C-AA37-4D17A38D1121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FAB48-318D-C546-AD45-A5E319B9C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.png"/><Relationship Id="rId21" Type="http://schemas.openxmlformats.org/officeDocument/2006/relationships/image" Target="../media/image9.pdf"/><Relationship Id="rId22" Type="http://schemas.openxmlformats.org/officeDocument/2006/relationships/image" Target="../media/image10.png"/><Relationship Id="rId23" Type="http://schemas.openxmlformats.org/officeDocument/2006/relationships/image" Target="../media/image11.pdf"/><Relationship Id="rId24" Type="http://schemas.openxmlformats.org/officeDocument/2006/relationships/image" Target="../media/image12.png"/><Relationship Id="rId25" Type="http://schemas.openxmlformats.org/officeDocument/2006/relationships/image" Target="../media/image13.pdf"/><Relationship Id="rId26" Type="http://schemas.openxmlformats.org/officeDocument/2006/relationships/image" Target="../media/image14.png"/><Relationship Id="rId27" Type="http://schemas.openxmlformats.org/officeDocument/2006/relationships/image" Target="../media/image15.pdf"/><Relationship Id="rId28" Type="http://schemas.openxmlformats.org/officeDocument/2006/relationships/image" Target="../media/image16.png"/><Relationship Id="rId29" Type="http://schemas.openxmlformats.org/officeDocument/2006/relationships/image" Target="../media/image17.pdf"/><Relationship Id="rId30" Type="http://schemas.openxmlformats.org/officeDocument/2006/relationships/image" Target="../media/image18.png"/><Relationship Id="rId31" Type="http://schemas.openxmlformats.org/officeDocument/2006/relationships/image" Target="../media/image19.pdf"/><Relationship Id="rId32" Type="http://schemas.openxmlformats.org/officeDocument/2006/relationships/image" Target="../media/image20.png"/><Relationship Id="rId33" Type="http://schemas.openxmlformats.org/officeDocument/2006/relationships/image" Target="../media/image21.pdf"/><Relationship Id="rId34" Type="http://schemas.openxmlformats.org/officeDocument/2006/relationships/image" Target="../media/image22.png"/><Relationship Id="rId13" Type="http://schemas.openxmlformats.org/officeDocument/2006/relationships/image" Target="../media/image121.png"/><Relationship Id="rId14" Type="http://schemas.openxmlformats.org/officeDocument/2006/relationships/image" Target="../media/image4.png"/><Relationship Id="rId15" Type="http://schemas.openxmlformats.org/officeDocument/2006/relationships/image" Target="../media/image5.pdf"/><Relationship Id="rId16" Type="http://schemas.openxmlformats.org/officeDocument/2006/relationships/image" Target="../media/image141.png"/><Relationship Id="rId17" Type="http://schemas.openxmlformats.org/officeDocument/2006/relationships/image" Target="../media/image6.pdf"/><Relationship Id="rId18" Type="http://schemas.openxmlformats.org/officeDocument/2006/relationships/image" Target="../media/image161.png"/><Relationship Id="rId19" Type="http://schemas.openxmlformats.org/officeDocument/2006/relationships/image" Target="../media/image7.pd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3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81870" y="1761707"/>
            <a:ext cx="450850" cy="158750"/>
          </a:xfrm>
          <a:prstGeom prst="rect">
            <a:avLst/>
          </a:prstGeom>
        </p:spPr>
      </p:pic>
      <p:cxnSp>
        <p:nvCxnSpPr>
          <p:cNvPr id="15" name="Shape 14"/>
          <p:cNvCxnSpPr/>
          <p:nvPr/>
        </p:nvCxnSpPr>
        <p:spPr>
          <a:xfrm rot="5400000" flipH="1" flipV="1">
            <a:off x="2107130" y="1466423"/>
            <a:ext cx="540432" cy="511552"/>
          </a:xfrm>
          <a:prstGeom prst="bentConnector3">
            <a:avLst>
              <a:gd name="adj1" fmla="val -58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14"/>
          <p:cNvCxnSpPr/>
          <p:nvPr/>
        </p:nvCxnSpPr>
        <p:spPr>
          <a:xfrm rot="5400000" flipH="1" flipV="1">
            <a:off x="2107130" y="3016054"/>
            <a:ext cx="540432" cy="511552"/>
          </a:xfrm>
          <a:prstGeom prst="bentConnector3">
            <a:avLst>
              <a:gd name="adj1" fmla="val -58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3"/>
              <a:stretch>
                <a:fillRect/>
              </a:stretch>
            </p:blipFill>
          </mc:Fallback>
        </mc:AlternateContent>
        <p:spPr>
          <a:xfrm rot="16200000">
            <a:off x="2186276" y="2592384"/>
            <a:ext cx="234950" cy="3175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rot="5400000">
            <a:off x="3775527" y="1611346"/>
            <a:ext cx="540434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4047526" y="1869305"/>
            <a:ext cx="486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8900000">
            <a:off x="4020741" y="1405331"/>
            <a:ext cx="180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3500000">
            <a:off x="3892338" y="1405330"/>
            <a:ext cx="180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775527" y="2307773"/>
            <a:ext cx="540434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>
            <a:off x="4034367" y="2568907"/>
            <a:ext cx="37253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8900000">
            <a:off x="4020741" y="2101758"/>
            <a:ext cx="180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3500000">
            <a:off x="3892338" y="2101757"/>
            <a:ext cx="180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3773939" y="3411796"/>
            <a:ext cx="540434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4035626" y="3681398"/>
            <a:ext cx="586800" cy="15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8900000">
            <a:off x="4020741" y="3230121"/>
            <a:ext cx="180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3500000">
            <a:off x="3892338" y="3230120"/>
            <a:ext cx="180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 rot="16200000">
            <a:off x="4022126" y="2851834"/>
            <a:ext cx="234950" cy="31750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 flipV="1">
            <a:off x="2857500" y="1528183"/>
            <a:ext cx="997136" cy="11922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870200" y="1810919"/>
            <a:ext cx="984436" cy="55444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2713889" y="2165667"/>
            <a:ext cx="1284359" cy="9717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5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6"/>
              <a:stretch>
                <a:fillRect/>
              </a:stretch>
            </p:blipFill>
          </mc:Fallback>
        </mc:AlternateContent>
        <p:spPr>
          <a:xfrm rot="21180000">
            <a:off x="3175000" y="1337683"/>
            <a:ext cx="292100" cy="2032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7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8"/>
              <a:stretch>
                <a:fillRect/>
              </a:stretch>
            </p:blipFill>
          </mc:Fallback>
        </mc:AlternateContent>
        <p:spPr>
          <a:xfrm rot="1800000">
            <a:off x="3168650" y="1787107"/>
            <a:ext cx="292100" cy="203200"/>
          </a:xfrm>
          <a:prstGeom prst="rect">
            <a:avLst/>
          </a:prstGeom>
        </p:spPr>
      </p:pic>
      <p:grpSp>
        <p:nvGrpSpPr>
          <p:cNvPr id="121" name="Group 120"/>
          <p:cNvGrpSpPr/>
          <p:nvPr/>
        </p:nvGrpSpPr>
        <p:grpSpPr>
          <a:xfrm flipV="1">
            <a:off x="2857500" y="1806451"/>
            <a:ext cx="997136" cy="1765532"/>
            <a:chOff x="2921000" y="2886155"/>
            <a:chExt cx="997136" cy="1765532"/>
          </a:xfrm>
        </p:grpSpPr>
        <p:cxnSp>
          <p:nvCxnSpPr>
            <p:cNvPr id="118" name="Straight Arrow Connector 117"/>
            <p:cNvCxnSpPr/>
            <p:nvPr/>
          </p:nvCxnSpPr>
          <p:spPr>
            <a:xfrm flipV="1">
              <a:off x="2921000" y="2886155"/>
              <a:ext cx="997136" cy="119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2933700" y="3168891"/>
              <a:ext cx="984436" cy="5544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rot="16200000" flipH="1">
              <a:off x="2777389" y="3523639"/>
              <a:ext cx="1284359" cy="9717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elay 35"/>
          <p:cNvSpPr/>
          <p:nvPr/>
        </p:nvSpPr>
        <p:spPr>
          <a:xfrm rot="10800000">
            <a:off x="4406900" y="1490083"/>
            <a:ext cx="902074" cy="2353093"/>
          </a:xfrm>
          <a:prstGeom prst="flowChartDelay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9"/>
              <a:stretch>
                <a:fillRect/>
              </a:stretch>
            </p:blipFill>
          </mc:Choice>
          <mc:Fallback>
            <p:blipFill>
              <a:blip r:embed="rId20"/>
              <a:stretch>
                <a:fillRect/>
              </a:stretch>
            </p:blipFill>
          </mc:Fallback>
        </mc:AlternateContent>
        <p:spPr>
          <a:xfrm rot="3091419">
            <a:off x="3061939" y="2146300"/>
            <a:ext cx="349250" cy="2032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1"/>
              <a:stretch>
                <a:fillRect/>
              </a:stretch>
            </p:blipFill>
          </mc:Choice>
          <mc:Fallback>
            <p:blipFill>
              <a:blip r:embed="rId22"/>
              <a:stretch>
                <a:fillRect/>
              </a:stretch>
            </p:blipFill>
          </mc:Fallback>
        </mc:AlternateContent>
        <p:spPr>
          <a:xfrm>
            <a:off x="1981870" y="3327400"/>
            <a:ext cx="596900" cy="15875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3"/>
              <a:stretch>
                <a:fillRect/>
              </a:stretch>
            </p:blipFill>
          </mc:Choice>
          <mc:Fallback>
            <p:blipFill>
              <a:blip r:embed="rId24"/>
              <a:stretch>
                <a:fillRect/>
              </a:stretch>
            </p:blipFill>
          </mc:Fallback>
        </mc:AlternateContent>
        <p:spPr>
          <a:xfrm rot="18461988">
            <a:off x="2804092" y="2563716"/>
            <a:ext cx="387350" cy="2032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5"/>
              <a:stretch>
                <a:fillRect/>
              </a:stretch>
            </p:blipFill>
          </mc:Choice>
          <mc:Fallback>
            <p:blipFill>
              <a:blip r:embed="rId26"/>
              <a:stretch>
                <a:fillRect/>
              </a:stretch>
            </p:blipFill>
          </mc:Fallback>
        </mc:AlternateContent>
        <p:spPr>
          <a:xfrm rot="19869363">
            <a:off x="3061074" y="2810999"/>
            <a:ext cx="393700" cy="2032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7"/>
              <a:stretch>
                <a:fillRect/>
              </a:stretch>
            </p:blipFill>
          </mc:Choice>
          <mc:Fallback>
            <p:blipFill>
              <a:blip r:embed="rId28"/>
              <a:stretch>
                <a:fillRect/>
              </a:stretch>
            </p:blipFill>
          </mc:Fallback>
        </mc:AlternateContent>
        <p:spPr>
          <a:xfrm rot="456037">
            <a:off x="3203059" y="3271833"/>
            <a:ext cx="450850" cy="2032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9"/>
              <a:stretch>
                <a:fillRect/>
              </a:stretch>
            </p:blipFill>
          </mc:Choice>
          <mc:Fallback>
            <p:blipFill>
              <a:blip r:embed="rId30"/>
              <a:stretch>
                <a:fillRect/>
              </a:stretch>
            </p:blipFill>
          </mc:Fallback>
        </mc:AlternateContent>
        <p:spPr>
          <a:xfrm>
            <a:off x="4737100" y="2578784"/>
            <a:ext cx="285750" cy="17145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1"/>
              <a:stretch>
                <a:fillRect/>
              </a:stretch>
            </p:blipFill>
          </mc:Choice>
          <mc:Fallback>
            <p:blipFill>
              <a:blip r:embed="rId32"/>
              <a:stretch>
                <a:fillRect/>
              </a:stretch>
            </p:blipFill>
          </mc:Fallback>
        </mc:AlternateContent>
        <p:spPr>
          <a:xfrm>
            <a:off x="4393826" y="1244441"/>
            <a:ext cx="869950" cy="152400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3"/>
              <a:stretch>
                <a:fillRect/>
              </a:stretch>
            </p:blipFill>
          </mc:Choice>
          <mc:Fallback>
            <p:blipFill>
              <a:blip r:embed="rId34"/>
              <a:stretch>
                <a:fillRect/>
              </a:stretch>
            </p:blipFill>
          </mc:Fallback>
        </mc:AlternateContent>
        <p:spPr>
          <a:xfrm>
            <a:off x="4273550" y="996791"/>
            <a:ext cx="1123950" cy="209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Universidad Carlos III de Madrid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Francisco Jesús Rodríguez Ruiz</dc:creator>
  <cp:lastModifiedBy>Francisco Jesús Rodríguez Ruiz</cp:lastModifiedBy>
  <cp:revision>5</cp:revision>
  <cp:lastPrinted>2012-12-17T17:26:40Z</cp:lastPrinted>
  <dcterms:created xsi:type="dcterms:W3CDTF">2015-02-03T10:46:43Z</dcterms:created>
  <dcterms:modified xsi:type="dcterms:W3CDTF">2015-02-03T11:00:22Z</dcterms:modified>
</cp:coreProperties>
</file>