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633F-BF75-9045-938E-435598715FC4}" type="datetimeFigureOut">
              <a:rPr lang="en-US" smtClean="0"/>
              <a:pPr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2445-398A-DD48-BFE9-E7E35DED3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7.png"/><Relationship Id="rId21" Type="http://schemas.openxmlformats.org/officeDocument/2006/relationships/image" Target="../media/image18.pdf"/><Relationship Id="rId22" Type="http://schemas.openxmlformats.org/officeDocument/2006/relationships/image" Target="../media/image19.png"/><Relationship Id="rId23" Type="http://schemas.openxmlformats.org/officeDocument/2006/relationships/image" Target="../media/image20.pdf"/><Relationship Id="rId24" Type="http://schemas.openxmlformats.org/officeDocument/2006/relationships/image" Target="../media/image21.png"/><Relationship Id="rId25" Type="http://schemas.openxmlformats.org/officeDocument/2006/relationships/image" Target="../media/image22.pdf"/><Relationship Id="rId26" Type="http://schemas.openxmlformats.org/officeDocument/2006/relationships/image" Target="../media/image23.png"/><Relationship Id="rId27" Type="http://schemas.openxmlformats.org/officeDocument/2006/relationships/image" Target="../media/image24.pdf"/><Relationship Id="rId28" Type="http://schemas.openxmlformats.org/officeDocument/2006/relationships/image" Target="../media/image25.png"/><Relationship Id="rId29" Type="http://schemas.openxmlformats.org/officeDocument/2006/relationships/image" Target="../media/image26.pd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30" Type="http://schemas.openxmlformats.org/officeDocument/2006/relationships/image" Target="../media/image27.png"/><Relationship Id="rId31" Type="http://schemas.openxmlformats.org/officeDocument/2006/relationships/image" Target="../media/image28.pdf"/><Relationship Id="rId32" Type="http://schemas.openxmlformats.org/officeDocument/2006/relationships/image" Target="../media/image29.png"/><Relationship Id="rId9" Type="http://schemas.openxmlformats.org/officeDocument/2006/relationships/image" Target="../media/image7.pdf"/><Relationship Id="rId6" Type="http://schemas.openxmlformats.org/officeDocument/2006/relationships/image" Target="../media/image5.emf"/><Relationship Id="rId7" Type="http://schemas.openxmlformats.org/officeDocument/2006/relationships/image" Target="../media/image6.pdf"/><Relationship Id="rId8" Type="http://schemas.openxmlformats.org/officeDocument/2006/relationships/image" Target="../media/image7.png"/><Relationship Id="rId33" Type="http://schemas.openxmlformats.org/officeDocument/2006/relationships/image" Target="../media/image30.pdf"/><Relationship Id="rId34" Type="http://schemas.openxmlformats.org/officeDocument/2006/relationships/image" Target="../media/image31.png"/><Relationship Id="rId35" Type="http://schemas.openxmlformats.org/officeDocument/2006/relationships/image" Target="../media/image32.pdf"/><Relationship Id="rId36" Type="http://schemas.openxmlformats.org/officeDocument/2006/relationships/image" Target="../media/image33.png"/><Relationship Id="rId10" Type="http://schemas.openxmlformats.org/officeDocument/2006/relationships/image" Target="../media/image91.png"/><Relationship Id="rId11" Type="http://schemas.openxmlformats.org/officeDocument/2006/relationships/image" Target="../media/image8.pdf"/><Relationship Id="rId12" Type="http://schemas.openxmlformats.org/officeDocument/2006/relationships/image" Target="../media/image9.png"/><Relationship Id="rId13" Type="http://schemas.openxmlformats.org/officeDocument/2006/relationships/image" Target="../media/image10.pdf"/><Relationship Id="rId14" Type="http://schemas.openxmlformats.org/officeDocument/2006/relationships/image" Target="../media/image11.png"/><Relationship Id="rId15" Type="http://schemas.openxmlformats.org/officeDocument/2006/relationships/image" Target="../media/image12.pdf"/><Relationship Id="rId16" Type="http://schemas.openxmlformats.org/officeDocument/2006/relationships/image" Target="../media/image13.png"/><Relationship Id="rId17" Type="http://schemas.openxmlformats.org/officeDocument/2006/relationships/image" Target="../media/image14.pdf"/><Relationship Id="rId18" Type="http://schemas.openxmlformats.org/officeDocument/2006/relationships/image" Target="../media/image15.png"/><Relationship Id="rId19" Type="http://schemas.openxmlformats.org/officeDocument/2006/relationships/image" Target="../media/image16.pdf"/><Relationship Id="rId37" Type="http://schemas.openxmlformats.org/officeDocument/2006/relationships/image" Target="../media/image34.pdf"/><Relationship Id="rId38" Type="http://schemas.openxmlformats.org/officeDocument/2006/relationships/image" Target="../media/image35.png"/><Relationship Id="rId39" Type="http://schemas.openxmlformats.org/officeDocument/2006/relationships/image" Target="../media/image36.pdf"/><Relationship Id="rId40" Type="http://schemas.openxmlformats.org/officeDocument/2006/relationships/image" Target="../media/image37.png"/><Relationship Id="rId41" Type="http://schemas.openxmlformats.org/officeDocument/2006/relationships/image" Target="../media/image38.pdf"/><Relationship Id="rId4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>
            <a:spLocks noChangeAspect="1"/>
          </p:cNvSpPr>
          <p:nvPr/>
        </p:nvSpPr>
        <p:spPr>
          <a:xfrm>
            <a:off x="1280158" y="2391885"/>
            <a:ext cx="808935" cy="4747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345861" y="2391885"/>
            <a:ext cx="808935" cy="4747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1785095" y="3201997"/>
            <a:ext cx="808935" cy="4747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3403437" y="2390983"/>
            <a:ext cx="808935" cy="474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2842671" y="3201095"/>
            <a:ext cx="808935" cy="4747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719392" y="3201997"/>
            <a:ext cx="808935" cy="474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5085035" y="2366559"/>
            <a:ext cx="808935" cy="474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4524269" y="3176671"/>
            <a:ext cx="808935" cy="474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4744761" y="3974209"/>
            <a:ext cx="394159" cy="39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45" y="2602528"/>
            <a:ext cx="234950" cy="3175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528497" y="3434199"/>
            <a:ext cx="243076" cy="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>
            <a:spLocks noChangeAspect="1"/>
          </p:cNvSpPr>
          <p:nvPr/>
        </p:nvSpPr>
        <p:spPr>
          <a:xfrm>
            <a:off x="928269" y="3996625"/>
            <a:ext cx="394159" cy="39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520" y="3404866"/>
            <a:ext cx="234950" cy="31750"/>
          </a:xfrm>
          <a:prstGeom prst="rect">
            <a:avLst/>
          </a:prstGeom>
        </p:spPr>
      </p:pic>
      <p:sp>
        <p:nvSpPr>
          <p:cNvPr id="70" name="Oval 69"/>
          <p:cNvSpPr>
            <a:spLocks noChangeAspect="1"/>
          </p:cNvSpPr>
          <p:nvPr/>
        </p:nvSpPr>
        <p:spPr>
          <a:xfrm>
            <a:off x="1992482" y="3996625"/>
            <a:ext cx="394159" cy="39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114" idx="4"/>
            <a:endCxn id="64" idx="0"/>
          </p:cNvCxnSpPr>
          <p:nvPr/>
        </p:nvCxnSpPr>
        <p:spPr>
          <a:xfrm rot="16200000" flipH="1">
            <a:off x="964676" y="3835951"/>
            <a:ext cx="319857" cy="1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40" y="4174007"/>
            <a:ext cx="234950" cy="31750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08946">
            <a:off x="2333902" y="2990051"/>
            <a:ext cx="234950" cy="31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77" y="4121564"/>
            <a:ext cx="209550" cy="15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838" y="4121564"/>
            <a:ext cx="215900" cy="15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335" y="4105057"/>
            <a:ext cx="266700" cy="152400"/>
          </a:xfrm>
          <a:prstGeom prst="rect">
            <a:avLst/>
          </a:prstGeom>
        </p:spPr>
      </p:pic>
      <p:sp>
        <p:nvSpPr>
          <p:cNvPr id="45" name="Oval 44"/>
          <p:cNvSpPr>
            <a:spLocks noChangeAspect="1"/>
          </p:cNvSpPr>
          <p:nvPr/>
        </p:nvSpPr>
        <p:spPr>
          <a:xfrm>
            <a:off x="3063163" y="3998633"/>
            <a:ext cx="394159" cy="392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094658" y="2628369"/>
            <a:ext cx="243076" cy="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7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8"/>
              <a:stretch>
                <a:fillRect/>
              </a:stretch>
            </p:blipFill>
          </mc:Fallback>
        </mc:AlternateContent>
        <p:spPr>
          <a:xfrm rot="18285599">
            <a:off x="215119" y="2841074"/>
            <a:ext cx="1224280" cy="13208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9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154796" y="4121564"/>
            <a:ext cx="215900" cy="1524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847978" y="3268818"/>
            <a:ext cx="535686" cy="149606"/>
          </a:xfrm>
          <a:prstGeom prst="rect">
            <a:avLst/>
          </a:prstGeom>
        </p:spPr>
      </p:pic>
      <p:pic>
        <p:nvPicPr>
          <p:cNvPr id="86" name="Picture 8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839158" y="3443263"/>
            <a:ext cx="554990" cy="149606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1913229" y="3268818"/>
            <a:ext cx="526034" cy="149606"/>
          </a:xfrm>
          <a:prstGeom prst="rect">
            <a:avLst/>
          </a:prstGeom>
        </p:spPr>
      </p:pic>
      <p:pic>
        <p:nvPicPr>
          <p:cNvPr id="88" name="Picture 8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1885246" y="3426824"/>
            <a:ext cx="598424" cy="159258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9"/>
              <a:stretch>
                <a:fillRect/>
              </a:stretch>
            </p:blipFill>
          </mc:Choice>
          <mc:Fallback>
            <p:blipFill>
              <a:blip r:embed="rId20"/>
              <a:stretch>
                <a:fillRect/>
              </a:stretch>
            </p:blipFill>
          </mc:Fallback>
        </mc:AlternateContent>
        <p:spPr>
          <a:xfrm>
            <a:off x="2935745" y="3425625"/>
            <a:ext cx="598424" cy="159258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1"/>
              <a:stretch>
                <a:fillRect/>
              </a:stretch>
            </p:blipFill>
          </mc:Choice>
          <mc:Fallback>
            <p:blipFill>
              <a:blip r:embed="rId22"/>
              <a:stretch>
                <a:fillRect/>
              </a:stretch>
            </p:blipFill>
          </mc:Fallback>
        </mc:AlternateContent>
        <p:spPr>
          <a:xfrm>
            <a:off x="4628457" y="3411147"/>
            <a:ext cx="588772" cy="149606"/>
          </a:xfrm>
          <a:prstGeom prst="rect">
            <a:avLst/>
          </a:prstGeom>
        </p:spPr>
      </p:pic>
      <p:pic>
        <p:nvPicPr>
          <p:cNvPr id="98" name="Picture 9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3"/>
              <a:stretch>
                <a:fillRect/>
              </a:stretch>
            </p:blipFill>
          </mc:Choice>
          <mc:Fallback>
            <p:blipFill>
              <a:blip r:embed="rId24"/>
              <a:stretch>
                <a:fillRect/>
              </a:stretch>
            </p:blipFill>
          </mc:Fallback>
        </mc:AlternateContent>
        <p:spPr>
          <a:xfrm>
            <a:off x="1346836" y="2601948"/>
            <a:ext cx="670814" cy="159258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5"/>
              <a:stretch>
                <a:fillRect/>
              </a:stretch>
            </p:blipFill>
          </mc:Choice>
          <mc:Fallback>
            <p:blipFill>
              <a:blip r:embed="rId26"/>
              <a:stretch>
                <a:fillRect/>
              </a:stretch>
            </p:blipFill>
          </mc:Fallback>
        </mc:AlternateContent>
        <p:spPr>
          <a:xfrm>
            <a:off x="2414975" y="2610767"/>
            <a:ext cx="670814" cy="159258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7"/>
              <a:stretch>
                <a:fillRect/>
              </a:stretch>
            </p:blipFill>
          </mc:Choice>
          <mc:Fallback>
            <p:blipFill>
              <a:blip r:embed="rId28"/>
              <a:stretch>
                <a:fillRect/>
              </a:stretch>
            </p:blipFill>
          </mc:Fallback>
        </mc:AlternateContent>
        <p:spPr>
          <a:xfrm>
            <a:off x="5149139" y="2594224"/>
            <a:ext cx="661162" cy="149606"/>
          </a:xfrm>
          <a:prstGeom prst="rect">
            <a:avLst/>
          </a:prstGeom>
        </p:spPr>
      </p:pic>
      <p:pic>
        <p:nvPicPr>
          <p:cNvPr id="109" name="Picture 10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9"/>
              <a:stretch>
                <a:fillRect/>
              </a:stretch>
            </p:blipFill>
          </mc:Choice>
          <mc:Fallback>
            <p:blipFill>
              <a:blip r:embed="rId30"/>
              <a:stretch>
                <a:fillRect/>
              </a:stretch>
            </p:blipFill>
          </mc:Fallback>
        </mc:AlternateContent>
        <p:spPr>
          <a:xfrm>
            <a:off x="1355656" y="2453618"/>
            <a:ext cx="603250" cy="149606"/>
          </a:xfrm>
          <a:prstGeom prst="rect">
            <a:avLst/>
          </a:prstGeom>
        </p:spPr>
      </p:pic>
      <p:pic>
        <p:nvPicPr>
          <p:cNvPr id="110" name="Picture 10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1"/>
              <a:stretch>
                <a:fillRect/>
              </a:stretch>
            </p:blipFill>
          </mc:Choice>
          <mc:Fallback>
            <p:blipFill>
              <a:blip r:embed="rId32"/>
              <a:stretch>
                <a:fillRect/>
              </a:stretch>
            </p:blipFill>
          </mc:Fallback>
        </mc:AlternateContent>
        <p:spPr>
          <a:xfrm>
            <a:off x="2428972" y="2462437"/>
            <a:ext cx="603250" cy="149606"/>
          </a:xfrm>
          <a:prstGeom prst="rect">
            <a:avLst/>
          </a:prstGeom>
        </p:spPr>
      </p:pic>
      <p:pic>
        <p:nvPicPr>
          <p:cNvPr id="113" name="Picture 1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3"/>
              <a:stretch>
                <a:fillRect/>
              </a:stretch>
            </p:blipFill>
          </mc:Choice>
          <mc:Fallback>
            <p:blipFill>
              <a:blip r:embed="rId34"/>
              <a:stretch>
                <a:fillRect/>
              </a:stretch>
            </p:blipFill>
          </mc:Fallback>
        </mc:AlternateContent>
        <p:spPr>
          <a:xfrm>
            <a:off x="5154283" y="2445930"/>
            <a:ext cx="641858" cy="149606"/>
          </a:xfrm>
          <a:prstGeom prst="rect">
            <a:avLst/>
          </a:prstGeom>
        </p:spPr>
      </p:pic>
      <p:cxnSp>
        <p:nvCxnSpPr>
          <p:cNvPr id="118" name="Curved Connector 117"/>
          <p:cNvCxnSpPr>
            <a:stCxn id="22" idx="4"/>
            <a:endCxn id="64" idx="0"/>
          </p:cNvCxnSpPr>
          <p:nvPr/>
        </p:nvCxnSpPr>
        <p:spPr>
          <a:xfrm rot="5400000">
            <a:off x="840004" y="3152002"/>
            <a:ext cx="1129969" cy="559277"/>
          </a:xfrm>
          <a:prstGeom prst="curvedConnector3">
            <a:avLst>
              <a:gd name="adj1" fmla="val 7497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594200" y="3434199"/>
            <a:ext cx="243076" cy="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8" idx="4"/>
          </p:cNvCxnSpPr>
          <p:nvPr/>
        </p:nvCxnSpPr>
        <p:spPr>
          <a:xfrm rot="16200000" flipH="1">
            <a:off x="2030379" y="3835951"/>
            <a:ext cx="319857" cy="1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160361" y="2628369"/>
            <a:ext cx="243076" cy="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26" idx="4"/>
          </p:cNvCxnSpPr>
          <p:nvPr/>
        </p:nvCxnSpPr>
        <p:spPr>
          <a:xfrm rot="5400000">
            <a:off x="1905707" y="3152002"/>
            <a:ext cx="1129969" cy="559277"/>
          </a:xfrm>
          <a:prstGeom prst="curvedConnector3">
            <a:avLst>
              <a:gd name="adj1" fmla="val 7497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1776" y="3433297"/>
            <a:ext cx="243076" cy="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1" idx="4"/>
          </p:cNvCxnSpPr>
          <p:nvPr/>
        </p:nvCxnSpPr>
        <p:spPr>
          <a:xfrm rot="16200000" flipH="1">
            <a:off x="3087955" y="3835049"/>
            <a:ext cx="319857" cy="1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17937" y="2627467"/>
            <a:ext cx="243076" cy="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9" idx="4"/>
          </p:cNvCxnSpPr>
          <p:nvPr/>
        </p:nvCxnSpPr>
        <p:spPr>
          <a:xfrm rot="5400000">
            <a:off x="2963283" y="3151100"/>
            <a:ext cx="1129969" cy="559277"/>
          </a:xfrm>
          <a:prstGeom prst="curvedConnector3">
            <a:avLst>
              <a:gd name="adj1" fmla="val 7497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5"/>
              <a:stretch>
                <a:fillRect/>
              </a:stretch>
            </p:blipFill>
          </mc:Choice>
          <mc:Fallback>
            <p:blipFill>
              <a:blip r:embed="rId36"/>
              <a:stretch>
                <a:fillRect/>
              </a:stretch>
            </p:blipFill>
          </mc:Fallback>
        </mc:AlternateContent>
        <p:spPr>
          <a:xfrm>
            <a:off x="2968934" y="3268818"/>
            <a:ext cx="526034" cy="149606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>
            <a:off x="4281193" y="3413586"/>
            <a:ext cx="243076" cy="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47354" y="2607756"/>
            <a:ext cx="243076" cy="3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2" idx="4"/>
          </p:cNvCxnSpPr>
          <p:nvPr/>
        </p:nvCxnSpPr>
        <p:spPr>
          <a:xfrm rot="16200000" flipH="1">
            <a:off x="4769553" y="3810625"/>
            <a:ext cx="319857" cy="1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91" idx="4"/>
          </p:cNvCxnSpPr>
          <p:nvPr/>
        </p:nvCxnSpPr>
        <p:spPr>
          <a:xfrm rot="5400000">
            <a:off x="4644881" y="3126676"/>
            <a:ext cx="1129969" cy="559277"/>
          </a:xfrm>
          <a:prstGeom prst="curvedConnector3">
            <a:avLst>
              <a:gd name="adj1" fmla="val 7497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9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7"/>
              <a:stretch>
                <a:fillRect/>
              </a:stretch>
            </p:blipFill>
          </mc:Choice>
          <mc:Fallback>
            <p:blipFill>
              <a:blip r:embed="rId38"/>
              <a:stretch>
                <a:fillRect/>
              </a:stretch>
            </p:blipFill>
          </mc:Fallback>
        </mc:AlternateContent>
        <p:spPr>
          <a:xfrm>
            <a:off x="4634877" y="3252311"/>
            <a:ext cx="569468" cy="149606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08946">
            <a:off x="4218165" y="2989581"/>
            <a:ext cx="234950" cy="3175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9"/>
              <a:stretch>
                <a:fillRect/>
              </a:stretch>
            </p:blipFill>
          </mc:Choice>
          <mc:Fallback>
            <p:blipFill>
              <a:blip r:embed="rId40"/>
              <a:stretch>
                <a:fillRect/>
              </a:stretch>
            </p:blipFill>
          </mc:Fallback>
        </mc:AlternateContent>
        <p:spPr>
          <a:xfrm>
            <a:off x="3486592" y="2462437"/>
            <a:ext cx="612902" cy="149606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1"/>
              <a:stretch>
                <a:fillRect/>
              </a:stretch>
            </p:blipFill>
          </mc:Choice>
          <mc:Fallback>
            <p:blipFill>
              <a:blip r:embed="rId42"/>
              <a:stretch>
                <a:fillRect/>
              </a:stretch>
            </p:blipFill>
          </mc:Fallback>
        </mc:AlternateContent>
        <p:spPr>
          <a:xfrm>
            <a:off x="3480172" y="2627206"/>
            <a:ext cx="632206" cy="1496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Universidad Carlos III de Madrid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Francisco Jesús Rodríguez Ruiz</dc:creator>
  <cp:lastModifiedBy>Francisco Jesús Rodríguez Ruiz</cp:lastModifiedBy>
  <cp:revision>26</cp:revision>
  <dcterms:created xsi:type="dcterms:W3CDTF">2015-02-03T13:44:20Z</dcterms:created>
  <dcterms:modified xsi:type="dcterms:W3CDTF">2015-02-03T14:04:11Z</dcterms:modified>
</cp:coreProperties>
</file>