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3ED7"/>
    <a:srgbClr val="ADF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A417-C32F-8B48-83FA-33199305F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99123-F8F3-9F4E-BBAD-0E954ADB7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49DF-1E40-864D-9E3D-D94E7CD5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9394-89AD-0A46-9F70-55716F71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ECDF-522F-FE49-A6A8-62E1C239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4274-01AE-694F-9AC8-35F1BFBC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27EE4-3524-444E-8A08-2A538614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915C-7BC9-1D42-8E01-C6EAA90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C7241-2A46-934D-92B9-BDE2BC8E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028EF-F33C-BA48-A7AA-E663A2B5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9616B-7C55-5A49-8B89-CE05B7729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BAC65-A98D-F241-942E-9BA52F56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2900-53F5-DF4E-96F5-3659E8CE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F2BC-1373-234E-93A0-BEAE9619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E373-43D3-BA42-9A96-4E773249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5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237A-0E2C-EB47-B5AA-D0C8689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0D1F-EE98-224C-B53B-79E86FFD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2FDD-DDB7-AD47-A0C7-698AA3EB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FA4F-CADF-A749-A978-FCD0675D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121F-2E6C-8449-A001-4E0A8E7C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2B5A-7812-CA47-AC0C-7C85E682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56B7-6725-6C47-92D2-DD57472C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5372F-1B18-0043-BBAB-FFF4BC0B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F50D-640F-114E-AD24-6CEB5C1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DD55-7D13-F948-A638-6C6A0ACD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539B-40C0-0C44-8BB4-423F1112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8E6A-7DA4-8040-BB52-3FCD85FB9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C67F-EAE2-2A47-83E2-BE7204B8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6FE4-4068-E449-8ED3-954C6289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7EA9-7177-A047-889D-B5CE0752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CC4A9-BB65-CF48-BEDD-3EA5680B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B00B-4C92-634E-90F7-562D17AB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59DC-1881-F04D-B92B-6750EF2E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F780-A3E2-D64B-A6E4-A8128F4B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CE08C-F944-8B41-936B-8BDA7BDFF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4D348-BE96-6F43-835E-746CF155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EB13A-FE2D-A14C-BE04-37E64644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1C0B4-6ABD-CC4B-9E5E-B267E8B7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1FF71-F9EA-FA41-A578-1CA311D1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D02-C4DB-8F4A-9CCB-675BA730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AF954-4BCB-3C49-A7F8-EA7E1D6C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F8175-6496-4D4A-9BAE-E4F4006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5FE2-3C8A-454E-9408-B67E7C12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D4A9A-822D-AA4F-935B-EFA62370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A173A-EF8E-AC47-86E5-67F4CC4B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267EA-5CB0-9744-B88B-459E948C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3BDB-278E-9745-B5D5-7FE1A814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B2A1-4655-8E4F-8360-D3F678C9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D5E35-F37E-F04F-9794-A2EA734F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7A3AB-0083-DB49-9B2B-632E2EE8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AE7CF-AFB1-A54E-BBEC-6227B536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69EBA-233A-D546-B33F-87A3BE9F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E9EA-0E99-E84F-AC15-6DACC4F4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ECFC9-CF8A-C641-B254-A8128D246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55398-83A3-6F44-8D3B-73788FE6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0D5E-BFF8-9940-987A-669FBA75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B9BFA-10DC-BB4D-A2E9-310770A8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D695-C8E7-4649-B765-288CCAF3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2ECCC-123D-6241-A898-02CF73F1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3A632-E684-364D-8EC8-F2524D1D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0FB7-78FF-C441-BFE7-64EAC5E1E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ADE0-121A-E847-B726-50DE9DD1C46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D4EA-6EA5-B84B-9206-3DC58FB68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8323-EC76-404B-87C1-D6B5AB8B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F98D-9DEF-DF4B-9FC6-A476F379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0A6BFCC-0705-8D4C-8227-8243E1527949}"/>
              </a:ext>
            </a:extLst>
          </p:cNvPr>
          <p:cNvGrpSpPr/>
          <p:nvPr/>
        </p:nvGrpSpPr>
        <p:grpSpPr>
          <a:xfrm>
            <a:off x="185738" y="1514475"/>
            <a:ext cx="10501312" cy="5237788"/>
            <a:chOff x="185738" y="1514475"/>
            <a:chExt cx="10501312" cy="523778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9722FC-D4F0-5E46-A52F-D60900CC4212}"/>
                </a:ext>
              </a:extLst>
            </p:cNvPr>
            <p:cNvSpPr/>
            <p:nvPr/>
          </p:nvSpPr>
          <p:spPr>
            <a:xfrm>
              <a:off x="185738" y="1514475"/>
              <a:ext cx="10501312" cy="5237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05D5D5-383B-3044-A5D4-5FD1C5C0EA4C}"/>
                </a:ext>
              </a:extLst>
            </p:cNvPr>
            <p:cNvGrpSpPr/>
            <p:nvPr/>
          </p:nvGrpSpPr>
          <p:grpSpPr>
            <a:xfrm>
              <a:off x="371475" y="1639308"/>
              <a:ext cx="9772650" cy="5112955"/>
              <a:chOff x="371475" y="1639308"/>
              <a:chExt cx="9772650" cy="511295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3452A61C-B081-6A42-836C-794418B43C57}"/>
                  </a:ext>
                </a:extLst>
              </p:cNvPr>
              <p:cNvSpPr/>
              <p:nvPr/>
            </p:nvSpPr>
            <p:spPr>
              <a:xfrm>
                <a:off x="371475" y="4029076"/>
                <a:ext cx="9772650" cy="2228850"/>
              </a:xfrm>
              <a:prstGeom prst="roundRect">
                <a:avLst/>
              </a:prstGeom>
              <a:solidFill>
                <a:schemeClr val="bg2">
                  <a:lumMod val="50000"/>
                  <a:alpha val="6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15A2AD1-4B9D-7249-A61E-42D89A2CC1E9}"/>
                  </a:ext>
                </a:extLst>
              </p:cNvPr>
              <p:cNvSpPr/>
              <p:nvPr/>
            </p:nvSpPr>
            <p:spPr>
              <a:xfrm>
                <a:off x="3024187" y="4157647"/>
                <a:ext cx="1971675" cy="197168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Raw sequence data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(.</a:t>
                </a:r>
                <a:r>
                  <a:rPr lang="en-US" dirty="0" err="1">
                    <a:solidFill>
                      <a:schemeClr val="tx1"/>
                    </a:solidFill>
                  </a:rPr>
                  <a:t>fastq</a:t>
                </a:r>
                <a:r>
                  <a:rPr lang="en-US" dirty="0">
                    <a:solidFill>
                      <a:schemeClr val="tx1"/>
                    </a:solidFill>
                  </a:rPr>
                  <a:t> files)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RNA-</a:t>
                </a:r>
                <a:r>
                  <a:rPr lang="en-US" dirty="0" err="1">
                    <a:solidFill>
                      <a:schemeClr val="tx1"/>
                    </a:solidFill>
                  </a:rPr>
                  <a:t>seq</a:t>
                </a:r>
                <a:r>
                  <a:rPr lang="en-US" dirty="0">
                    <a:solidFill>
                      <a:schemeClr val="tx1"/>
                    </a:solidFill>
                  </a:rPr>
                  <a:t> reads (2 x 100 </a:t>
                </a:r>
                <a:r>
                  <a:rPr lang="en-US" dirty="0" err="1">
                    <a:solidFill>
                      <a:schemeClr val="tx1"/>
                    </a:solidFill>
                  </a:rPr>
                  <a:t>bp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1B6A582-999E-3743-A220-91567C94F2C6}"/>
                  </a:ext>
                </a:extLst>
              </p:cNvPr>
              <p:cNvSpPr/>
              <p:nvPr/>
            </p:nvSpPr>
            <p:spPr>
              <a:xfrm>
                <a:off x="638174" y="4143370"/>
                <a:ext cx="1905000" cy="94297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Reference genome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(.fa files)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FF97E70-A193-384E-BC72-E374F8588690}"/>
                  </a:ext>
                </a:extLst>
              </p:cNvPr>
              <p:cNvSpPr/>
              <p:nvPr/>
            </p:nvSpPr>
            <p:spPr>
              <a:xfrm>
                <a:off x="638174" y="5186353"/>
                <a:ext cx="1905000" cy="94297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Gene annotation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(.gff3 file)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FEAB42-75BC-D442-A4A6-4F6B9DEB32DA}"/>
                  </a:ext>
                </a:extLst>
              </p:cNvPr>
              <p:cNvSpPr/>
              <p:nvPr/>
            </p:nvSpPr>
            <p:spPr>
              <a:xfrm>
                <a:off x="638174" y="2586035"/>
                <a:ext cx="1905001" cy="1014412"/>
              </a:xfrm>
              <a:prstGeom prst="roundRect">
                <a:avLst/>
              </a:prstGeom>
              <a:solidFill>
                <a:srgbClr val="ADF366">
                  <a:alpha val="6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STAR</a:t>
                </a:r>
              </a:p>
              <a:p>
                <a:pPr algn="ctr"/>
                <a:r>
                  <a:rPr lang="en-AU" sz="1400" dirty="0">
                    <a:solidFill>
                      <a:schemeClr val="tx1"/>
                    </a:solidFill>
                  </a:rPr>
                  <a:t>--</a:t>
                </a:r>
                <a:r>
                  <a:rPr lang="en-AU" sz="1400" dirty="0" err="1">
                    <a:solidFill>
                      <a:schemeClr val="tx1"/>
                    </a:solidFill>
                  </a:rPr>
                  <a:t>runMode</a:t>
                </a:r>
                <a:r>
                  <a:rPr lang="en-AU" sz="1400" dirty="0">
                    <a:solidFill>
                      <a:schemeClr val="tx1"/>
                    </a:solidFill>
                  </a:rPr>
                  <a:t> </a:t>
                </a:r>
                <a:r>
                  <a:rPr lang="en-AU" sz="1400" i="1" dirty="0" err="1">
                    <a:solidFill>
                      <a:schemeClr val="tx1"/>
                    </a:solidFill>
                  </a:rPr>
                  <a:t>genomeGenerate</a:t>
                </a:r>
                <a:endParaRPr lang="en-AU" sz="14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D861D3-78A1-9C4F-855E-4B13A2F85D06}"/>
                  </a:ext>
                </a:extLst>
              </p:cNvPr>
              <p:cNvSpPr txBox="1"/>
              <p:nvPr/>
            </p:nvSpPr>
            <p:spPr>
              <a:xfrm>
                <a:off x="626819" y="1734142"/>
                <a:ext cx="19152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Build genome indexes</a:t>
                </a:r>
                <a:endParaRPr lang="en-US" b="1" dirty="0"/>
              </a:p>
              <a:p>
                <a:endParaRPr lang="en-US" dirty="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21C606C-EA8F-724A-BE17-3117846868EF}"/>
                  </a:ext>
                </a:extLst>
              </p:cNvPr>
              <p:cNvSpPr/>
              <p:nvPr/>
            </p:nvSpPr>
            <p:spPr>
              <a:xfrm>
                <a:off x="3057522" y="2586035"/>
                <a:ext cx="1905001" cy="1014412"/>
              </a:xfrm>
              <a:prstGeom prst="roundRect">
                <a:avLst/>
              </a:prstGeom>
              <a:solidFill>
                <a:srgbClr val="ADF366">
                  <a:alpha val="6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STAR</a:t>
                </a:r>
              </a:p>
              <a:p>
                <a:pPr algn="ctr"/>
                <a:r>
                  <a:rPr lang="en-AU" sz="1400" dirty="0">
                    <a:solidFill>
                      <a:schemeClr val="tx1"/>
                    </a:solidFill>
                  </a:rPr>
                  <a:t>--</a:t>
                </a:r>
                <a:r>
                  <a:rPr lang="en-AU" sz="1400" dirty="0" err="1">
                    <a:solidFill>
                      <a:schemeClr val="tx1"/>
                    </a:solidFill>
                  </a:rPr>
                  <a:t>runMode</a:t>
                </a:r>
                <a:endParaRPr lang="en-AU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AU" sz="1400" i="1" dirty="0" err="1">
                    <a:solidFill>
                      <a:schemeClr val="tx1"/>
                    </a:solidFill>
                  </a:rPr>
                  <a:t>alignReads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0E83D3-3CED-9548-9DFD-E42BF7F60BA8}"/>
                  </a:ext>
                </a:extLst>
              </p:cNvPr>
              <p:cNvSpPr txBox="1"/>
              <p:nvPr/>
            </p:nvSpPr>
            <p:spPr>
              <a:xfrm>
                <a:off x="3214684" y="1725209"/>
                <a:ext cx="15906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Read alignment</a:t>
                </a:r>
                <a:endParaRPr lang="en-US" b="1" dirty="0"/>
              </a:p>
              <a:p>
                <a:endParaRPr lang="en-US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BB2633A-E614-4448-9D75-47913E82F549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1590674" y="3600447"/>
                <a:ext cx="1" cy="5429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D8BCCA-23A0-894A-8D89-E8F9417907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0022" y="3600446"/>
                <a:ext cx="1" cy="5429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3F2BC29-9FE9-BB4B-941E-0E35D7D791A6}"/>
                  </a:ext>
                </a:extLst>
              </p:cNvPr>
              <p:cNvCxnSpPr>
                <a:cxnSpLocks/>
                <a:stCxn id="6" idx="3"/>
                <a:endCxn id="8" idx="1"/>
              </p:cNvCxnSpPr>
              <p:nvPr/>
            </p:nvCxnSpPr>
            <p:spPr>
              <a:xfrm>
                <a:off x="2543175" y="3093241"/>
                <a:ext cx="51434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50B2ED-40FB-F049-9675-E0EF84C3C731}"/>
                  </a:ext>
                </a:extLst>
              </p:cNvPr>
              <p:cNvSpPr txBox="1"/>
              <p:nvPr/>
            </p:nvSpPr>
            <p:spPr>
              <a:xfrm>
                <a:off x="5467338" y="1639308"/>
                <a:ext cx="19522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Counting reads to genomic features (genes)</a:t>
                </a:r>
              </a:p>
              <a:p>
                <a:endParaRPr lang="en-US" dirty="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2642F84-FC62-0D42-BC9A-F2503BEBEAC4}"/>
                  </a:ext>
                </a:extLst>
              </p:cNvPr>
              <p:cNvSpPr/>
              <p:nvPr/>
            </p:nvSpPr>
            <p:spPr>
              <a:xfrm>
                <a:off x="5476869" y="2586034"/>
                <a:ext cx="1905001" cy="1014412"/>
              </a:xfrm>
              <a:prstGeom prst="roundRect">
                <a:avLst/>
              </a:prstGeom>
              <a:solidFill>
                <a:srgbClr val="933ED7">
                  <a:alpha val="5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featureCounts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tx1"/>
                    </a:solidFill>
                  </a:rPr>
                  <a:t>Subread package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1EFCEC2B-3218-B749-B4BC-52C3CF461DF4}"/>
                  </a:ext>
                </a:extLst>
              </p:cNvPr>
              <p:cNvSpPr/>
              <p:nvPr/>
            </p:nvSpPr>
            <p:spPr>
              <a:xfrm>
                <a:off x="5476869" y="4154081"/>
                <a:ext cx="1971675" cy="94297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.bam files from STAR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8A97D9C-D8C4-9A4F-BD5F-026AA80AA3F2}"/>
                  </a:ext>
                </a:extLst>
              </p:cNvPr>
              <p:cNvSpPr/>
              <p:nvPr/>
            </p:nvSpPr>
            <p:spPr>
              <a:xfrm>
                <a:off x="5510206" y="5179204"/>
                <a:ext cx="1905000" cy="94297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Gene annotation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(.gff3 file)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2A3FB7D-E76C-9640-B468-549663444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6032" y="3600446"/>
                <a:ext cx="1" cy="5429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17DED4B-9F2D-6F40-9EDA-392150F04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2522" y="3093240"/>
                <a:ext cx="51434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D755C0-90AD-2F4F-AE6A-CCF2A6106D59}"/>
                  </a:ext>
                </a:extLst>
              </p:cNvPr>
              <p:cNvSpPr txBox="1"/>
              <p:nvPr/>
            </p:nvSpPr>
            <p:spPr>
              <a:xfrm>
                <a:off x="7885799" y="1734142"/>
                <a:ext cx="19522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Differential expression</a:t>
                </a:r>
              </a:p>
              <a:p>
                <a:endParaRPr lang="en-US" dirty="0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9BD7012-86B7-E94A-BC7E-647AB4D77AAA}"/>
                  </a:ext>
                </a:extLst>
              </p:cNvPr>
              <p:cNvSpPr/>
              <p:nvPr/>
            </p:nvSpPr>
            <p:spPr>
              <a:xfrm>
                <a:off x="7909438" y="2608351"/>
                <a:ext cx="1905001" cy="1014412"/>
              </a:xfrm>
              <a:prstGeom prst="roundRect">
                <a:avLst/>
              </a:prstGeom>
              <a:solidFill>
                <a:srgbClr val="00B0F0">
                  <a:alpha val="5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EdgeR</a:t>
                </a:r>
                <a:r>
                  <a:rPr lang="en-US" b="1" dirty="0">
                    <a:solidFill>
                      <a:schemeClr val="tx1"/>
                    </a:solidFill>
                  </a:rPr>
                  <a:t>  </a:t>
                </a:r>
              </a:p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Limma-Voom</a:t>
                </a:r>
                <a:endParaRPr lang="en-US" sz="14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3EA24F13-B758-E74A-BEAC-D4BA44744158}"/>
                  </a:ext>
                </a:extLst>
              </p:cNvPr>
              <p:cNvSpPr/>
              <p:nvPr/>
            </p:nvSpPr>
            <p:spPr>
              <a:xfrm>
                <a:off x="7876102" y="4161127"/>
                <a:ext cx="1971675" cy="94297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Raw counts from </a:t>
                </a:r>
                <a:r>
                  <a:rPr lang="en-US" dirty="0" err="1">
                    <a:solidFill>
                      <a:schemeClr val="tx1"/>
                    </a:solidFill>
                  </a:rPr>
                  <a:t>featureCounts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EF4973D-E9E0-2843-B4CC-510AF92AE7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0387" y="3611157"/>
                <a:ext cx="1" cy="5429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0DE1C5E-14A2-E242-BA69-FCDBA0EDE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1870" y="3093240"/>
                <a:ext cx="51434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3DAEAA-7362-BD41-8781-357540435E30}"/>
                  </a:ext>
                </a:extLst>
              </p:cNvPr>
              <p:cNvSpPr txBox="1"/>
              <p:nvPr/>
            </p:nvSpPr>
            <p:spPr>
              <a:xfrm>
                <a:off x="4864102" y="6382931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060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2018-10-10T23:48:25Z</cp:lastPrinted>
  <dcterms:created xsi:type="dcterms:W3CDTF">2018-10-10T23:24:23Z</dcterms:created>
  <dcterms:modified xsi:type="dcterms:W3CDTF">2018-10-11T00:10:25Z</dcterms:modified>
</cp:coreProperties>
</file>