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90" r:id="rId5"/>
    <p:sldId id="267" r:id="rId6"/>
    <p:sldId id="266" r:id="rId7"/>
    <p:sldId id="291" r:id="rId8"/>
    <p:sldId id="289" r:id="rId9"/>
  </p:sldIdLst>
  <p:sldSz cx="9144000" cy="5143500" type="screen16x9"/>
  <p:notesSz cx="6858000" cy="9144000"/>
  <p:embeddedFontLs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Barlow Condensed" panose="020F0502020204030204" pitchFamily="34" charset="0"/>
      <p:regular r:id="rId15"/>
      <p:bold r:id="rId16"/>
      <p:italic r:id="rId17"/>
      <p:boldItalic r:id="rId18"/>
    </p:embeddedFont>
    <p:embeddedFont>
      <p:font typeface="Barlow Condensed SemiBold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D42C7-3C64-4F82-B35B-EE1CAB1DBE06}">
  <a:tblStyle styleId="{0C0D42C7-3C64-4F82-B35B-EE1CAB1DB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28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8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6925193" y="-1707780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1640952" y="-1604719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929313"/>
            <a:ext cx="7924800" cy="1121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 err="1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QuickWork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9A1C41-64C3-1CF4-6289-87ABE589043B}"/>
              </a:ext>
            </a:extLst>
          </p:cNvPr>
          <p:cNvSpPr txBox="1"/>
          <p:nvPr/>
        </p:nvSpPr>
        <p:spPr>
          <a:xfrm>
            <a:off x="3202144" y="3604612"/>
            <a:ext cx="27218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>
                <a:solidFill>
                  <a:schemeClr val="tx1"/>
                </a:solidFill>
              </a:rPr>
              <a:t>Engenharia Informática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Francisco Santos Nº 20211206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Gustavo Farinha Nº 20211115</a:t>
            </a:r>
          </a:p>
        </p:txBody>
      </p:sp>
      <p:cxnSp>
        <p:nvCxnSpPr>
          <p:cNvPr id="5" name="Google Shape;1102;p27">
            <a:extLst>
              <a:ext uri="{FF2B5EF4-FFF2-40B4-BE49-F238E27FC236}">
                <a16:creationId xmlns:a16="http://schemas.microsoft.com/office/drawing/2014/main" id="{AE89E6E1-38DA-D9C6-2F99-84DB7E6515D4}"/>
              </a:ext>
            </a:extLst>
          </p:cNvPr>
          <p:cNvCxnSpPr/>
          <p:nvPr/>
        </p:nvCxnSpPr>
        <p:spPr>
          <a:xfrm>
            <a:off x="3955395" y="4142685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617550" y="1387832"/>
            <a:ext cx="2907900" cy="606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DESCRIÇÃO DA APP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404925"/>
            <a:ext cx="290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EXEMPLOS DE UTILIZAÇÃO 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1664100" y="2569982"/>
            <a:ext cx="290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DEMOSNTRAÇÃO DA APP</a:t>
            </a:r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ÍNDICE</a:t>
            </a:r>
            <a:b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APP</a:t>
            </a:r>
            <a:br>
              <a:rPr lang="en" dirty="0"/>
            </a:b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i="0" u="none" strike="noStrike" dirty="0" err="1">
                <a:solidFill>
                  <a:srgbClr val="C9D1D9"/>
                </a:solidFill>
                <a:effectLst/>
                <a:latin typeface="-apple-system"/>
              </a:rPr>
              <a:t>QuickWork</a:t>
            </a:r>
            <a:r>
              <a:rPr lang="pt-PT" b="0" i="0" u="none" strike="noStrike" dirty="0">
                <a:solidFill>
                  <a:srgbClr val="C9D1D9"/>
                </a:solidFill>
                <a:effectLst/>
                <a:latin typeface="-apple-system"/>
              </a:rPr>
              <a:t> é uma aplicação que permite ajudar pessoas que precisam de assistência em tarefas domésticas ou que não têm capacidades financeiras para comprar ferramentas profissionais. </a:t>
            </a:r>
            <a:endParaRPr dirty="0"/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de </a:t>
            </a:r>
            <a:r>
              <a:rPr lang="en" dirty="0" err="1"/>
              <a:t>Utilização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36DB7E73-B700-2DDC-1D94-F32DDE64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60" y="1098474"/>
            <a:ext cx="1770492" cy="3600001"/>
          </a:xfrm>
          <a:prstGeom prst="rect">
            <a:avLst/>
          </a:prstGeom>
        </p:spPr>
      </p:pic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92CA06B0-1EC1-EAD6-1661-3567492C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35" y="1098474"/>
            <a:ext cx="177049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3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de </a:t>
            </a:r>
            <a:r>
              <a:rPr lang="en" dirty="0" err="1"/>
              <a:t>Utilização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78E7E8C-A588-7A29-FA51-EBF567D6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35" y="1065966"/>
            <a:ext cx="1794217" cy="364824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9E6EF85-9E50-37D2-A481-0FCF168A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48" y="1065966"/>
            <a:ext cx="1770492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de </a:t>
            </a:r>
            <a:r>
              <a:rPr lang="en" dirty="0" err="1"/>
              <a:t>Utilização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BCBF57-2735-5C3A-BFDC-ABE1067E2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13" y="1098475"/>
            <a:ext cx="1800000" cy="36600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5DD82B-A921-C85A-3C73-54BFC179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89" y="1098475"/>
            <a:ext cx="1800000" cy="3660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de </a:t>
            </a:r>
            <a:r>
              <a:rPr lang="en" dirty="0" err="1"/>
              <a:t>Utilização</a:t>
            </a:r>
            <a:r>
              <a:rPr lang="en" dirty="0"/>
              <a:t> 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E018AE-A0A9-ADF4-0836-CB92C9C5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15" y="1098475"/>
            <a:ext cx="1770492" cy="36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ADDE94-B13E-F881-9D83-8B8C5EA3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993" y="1098475"/>
            <a:ext cx="177049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Demosntração</a:t>
            </a:r>
            <a:r>
              <a:rPr lang="en" dirty="0"/>
              <a:t> da App</a:t>
            </a:r>
            <a:br>
              <a:rPr lang="en" dirty="0"/>
            </a:b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0887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71</Words>
  <Application>Microsoft Macintosh PowerPoint</Application>
  <PresentationFormat>Apresentação no Ecrã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Barlow Condensed SemiBold</vt:lpstr>
      <vt:lpstr>Barlow</vt:lpstr>
      <vt:lpstr>Barlow Condensed</vt:lpstr>
      <vt:lpstr>Montserrat</vt:lpstr>
      <vt:lpstr>-apple-system</vt:lpstr>
      <vt:lpstr>Arial</vt:lpstr>
      <vt:lpstr>Software Developer Engineer Job Description by Slidesgo</vt:lpstr>
      <vt:lpstr>QuickWork</vt:lpstr>
      <vt:lpstr>ÍNDICE </vt:lpstr>
      <vt:lpstr>SOBRE A APP </vt:lpstr>
      <vt:lpstr>Exemplos de Utilização </vt:lpstr>
      <vt:lpstr>Exemplos de Utilização </vt:lpstr>
      <vt:lpstr>Exemplos de Utilização</vt:lpstr>
      <vt:lpstr>Exemplos de Utilização </vt:lpstr>
      <vt:lpstr>Demosntração da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QuickWork</dc:title>
  <cp:lastModifiedBy>Gustavo Farinha</cp:lastModifiedBy>
  <cp:revision>3</cp:revision>
  <dcterms:modified xsi:type="dcterms:W3CDTF">2023-01-12T23:28:43Z</dcterms:modified>
</cp:coreProperties>
</file>