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11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2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3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35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885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688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33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29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0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4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3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5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60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9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9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3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7F7A3-FE71-4C2C-9E9B-D33B3252A1FD}" type="datetimeFigureOut">
              <a:rPr lang="es-AR" smtClean="0"/>
              <a:t>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F862E-4E76-4618-A2B3-A81F6D5D98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6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50EF5-79BE-4B40-9031-95037E105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Analysis for Opening a Café in Buenos </a:t>
            </a:r>
            <a:r>
              <a:rPr lang="en-US" dirty="0" err="1"/>
              <a:t>AIres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5304E-5868-4495-8BAE-1C93E5611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  <a:p>
            <a:r>
              <a:rPr lang="en-US" dirty="0"/>
              <a:t>IBM Data Science Professional Certification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48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B9D3-ECA8-4D92-8B6E-0DF30757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Problem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AA658-77EF-435E-BDF5-1D7C7D5C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will focus on answering the following question: </a:t>
            </a:r>
          </a:p>
          <a:p>
            <a:pPr marL="0" indent="0">
              <a:buNone/>
            </a:pPr>
            <a:r>
              <a:rPr lang="en-US" dirty="0"/>
              <a:t>Which neighborhoods could be the best options to opening a new café in Buenos Aires?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4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143DC-BBD4-4BB6-B6FB-4CCFF78A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and </a:t>
            </a:r>
            <a:r>
              <a:rPr lang="es-AR" dirty="0" err="1"/>
              <a:t>Sources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2B93C-D200-44BB-8CE6-503AD823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Population of each Neighborhood (Statistics and Census - City of Buenos Aires)</a:t>
            </a:r>
          </a:p>
          <a:p>
            <a:pPr marL="0" indent="0">
              <a:buNone/>
            </a:pPr>
            <a:r>
              <a:rPr lang="en-US" dirty="0"/>
              <a:t>* Average Family Income per Neighborhood (Statistics and Census - City of Buenos Aires)</a:t>
            </a:r>
          </a:p>
          <a:p>
            <a:pPr marL="0" indent="0">
              <a:buNone/>
            </a:pPr>
            <a:r>
              <a:rPr lang="en-US" dirty="0"/>
              <a:t>* Number of Café in each Neighborhood (Foursquare API)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59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7E0EF-198B-4E98-BDF0-F183F0B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AR" dirty="0" err="1"/>
              <a:t>Map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Neighborhoods</a:t>
            </a:r>
            <a:r>
              <a:rPr lang="es-AR" dirty="0"/>
              <a:t> in Ciudad de Buenos Aires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BBF3618-0695-4620-9CC1-0780D7CE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2" y="1752599"/>
            <a:ext cx="6176787" cy="4838345"/>
          </a:xfrm>
        </p:spPr>
      </p:pic>
    </p:spTree>
    <p:extLst>
      <p:ext uri="{BB962C8B-B14F-4D97-AF65-F5344CB8AC3E}">
        <p14:creationId xmlns:p14="http://schemas.microsoft.com/office/powerpoint/2010/main" val="87877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8441-CAFF-444E-B53C-61B046B7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s-AR" dirty="0" err="1"/>
              <a:t>Clusters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Data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061AED3-2F2F-4B24-AD17-FE2F541D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1" y="1496124"/>
            <a:ext cx="5442608" cy="5165011"/>
          </a:xfrm>
        </p:spPr>
      </p:pic>
    </p:spTree>
    <p:extLst>
      <p:ext uri="{BB962C8B-B14F-4D97-AF65-F5344CB8AC3E}">
        <p14:creationId xmlns:p14="http://schemas.microsoft.com/office/powerpoint/2010/main" val="230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84A03-5581-4E85-A6E8-FEA08DAE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Cluster</a:t>
            </a:r>
            <a:r>
              <a:rPr lang="es-AR" dirty="0"/>
              <a:t> </a:t>
            </a:r>
            <a:r>
              <a:rPr lang="es-AR" dirty="0" err="1"/>
              <a:t>Analysis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7FDAFB-4A0F-408D-ADE4-1CD30484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38" y="2679839"/>
            <a:ext cx="10613902" cy="2729289"/>
          </a:xfrm>
        </p:spPr>
      </p:pic>
    </p:spTree>
    <p:extLst>
      <p:ext uri="{BB962C8B-B14F-4D97-AF65-F5344CB8AC3E}">
        <p14:creationId xmlns:p14="http://schemas.microsoft.com/office/powerpoint/2010/main" val="4029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E7C10-9E60-4D3A-8DBB-305DEAEE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 err="1"/>
              <a:t>Selected</a:t>
            </a:r>
            <a:r>
              <a:rPr lang="es-AR" dirty="0"/>
              <a:t> </a:t>
            </a:r>
            <a:r>
              <a:rPr lang="es-AR" dirty="0" err="1"/>
              <a:t>Cluster</a:t>
            </a:r>
            <a:endParaRPr lang="es-AR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44DF031-94DC-4281-A0DB-871F21DEE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1591912"/>
            <a:ext cx="5854329" cy="4570629"/>
          </a:xfrm>
        </p:spPr>
      </p:pic>
    </p:spTree>
    <p:extLst>
      <p:ext uri="{BB962C8B-B14F-4D97-AF65-F5344CB8AC3E}">
        <p14:creationId xmlns:p14="http://schemas.microsoft.com/office/powerpoint/2010/main" val="49439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7A661-9512-4B40-9493-D7F8C4DA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 err="1"/>
              <a:t>Further</a:t>
            </a:r>
            <a:r>
              <a:rPr lang="es-AR" dirty="0"/>
              <a:t> </a:t>
            </a:r>
            <a:r>
              <a:rPr lang="es-AR" dirty="0" err="1"/>
              <a:t>Analysis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866DD2-96A5-4227-929E-D68CC913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712" y="1333769"/>
            <a:ext cx="7591425" cy="1657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D97F06-11A0-4EB1-880B-763597C6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61" t="-927" r="2261" b="20700"/>
          <a:stretch/>
        </p:blipFill>
        <p:spPr>
          <a:xfrm>
            <a:off x="2529103" y="2991119"/>
            <a:ext cx="7468642" cy="33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5D6C-D6A8-42A7-99C4-F7146324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Conclusion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9413D-ECE4-4B00-88A4-54347DEC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suggested</a:t>
            </a:r>
            <a:r>
              <a:rPr lang="es-AR" dirty="0"/>
              <a:t> </a:t>
            </a:r>
            <a:r>
              <a:rPr lang="es-AR" dirty="0" err="1"/>
              <a:t>location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open a Café </a:t>
            </a:r>
            <a:r>
              <a:rPr lang="es-AR" dirty="0" err="1"/>
              <a:t>based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collected</a:t>
            </a:r>
            <a:r>
              <a:rPr lang="es-AR" dirty="0"/>
              <a:t> data and </a:t>
            </a:r>
            <a:r>
              <a:rPr lang="es-AR" dirty="0" err="1"/>
              <a:t>analysis</a:t>
            </a:r>
            <a:r>
              <a:rPr lang="es-AR" dirty="0"/>
              <a:t> </a:t>
            </a:r>
            <a:r>
              <a:rPr lang="es-AR" dirty="0" err="1"/>
              <a:t>would</a:t>
            </a:r>
            <a:r>
              <a:rPr lang="es-AR" dirty="0"/>
              <a:t> be Palermo </a:t>
            </a:r>
            <a:r>
              <a:rPr lang="es-AR" dirty="0" err="1"/>
              <a:t>or</a:t>
            </a:r>
            <a:r>
              <a:rPr lang="es-AR" dirty="0"/>
              <a:t> Colegiales</a:t>
            </a:r>
          </a:p>
        </p:txBody>
      </p:sp>
    </p:spTree>
    <p:extLst>
      <p:ext uri="{BB962C8B-B14F-4D97-AF65-F5344CB8AC3E}">
        <p14:creationId xmlns:p14="http://schemas.microsoft.com/office/powerpoint/2010/main" val="170121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342</TotalTime>
  <Words>127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Location Analysis for Opening a Café in Buenos AIres</vt:lpstr>
      <vt:lpstr>Problem</vt:lpstr>
      <vt:lpstr>Data and Sources</vt:lpstr>
      <vt:lpstr>Map of Neighborhoods in Ciudad de Buenos Aires</vt:lpstr>
      <vt:lpstr>Clusters from Data</vt:lpstr>
      <vt:lpstr>Cluster Analysis</vt:lpstr>
      <vt:lpstr>Selected Cluster</vt:lpstr>
      <vt:lpstr>Further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Analysis for Opening a Café in Buenos AIres</dc:title>
  <dc:creator>Francisco Sanchez Banchio</dc:creator>
  <cp:lastModifiedBy>Francisco Sanchez Banchio</cp:lastModifiedBy>
  <cp:revision>7</cp:revision>
  <dcterms:created xsi:type="dcterms:W3CDTF">2020-04-05T23:13:57Z</dcterms:created>
  <dcterms:modified xsi:type="dcterms:W3CDTF">2020-04-06T04:56:57Z</dcterms:modified>
</cp:coreProperties>
</file>