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8" r:id="rId3"/>
    <p:sldId id="285" r:id="rId4"/>
    <p:sldId id="287" r:id="rId5"/>
    <p:sldId id="288" r:id="rId6"/>
    <p:sldId id="260" r:id="rId7"/>
    <p:sldId id="289" r:id="rId8"/>
  </p:sldIdLst>
  <p:sldSz cx="9144000" cy="5143500" type="screen16x9"/>
  <p:notesSz cx="6858000" cy="9144000"/>
  <p:embeddedFontLst>
    <p:embeddedFont>
      <p:font typeface="Lora" panose="02000503000000020004" pitchFamily="2" charset="77"/>
      <p:regular r:id="rId10"/>
      <p:bold r:id="rId11"/>
      <p:italic r:id="rId12"/>
      <p:boldItalic r:id="rId13"/>
    </p:embeddedFont>
    <p:embeddedFont>
      <p:font typeface="Quattrocento Sans" panose="02020502030000000404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sisca Andriani" initials="FA" lastIdx="30" clrIdx="0">
    <p:extLst>
      <p:ext uri="{19B8F6BF-5375-455C-9EA6-DF929625EA0E}">
        <p15:presenceInfo xmlns:p15="http://schemas.microsoft.com/office/powerpoint/2012/main" userId="a1164334c199b0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D00"/>
    <a:srgbClr val="8B81D2"/>
    <a:srgbClr val="57A7B5"/>
    <a:srgbClr val="77A602"/>
    <a:srgbClr val="B5FC04"/>
    <a:srgbClr val="8BAB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47992D-F18A-409F-9D5A-AAA76C2DA87A}">
  <a:tblStyle styleId="{C547992D-F18A-409F-9D5A-AAA76C2DA87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0169" autoAdjust="0"/>
  </p:normalViewPr>
  <p:slideViewPr>
    <p:cSldViewPr snapToGrid="0">
      <p:cViewPr varScale="1">
        <p:scale>
          <a:sx n="142" d="100"/>
          <a:sy n="142" d="100"/>
        </p:scale>
        <p:origin x="6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From</a:t>
            </a:r>
            <a:r>
              <a:rPr lang="en-US" baseline="0" dirty="0"/>
              <a:t> https://en.wikipedia.org/wiki/Public-key_cryptography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https://en.wikipedia.org/wiki/Cryptography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https://en.wikipedia.org/wiki/Encryption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06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From</a:t>
            </a:r>
            <a:r>
              <a:rPr lang="en-US" baseline="0" dirty="0"/>
              <a:t> https://en.wikipedia.org/wiki/Public-key_cryptography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https://en.wikipedia.org/wiki/Email_encryption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https://www.paypal.com/cgi-bin/webscr?cmd=p/xcl/rec/ewp-techview-outside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http://www.bankinfosecurity.com/interviews/visas-new-end-to-end-encryption-service-i-1650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https://www.whatsapp.com/faq/en/general/28030015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86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From</a:t>
            </a:r>
            <a:r>
              <a:rPr lang="en-US" baseline="0" dirty="0"/>
              <a:t> https://en.wikipedia.org/wiki/Public-key_cryptography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https://en.wikipedia.org/wiki/Cryptography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33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From</a:t>
            </a:r>
            <a:r>
              <a:rPr lang="en-US" baseline="0" dirty="0"/>
              <a:t> https://en.wikipedia.org/wiki/Public-key_cryptography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https://en.wikipedia.org/wiki/Cryptography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13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1912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br>
              <a:rPr lang="en" sz="2000" dirty="0"/>
            </a:br>
            <a:r>
              <a:rPr lang="en" sz="4000" dirty="0">
                <a:highlight>
                  <a:srgbClr val="FFCD00"/>
                </a:highlight>
              </a:rPr>
              <a:t>Sentry</a:t>
            </a:r>
            <a:r>
              <a:rPr lang="en" sz="40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29810">
            <a:off x="1229634" y="3504082"/>
            <a:ext cx="338328" cy="338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127633" y="844774"/>
            <a:ext cx="4493995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 dirty="0"/>
              <a:t>Problem </a:t>
            </a:r>
            <a:br>
              <a:rPr lang="en" sz="4200" dirty="0"/>
            </a:br>
            <a:r>
              <a:rPr lang="en" sz="4200" dirty="0"/>
              <a:t>Statement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572000" y="1424673"/>
            <a:ext cx="4571900" cy="1385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4" name="Group 3"/>
          <p:cNvGrpSpPr/>
          <p:nvPr/>
        </p:nvGrpSpPr>
        <p:grpSpPr>
          <a:xfrm>
            <a:off x="5107812" y="1031868"/>
            <a:ext cx="846451" cy="813319"/>
            <a:chOff x="852809" y="869284"/>
            <a:chExt cx="1097280" cy="1054329"/>
          </a:xfrm>
        </p:grpSpPr>
        <p:sp>
          <p:nvSpPr>
            <p:cNvPr id="3" name="Oval 2"/>
            <p:cNvSpPr/>
            <p:nvPr/>
          </p:nvSpPr>
          <p:spPr>
            <a:xfrm>
              <a:off x="852809" y="869284"/>
              <a:ext cx="1097280" cy="1054329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D00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8153" y="1049342"/>
              <a:ext cx="729553" cy="72955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6733841" y="1248027"/>
            <a:ext cx="397297" cy="381000"/>
            <a:chOff x="6725683" y="1265949"/>
            <a:chExt cx="397297" cy="381000"/>
          </a:xfrm>
        </p:grpSpPr>
        <p:sp>
          <p:nvSpPr>
            <p:cNvPr id="17" name="Oval 16"/>
            <p:cNvSpPr/>
            <p:nvPr/>
          </p:nvSpPr>
          <p:spPr>
            <a:xfrm>
              <a:off x="6725683" y="126594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b="15992"/>
            <a:stretch/>
          </p:blipFill>
          <p:spPr>
            <a:xfrm>
              <a:off x="6804541" y="1308840"/>
              <a:ext cx="318439" cy="26751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153552" y="1248027"/>
            <a:ext cx="381000" cy="381000"/>
            <a:chOff x="6055389" y="1265949"/>
            <a:chExt cx="381000" cy="381000"/>
          </a:xfrm>
        </p:grpSpPr>
        <p:sp>
          <p:nvSpPr>
            <p:cNvPr id="16" name="Oval 15"/>
            <p:cNvSpPr/>
            <p:nvPr/>
          </p:nvSpPr>
          <p:spPr>
            <a:xfrm>
              <a:off x="6055389" y="126594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5725" y="1316207"/>
              <a:ext cx="266230" cy="26623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7330427" y="1248027"/>
            <a:ext cx="381000" cy="381000"/>
            <a:chOff x="7408677" y="1272943"/>
            <a:chExt cx="381000" cy="381000"/>
          </a:xfrm>
        </p:grpSpPr>
        <p:sp>
          <p:nvSpPr>
            <p:cNvPr id="15" name="Oval 14"/>
            <p:cNvSpPr/>
            <p:nvPr/>
          </p:nvSpPr>
          <p:spPr>
            <a:xfrm>
              <a:off x="7408677" y="1272943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4209" y="1337001"/>
              <a:ext cx="265176" cy="265176"/>
            </a:xfrm>
            <a:prstGeom prst="rect">
              <a:avLst/>
            </a:prstGeom>
          </p:spPr>
        </p:pic>
      </p:grpSp>
      <p:cxnSp>
        <p:nvCxnSpPr>
          <p:cNvPr id="26" name="Shape 91"/>
          <p:cNvCxnSpPr/>
          <p:nvPr/>
        </p:nvCxnSpPr>
        <p:spPr>
          <a:xfrm>
            <a:off x="6450" y="1428750"/>
            <a:ext cx="213096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29" name="Group 28"/>
          <p:cNvGrpSpPr/>
          <p:nvPr/>
        </p:nvGrpSpPr>
        <p:grpSpPr>
          <a:xfrm>
            <a:off x="8491005" y="1248027"/>
            <a:ext cx="381000" cy="381000"/>
            <a:chOff x="7986915" y="1248027"/>
            <a:chExt cx="381000" cy="381000"/>
          </a:xfrm>
        </p:grpSpPr>
        <p:sp>
          <p:nvSpPr>
            <p:cNvPr id="30" name="Oval 29"/>
            <p:cNvSpPr/>
            <p:nvPr/>
          </p:nvSpPr>
          <p:spPr>
            <a:xfrm>
              <a:off x="7986915" y="124802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70989" y="1330238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910716" y="1248027"/>
            <a:ext cx="381000" cy="381000"/>
            <a:chOff x="7971675" y="1248027"/>
            <a:chExt cx="381000" cy="381000"/>
          </a:xfrm>
        </p:grpSpPr>
        <p:sp>
          <p:nvSpPr>
            <p:cNvPr id="6" name="Oval 5"/>
            <p:cNvSpPr/>
            <p:nvPr/>
          </p:nvSpPr>
          <p:spPr>
            <a:xfrm>
              <a:off x="7971675" y="124802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32851" y="1313327"/>
              <a:ext cx="265176" cy="265176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-44350" y="1428750"/>
            <a:ext cx="213096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053158" y="813175"/>
            <a:ext cx="4493995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 dirty="0"/>
              <a:t>Solution</a:t>
            </a:r>
          </a:p>
        </p:txBody>
      </p:sp>
      <p:cxnSp>
        <p:nvCxnSpPr>
          <p:cNvPr id="94" name="Shape 94"/>
          <p:cNvCxnSpPr>
            <a:cxnSpLocks/>
          </p:cNvCxnSpPr>
          <p:nvPr/>
        </p:nvCxnSpPr>
        <p:spPr>
          <a:xfrm flipV="1">
            <a:off x="4444600" y="1428750"/>
            <a:ext cx="4648600" cy="4299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04" name="Group 103"/>
          <p:cNvGrpSpPr/>
          <p:nvPr/>
        </p:nvGrpSpPr>
        <p:grpSpPr>
          <a:xfrm>
            <a:off x="6776017" y="1248027"/>
            <a:ext cx="397297" cy="381000"/>
            <a:chOff x="6725683" y="1265949"/>
            <a:chExt cx="397297" cy="381000"/>
          </a:xfrm>
        </p:grpSpPr>
        <p:sp>
          <p:nvSpPr>
            <p:cNvPr id="105" name="Oval 104"/>
            <p:cNvSpPr/>
            <p:nvPr/>
          </p:nvSpPr>
          <p:spPr>
            <a:xfrm>
              <a:off x="6725683" y="126594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4"/>
            <a:srcRect b="15992"/>
            <a:stretch/>
          </p:blipFill>
          <p:spPr>
            <a:xfrm>
              <a:off x="6804541" y="1308840"/>
              <a:ext cx="318439" cy="267513"/>
            </a:xfrm>
            <a:prstGeom prst="rect">
              <a:avLst/>
            </a:prstGeom>
          </p:spPr>
        </p:pic>
      </p:grpSp>
      <p:grpSp>
        <p:nvGrpSpPr>
          <p:cNvPr id="119" name="Group 118"/>
          <p:cNvGrpSpPr/>
          <p:nvPr/>
        </p:nvGrpSpPr>
        <p:grpSpPr>
          <a:xfrm>
            <a:off x="5713266" y="1022090"/>
            <a:ext cx="846451" cy="813319"/>
            <a:chOff x="6224186" y="1022090"/>
            <a:chExt cx="846451" cy="813319"/>
          </a:xfrm>
        </p:grpSpPr>
        <p:sp>
          <p:nvSpPr>
            <p:cNvPr id="102" name="Oval 101"/>
            <p:cNvSpPr/>
            <p:nvPr/>
          </p:nvSpPr>
          <p:spPr>
            <a:xfrm>
              <a:off x="6224186" y="1022090"/>
              <a:ext cx="846451" cy="813319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D00"/>
                </a:solidFill>
              </a:endParaRP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9505" y="1108995"/>
              <a:ext cx="594360" cy="594360"/>
            </a:xfrm>
            <a:prstGeom prst="rect">
              <a:avLst/>
            </a:prstGeom>
          </p:spPr>
        </p:pic>
      </p:grpSp>
      <p:grpSp>
        <p:nvGrpSpPr>
          <p:cNvPr id="113" name="Group 112"/>
          <p:cNvGrpSpPr/>
          <p:nvPr/>
        </p:nvGrpSpPr>
        <p:grpSpPr>
          <a:xfrm>
            <a:off x="7389614" y="1248027"/>
            <a:ext cx="381000" cy="381000"/>
            <a:chOff x="7408677" y="1272943"/>
            <a:chExt cx="381000" cy="381000"/>
          </a:xfrm>
        </p:grpSpPr>
        <p:sp>
          <p:nvSpPr>
            <p:cNvPr id="114" name="Oval 113"/>
            <p:cNvSpPr/>
            <p:nvPr/>
          </p:nvSpPr>
          <p:spPr>
            <a:xfrm>
              <a:off x="7408677" y="1272943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74209" y="1337001"/>
              <a:ext cx="265176" cy="265176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5115966" y="1231034"/>
            <a:ext cx="381000" cy="381000"/>
            <a:chOff x="5527446" y="1231034"/>
            <a:chExt cx="381000" cy="381000"/>
          </a:xfrm>
        </p:grpSpPr>
        <p:sp>
          <p:nvSpPr>
            <p:cNvPr id="108" name="Oval 107"/>
            <p:cNvSpPr/>
            <p:nvPr/>
          </p:nvSpPr>
          <p:spPr>
            <a:xfrm>
              <a:off x="5527446" y="123103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 trans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88055" y="1298285"/>
              <a:ext cx="265176" cy="26517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1" name="Group 120"/>
          <p:cNvGrpSpPr/>
          <p:nvPr/>
        </p:nvGrpSpPr>
        <p:grpSpPr>
          <a:xfrm>
            <a:off x="8491005" y="1248027"/>
            <a:ext cx="381000" cy="381000"/>
            <a:chOff x="7986915" y="1248027"/>
            <a:chExt cx="381000" cy="381000"/>
          </a:xfrm>
        </p:grpSpPr>
        <p:sp>
          <p:nvSpPr>
            <p:cNvPr id="122" name="Oval 121"/>
            <p:cNvSpPr/>
            <p:nvPr/>
          </p:nvSpPr>
          <p:spPr>
            <a:xfrm>
              <a:off x="7986915" y="124802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70989" y="1330238"/>
              <a:ext cx="228600" cy="228600"/>
            </a:xfrm>
            <a:prstGeom prst="rect">
              <a:avLst/>
            </a:prstGeom>
          </p:spPr>
        </p:pic>
      </p:grpSp>
      <p:grpSp>
        <p:nvGrpSpPr>
          <p:cNvPr id="124" name="Group 123"/>
          <p:cNvGrpSpPr/>
          <p:nvPr/>
        </p:nvGrpSpPr>
        <p:grpSpPr>
          <a:xfrm>
            <a:off x="7910716" y="1248027"/>
            <a:ext cx="381000" cy="381000"/>
            <a:chOff x="7971675" y="1248027"/>
            <a:chExt cx="381000" cy="381000"/>
          </a:xfrm>
        </p:grpSpPr>
        <p:sp>
          <p:nvSpPr>
            <p:cNvPr id="125" name="Oval 124"/>
            <p:cNvSpPr/>
            <p:nvPr/>
          </p:nvSpPr>
          <p:spPr>
            <a:xfrm>
              <a:off x="7971675" y="124802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32851" y="1313327"/>
              <a:ext cx="265176" cy="26517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5431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>
            <a:cxnSpLocks/>
          </p:cNvCxnSpPr>
          <p:nvPr/>
        </p:nvCxnSpPr>
        <p:spPr>
          <a:xfrm>
            <a:off x="6450" y="1428750"/>
            <a:ext cx="140100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873842" y="788903"/>
            <a:ext cx="4493995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200" dirty="0"/>
              <a:t>Our Journey</a:t>
            </a:r>
          </a:p>
        </p:txBody>
      </p:sp>
      <p:cxnSp>
        <p:nvCxnSpPr>
          <p:cNvPr id="94" name="Shape 94"/>
          <p:cNvCxnSpPr>
            <a:cxnSpLocks/>
          </p:cNvCxnSpPr>
          <p:nvPr/>
        </p:nvCxnSpPr>
        <p:spPr>
          <a:xfrm>
            <a:off x="4804318" y="1428750"/>
            <a:ext cx="4339682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2" name="Group 1"/>
          <p:cNvGrpSpPr/>
          <p:nvPr/>
        </p:nvGrpSpPr>
        <p:grpSpPr>
          <a:xfrm>
            <a:off x="6295092" y="1014874"/>
            <a:ext cx="893696" cy="813319"/>
            <a:chOff x="6492871" y="1081457"/>
            <a:chExt cx="893696" cy="813319"/>
          </a:xfrm>
        </p:grpSpPr>
        <p:sp>
          <p:nvSpPr>
            <p:cNvPr id="102" name="Oval 101"/>
            <p:cNvSpPr/>
            <p:nvPr/>
          </p:nvSpPr>
          <p:spPr>
            <a:xfrm>
              <a:off x="6492871" y="1081457"/>
              <a:ext cx="846451" cy="813319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D00"/>
                </a:solidFill>
              </a:endParaRPr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4"/>
            <a:srcRect b="15992"/>
            <a:stretch/>
          </p:blipFill>
          <p:spPr>
            <a:xfrm>
              <a:off x="6679061" y="1129362"/>
              <a:ext cx="707506" cy="594360"/>
            </a:xfrm>
            <a:prstGeom prst="rect">
              <a:avLst/>
            </a:prstGeom>
          </p:spPr>
        </p:pic>
      </p:grpSp>
      <p:grpSp>
        <p:nvGrpSpPr>
          <p:cNvPr id="113" name="Group 112"/>
          <p:cNvGrpSpPr/>
          <p:nvPr/>
        </p:nvGrpSpPr>
        <p:grpSpPr>
          <a:xfrm>
            <a:off x="7397351" y="1248027"/>
            <a:ext cx="381000" cy="381000"/>
            <a:chOff x="7408677" y="1272943"/>
            <a:chExt cx="381000" cy="381000"/>
          </a:xfrm>
        </p:grpSpPr>
        <p:sp>
          <p:nvSpPr>
            <p:cNvPr id="114" name="Oval 113"/>
            <p:cNvSpPr/>
            <p:nvPr/>
          </p:nvSpPr>
          <p:spPr>
            <a:xfrm>
              <a:off x="7408677" y="1272943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4209" y="1337001"/>
              <a:ext cx="265176" cy="265176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5115966" y="1231034"/>
            <a:ext cx="381000" cy="381000"/>
            <a:chOff x="5527446" y="1231034"/>
            <a:chExt cx="381000" cy="381000"/>
          </a:xfrm>
        </p:grpSpPr>
        <p:sp>
          <p:nvSpPr>
            <p:cNvPr id="108" name="Oval 107"/>
            <p:cNvSpPr/>
            <p:nvPr/>
          </p:nvSpPr>
          <p:spPr>
            <a:xfrm>
              <a:off x="5527446" y="123103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5588055" y="1298285"/>
              <a:ext cx="265176" cy="26517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" name="Group 35"/>
          <p:cNvGrpSpPr/>
          <p:nvPr/>
        </p:nvGrpSpPr>
        <p:grpSpPr>
          <a:xfrm>
            <a:off x="5705529" y="1238002"/>
            <a:ext cx="381000" cy="381000"/>
            <a:chOff x="6055389" y="1265949"/>
            <a:chExt cx="381000" cy="381000"/>
          </a:xfrm>
        </p:grpSpPr>
        <p:sp>
          <p:nvSpPr>
            <p:cNvPr id="37" name="Oval 36"/>
            <p:cNvSpPr/>
            <p:nvPr/>
          </p:nvSpPr>
          <p:spPr>
            <a:xfrm>
              <a:off x="6055389" y="126594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6125725" y="1316207"/>
              <a:ext cx="266230" cy="26623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8491005" y="1248027"/>
            <a:ext cx="381000" cy="381000"/>
            <a:chOff x="7986915" y="1248027"/>
            <a:chExt cx="381000" cy="381000"/>
          </a:xfrm>
        </p:grpSpPr>
        <p:sp>
          <p:nvSpPr>
            <p:cNvPr id="42" name="Oval 41"/>
            <p:cNvSpPr/>
            <p:nvPr/>
          </p:nvSpPr>
          <p:spPr>
            <a:xfrm>
              <a:off x="7986915" y="124802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70989" y="1330238"/>
              <a:ext cx="228600" cy="228600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7910716" y="1248027"/>
            <a:ext cx="381000" cy="381000"/>
            <a:chOff x="7971675" y="1248027"/>
            <a:chExt cx="381000" cy="381000"/>
          </a:xfrm>
        </p:grpSpPr>
        <p:sp>
          <p:nvSpPr>
            <p:cNvPr id="45" name="Oval 44"/>
            <p:cNvSpPr/>
            <p:nvPr/>
          </p:nvSpPr>
          <p:spPr>
            <a:xfrm>
              <a:off x="7971675" y="124802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32851" y="1313327"/>
              <a:ext cx="265176" cy="26517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45135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213096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053159" y="790315"/>
            <a:ext cx="2946622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Architecture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730349" y="1428751"/>
            <a:ext cx="4413651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8" name="Group 117"/>
          <p:cNvGrpSpPr/>
          <p:nvPr/>
        </p:nvGrpSpPr>
        <p:grpSpPr>
          <a:xfrm>
            <a:off x="5115966" y="1231034"/>
            <a:ext cx="381000" cy="381000"/>
            <a:chOff x="5527446" y="1231034"/>
            <a:chExt cx="381000" cy="381000"/>
          </a:xfrm>
        </p:grpSpPr>
        <p:sp>
          <p:nvSpPr>
            <p:cNvPr id="108" name="Oval 107"/>
            <p:cNvSpPr/>
            <p:nvPr/>
          </p:nvSpPr>
          <p:spPr>
            <a:xfrm>
              <a:off x="5527446" y="123103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5588055" y="1298285"/>
              <a:ext cx="265176" cy="26517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" name="Group 35"/>
          <p:cNvGrpSpPr/>
          <p:nvPr/>
        </p:nvGrpSpPr>
        <p:grpSpPr>
          <a:xfrm>
            <a:off x="5713266" y="1238002"/>
            <a:ext cx="381000" cy="381000"/>
            <a:chOff x="6055389" y="1265949"/>
            <a:chExt cx="381000" cy="381000"/>
          </a:xfrm>
        </p:grpSpPr>
        <p:sp>
          <p:nvSpPr>
            <p:cNvPr id="37" name="Oval 36"/>
            <p:cNvSpPr/>
            <p:nvPr/>
          </p:nvSpPr>
          <p:spPr>
            <a:xfrm>
              <a:off x="6055389" y="126594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125725" y="1316207"/>
              <a:ext cx="266230" cy="26623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310566" y="1236597"/>
            <a:ext cx="397297" cy="381000"/>
            <a:chOff x="6725683" y="1265949"/>
            <a:chExt cx="397297" cy="381000"/>
          </a:xfrm>
        </p:grpSpPr>
        <p:sp>
          <p:nvSpPr>
            <p:cNvPr id="40" name="Oval 39"/>
            <p:cNvSpPr/>
            <p:nvPr/>
          </p:nvSpPr>
          <p:spPr>
            <a:xfrm>
              <a:off x="6725683" y="126594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</a:blip>
            <a:srcRect b="15992"/>
            <a:stretch/>
          </p:blipFill>
          <p:spPr>
            <a:xfrm>
              <a:off x="6804541" y="1308840"/>
              <a:ext cx="318439" cy="267513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924163" y="1010099"/>
            <a:ext cx="846451" cy="813319"/>
            <a:chOff x="7072138" y="1010099"/>
            <a:chExt cx="846451" cy="813319"/>
          </a:xfrm>
        </p:grpSpPr>
        <p:sp>
          <p:nvSpPr>
            <p:cNvPr id="102" name="Oval 101"/>
            <p:cNvSpPr/>
            <p:nvPr/>
          </p:nvSpPr>
          <p:spPr>
            <a:xfrm>
              <a:off x="7072138" y="1010099"/>
              <a:ext cx="846451" cy="813319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D00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5717" y="1141347"/>
              <a:ext cx="594360" cy="59436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8491005" y="1248027"/>
            <a:ext cx="381000" cy="381000"/>
            <a:chOff x="7986915" y="1248027"/>
            <a:chExt cx="381000" cy="381000"/>
          </a:xfrm>
        </p:grpSpPr>
        <p:sp>
          <p:nvSpPr>
            <p:cNvPr id="44" name="Oval 43"/>
            <p:cNvSpPr/>
            <p:nvPr/>
          </p:nvSpPr>
          <p:spPr>
            <a:xfrm>
              <a:off x="7986915" y="124802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70989" y="1330238"/>
              <a:ext cx="228600" cy="228600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7910716" y="1248027"/>
            <a:ext cx="381000" cy="381000"/>
            <a:chOff x="7971675" y="1248027"/>
            <a:chExt cx="381000" cy="381000"/>
          </a:xfrm>
        </p:grpSpPr>
        <p:sp>
          <p:nvSpPr>
            <p:cNvPr id="47" name="Oval 46"/>
            <p:cNvSpPr/>
            <p:nvPr/>
          </p:nvSpPr>
          <p:spPr>
            <a:xfrm>
              <a:off x="7971675" y="124802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32851" y="1313327"/>
              <a:ext cx="265176" cy="26517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3305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hape 91"/>
          <p:cNvCxnSpPr/>
          <p:nvPr/>
        </p:nvCxnSpPr>
        <p:spPr>
          <a:xfrm>
            <a:off x="6450" y="1428750"/>
            <a:ext cx="213096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" name="Shape 94"/>
          <p:cNvCxnSpPr>
            <a:cxnSpLocks/>
          </p:cNvCxnSpPr>
          <p:nvPr/>
        </p:nvCxnSpPr>
        <p:spPr>
          <a:xfrm>
            <a:off x="4222376" y="1428752"/>
            <a:ext cx="492162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6" name="Group 5"/>
          <p:cNvGrpSpPr/>
          <p:nvPr/>
        </p:nvGrpSpPr>
        <p:grpSpPr>
          <a:xfrm>
            <a:off x="5115966" y="1238001"/>
            <a:ext cx="381000" cy="381000"/>
            <a:chOff x="5527446" y="1231034"/>
            <a:chExt cx="381000" cy="381000"/>
          </a:xfrm>
        </p:grpSpPr>
        <p:sp>
          <p:nvSpPr>
            <p:cNvPr id="7" name="Oval 6"/>
            <p:cNvSpPr/>
            <p:nvPr/>
          </p:nvSpPr>
          <p:spPr>
            <a:xfrm>
              <a:off x="5527446" y="123103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588055" y="1298285"/>
              <a:ext cx="265176" cy="26517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" name="Group 8"/>
          <p:cNvGrpSpPr/>
          <p:nvPr/>
        </p:nvGrpSpPr>
        <p:grpSpPr>
          <a:xfrm>
            <a:off x="5694624" y="1238001"/>
            <a:ext cx="381000" cy="381000"/>
            <a:chOff x="6055389" y="1265949"/>
            <a:chExt cx="381000" cy="381000"/>
          </a:xfrm>
        </p:grpSpPr>
        <p:sp>
          <p:nvSpPr>
            <p:cNvPr id="10" name="Oval 9"/>
            <p:cNvSpPr/>
            <p:nvPr/>
          </p:nvSpPr>
          <p:spPr>
            <a:xfrm>
              <a:off x="6055389" y="126594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6125725" y="1316207"/>
              <a:ext cx="266230" cy="26623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273282" y="1238001"/>
            <a:ext cx="397297" cy="381000"/>
            <a:chOff x="6725683" y="1265949"/>
            <a:chExt cx="397297" cy="381000"/>
          </a:xfrm>
        </p:grpSpPr>
        <p:sp>
          <p:nvSpPr>
            <p:cNvPr id="13" name="Oval 12"/>
            <p:cNvSpPr/>
            <p:nvPr/>
          </p:nvSpPr>
          <p:spPr>
            <a:xfrm>
              <a:off x="6725683" y="126594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>
              <a:lum bright="70000" contrast="-70000"/>
            </a:blip>
            <a:srcRect b="15992"/>
            <a:stretch/>
          </p:blipFill>
          <p:spPr>
            <a:xfrm>
              <a:off x="6804541" y="1308840"/>
              <a:ext cx="318439" cy="267513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8491005" y="1238001"/>
            <a:ext cx="381000" cy="381000"/>
            <a:chOff x="7986915" y="1248027"/>
            <a:chExt cx="381000" cy="381000"/>
          </a:xfrm>
        </p:grpSpPr>
        <p:sp>
          <p:nvSpPr>
            <p:cNvPr id="19" name="Oval 18"/>
            <p:cNvSpPr/>
            <p:nvPr/>
          </p:nvSpPr>
          <p:spPr>
            <a:xfrm>
              <a:off x="7986915" y="124802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0989" y="1330238"/>
              <a:ext cx="228600" cy="2286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7446895" y="1021842"/>
            <a:ext cx="846451" cy="813319"/>
            <a:chOff x="6924163" y="1010099"/>
            <a:chExt cx="846451" cy="813319"/>
          </a:xfrm>
        </p:grpSpPr>
        <p:sp>
          <p:nvSpPr>
            <p:cNvPr id="16" name="Oval 15"/>
            <p:cNvSpPr/>
            <p:nvPr/>
          </p:nvSpPr>
          <p:spPr>
            <a:xfrm>
              <a:off x="6924163" y="1010099"/>
              <a:ext cx="846451" cy="813319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D00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1450" y="1183115"/>
              <a:ext cx="491270" cy="49127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6868237" y="1238001"/>
            <a:ext cx="381000" cy="381000"/>
            <a:chOff x="7408677" y="1272943"/>
            <a:chExt cx="381000" cy="381000"/>
          </a:xfrm>
        </p:grpSpPr>
        <p:sp>
          <p:nvSpPr>
            <p:cNvPr id="29" name="Oval 28"/>
            <p:cNvSpPr/>
            <p:nvPr/>
          </p:nvSpPr>
          <p:spPr>
            <a:xfrm>
              <a:off x="7408677" y="1272943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7474209" y="1337001"/>
              <a:ext cx="265176" cy="265176"/>
            </a:xfrm>
            <a:prstGeom prst="rect">
              <a:avLst/>
            </a:prstGeom>
          </p:spPr>
        </p:pic>
      </p:grpSp>
      <p:sp>
        <p:nvSpPr>
          <p:cNvPr id="24" name="Shape 93">
            <a:extLst>
              <a:ext uri="{FF2B5EF4-FFF2-40B4-BE49-F238E27FC236}">
                <a16:creationId xmlns:a16="http://schemas.microsoft.com/office/drawing/2014/main" id="{0686ED1A-73D8-5848-87B9-871372943387}"/>
              </a:ext>
            </a:extLst>
          </p:cNvPr>
          <p:cNvSpPr txBox="1">
            <a:spLocks/>
          </p:cNvSpPr>
          <p:nvPr/>
        </p:nvSpPr>
        <p:spPr>
          <a:xfrm>
            <a:off x="2053159" y="790315"/>
            <a:ext cx="2946622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" sz="3200" dirty="0"/>
              <a:t>Demo</a:t>
            </a:r>
          </a:p>
        </p:txBody>
      </p:sp>
      <p:cxnSp>
        <p:nvCxnSpPr>
          <p:cNvPr id="27" name="Shape 94">
            <a:extLst>
              <a:ext uri="{FF2B5EF4-FFF2-40B4-BE49-F238E27FC236}">
                <a16:creationId xmlns:a16="http://schemas.microsoft.com/office/drawing/2014/main" id="{4416A60A-C56E-814C-8EA9-79075447459A}"/>
              </a:ext>
            </a:extLst>
          </p:cNvPr>
          <p:cNvCxnSpPr>
            <a:cxnSpLocks/>
          </p:cNvCxnSpPr>
          <p:nvPr/>
        </p:nvCxnSpPr>
        <p:spPr>
          <a:xfrm>
            <a:off x="0" y="1428750"/>
            <a:ext cx="277009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6450" y="1428750"/>
            <a:ext cx="213096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053158" y="790315"/>
            <a:ext cx="4493995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/>
              <a:t>Conclusion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892040" y="1428751"/>
            <a:ext cx="425196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3" name="Group 112"/>
          <p:cNvGrpSpPr/>
          <p:nvPr/>
        </p:nvGrpSpPr>
        <p:grpSpPr>
          <a:xfrm>
            <a:off x="6868237" y="1248027"/>
            <a:ext cx="381000" cy="381000"/>
            <a:chOff x="7408677" y="1272943"/>
            <a:chExt cx="381000" cy="381000"/>
          </a:xfrm>
        </p:grpSpPr>
        <p:sp>
          <p:nvSpPr>
            <p:cNvPr id="114" name="Oval 113"/>
            <p:cNvSpPr/>
            <p:nvPr/>
          </p:nvSpPr>
          <p:spPr>
            <a:xfrm>
              <a:off x="7408677" y="1272943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7474209" y="1337001"/>
              <a:ext cx="265176" cy="265176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5115966" y="1231034"/>
            <a:ext cx="381000" cy="381000"/>
            <a:chOff x="5527446" y="1231034"/>
            <a:chExt cx="381000" cy="381000"/>
          </a:xfrm>
        </p:grpSpPr>
        <p:sp>
          <p:nvSpPr>
            <p:cNvPr id="108" name="Oval 107"/>
            <p:cNvSpPr/>
            <p:nvPr/>
          </p:nvSpPr>
          <p:spPr>
            <a:xfrm>
              <a:off x="5527446" y="123103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5588055" y="1298285"/>
              <a:ext cx="265176" cy="26517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" name="Group 35"/>
          <p:cNvGrpSpPr/>
          <p:nvPr/>
        </p:nvGrpSpPr>
        <p:grpSpPr>
          <a:xfrm>
            <a:off x="5694624" y="1238002"/>
            <a:ext cx="381000" cy="381000"/>
            <a:chOff x="6055389" y="1265949"/>
            <a:chExt cx="381000" cy="381000"/>
          </a:xfrm>
        </p:grpSpPr>
        <p:sp>
          <p:nvSpPr>
            <p:cNvPr id="37" name="Oval 36"/>
            <p:cNvSpPr/>
            <p:nvPr/>
          </p:nvSpPr>
          <p:spPr>
            <a:xfrm>
              <a:off x="6055389" y="126594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125725" y="1316207"/>
              <a:ext cx="266230" cy="26623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273282" y="1236597"/>
            <a:ext cx="397297" cy="381000"/>
            <a:chOff x="6725683" y="1265949"/>
            <a:chExt cx="397297" cy="381000"/>
          </a:xfrm>
        </p:grpSpPr>
        <p:sp>
          <p:nvSpPr>
            <p:cNvPr id="40" name="Oval 39"/>
            <p:cNvSpPr/>
            <p:nvPr/>
          </p:nvSpPr>
          <p:spPr>
            <a:xfrm>
              <a:off x="6725683" y="126594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</a:blip>
            <a:srcRect b="15992"/>
            <a:stretch/>
          </p:blipFill>
          <p:spPr>
            <a:xfrm>
              <a:off x="6804541" y="1308840"/>
              <a:ext cx="318439" cy="267513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025554" y="1039255"/>
            <a:ext cx="846451" cy="813319"/>
            <a:chOff x="7529532" y="1014874"/>
            <a:chExt cx="846451" cy="813319"/>
          </a:xfrm>
        </p:grpSpPr>
        <p:sp>
          <p:nvSpPr>
            <p:cNvPr id="102" name="Oval 101"/>
            <p:cNvSpPr/>
            <p:nvPr/>
          </p:nvSpPr>
          <p:spPr>
            <a:xfrm>
              <a:off x="7529532" y="1014874"/>
              <a:ext cx="846451" cy="813319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D00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3441" y="1169915"/>
              <a:ext cx="521208" cy="521208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7446895" y="1248027"/>
            <a:ext cx="381000" cy="381000"/>
            <a:chOff x="7971675" y="1248027"/>
            <a:chExt cx="381000" cy="381000"/>
          </a:xfrm>
        </p:grpSpPr>
        <p:sp>
          <p:nvSpPr>
            <p:cNvPr id="47" name="Oval 46"/>
            <p:cNvSpPr/>
            <p:nvPr/>
          </p:nvSpPr>
          <p:spPr>
            <a:xfrm>
              <a:off x="7971675" y="124802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8032851" y="1313327"/>
              <a:ext cx="265176" cy="265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6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1|0.7|2.5|1.1|0.8|0.7|0.8|0.8|0.9|1|0.9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8|0.7|0.6|0.6|0.6|0.6|0.6|0.8|0.6|0.6|0.6"/>
</p:tagLst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167</Words>
  <Application>Microsoft Macintosh PowerPoint</Application>
  <PresentationFormat>On-screen Show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Lora</vt:lpstr>
      <vt:lpstr>Quattrocento Sans</vt:lpstr>
      <vt:lpstr>Arial</vt:lpstr>
      <vt:lpstr>Viola template</vt:lpstr>
      <vt:lpstr> Sentry </vt:lpstr>
      <vt:lpstr>Problem  Statement</vt:lpstr>
      <vt:lpstr>Solution</vt:lpstr>
      <vt:lpstr>Our Journey</vt:lpstr>
      <vt:lpstr>Architecture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 Public Key Encryption</dc:title>
  <dc:creator>Fransisca Andriani</dc:creator>
  <cp:lastModifiedBy>#FRANSISCA ANDRIANI#</cp:lastModifiedBy>
  <cp:revision>66</cp:revision>
  <dcterms:modified xsi:type="dcterms:W3CDTF">2019-07-09T17:16:05Z</dcterms:modified>
</cp:coreProperties>
</file>