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osis Extra Bold" charset="1" panose="02010903020202060003"/>
      <p:regular r:id="rId10"/>
    </p:embeddedFont>
    <p:embeddedFont>
      <p:font typeface="Open Sans Light" charset="1" panose="020B0306030504020204"/>
      <p:regular r:id="rId11"/>
    </p:embeddedFont>
    <p:embeddedFont>
      <p:font typeface="Open Sans Light Bold" charset="1" panose="020B0806030504020204"/>
      <p:regular r:id="rId12"/>
    </p:embeddedFont>
    <p:embeddedFont>
      <p:font typeface="Open Sans Light Italics" charset="1" panose="020B0306030504020204"/>
      <p:regular r:id="rId13"/>
    </p:embeddedFont>
    <p:embeddedFont>
      <p:font typeface="Open Sans Light Bold Italics" charset="1" panose="020B0806030504020204"/>
      <p:regular r:id="rId14"/>
    </p:embeddedFont>
    <p:embeddedFont>
      <p:font typeface="Nunito Sans Bold" charset="1" panose="00000800000000000000"/>
      <p:regular r:id="rId15"/>
    </p:embeddedFont>
    <p:embeddedFont>
      <p:font typeface="Nunito Sans Bold Bold" charset="1" panose="00000900000000000000"/>
      <p:regular r:id="rId16"/>
    </p:embeddedFont>
    <p:embeddedFont>
      <p:font typeface="Nunito Sans Bold Italics" charset="1" panose="00000800000000000000"/>
      <p:regular r:id="rId17"/>
    </p:embeddedFont>
    <p:embeddedFont>
      <p:font typeface="Nunito Sans Bold Bold Italics" charset="1" panose="00000900000000000000"/>
      <p:regular r:id="rId18"/>
    </p:embeddedFont>
    <p:embeddedFont>
      <p:font typeface="Nunito Sans Regular" charset="1" panose="00000500000000000000"/>
      <p:regular r:id="rId19"/>
    </p:embeddedFont>
    <p:embeddedFont>
      <p:font typeface="Nunito Sans Regular Bold" charset="1" panose="00000700000000000000"/>
      <p:regular r:id="rId20"/>
    </p:embeddedFont>
    <p:embeddedFont>
      <p:font typeface="Nunito Sans Regular Italics" charset="1" panose="00000500000000000000"/>
      <p:regular r:id="rId21"/>
    </p:embeddedFont>
    <p:embeddedFont>
      <p:font typeface="Nunito Sans Regular Bold Italics" charset="1" panose="000007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jpeg" Type="http://schemas.openxmlformats.org/officeDocument/2006/relationships/image"/><Relationship Id="rId4" Target="../media/image31.jpeg" Type="http://schemas.openxmlformats.org/officeDocument/2006/relationships/image"/><Relationship Id="rId5" Target="../media/image3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jpeg" Type="http://schemas.openxmlformats.org/officeDocument/2006/relationships/image"/><Relationship Id="rId11" Target="../media/image21.jpeg" Type="http://schemas.openxmlformats.org/officeDocument/2006/relationships/image"/><Relationship Id="rId12" Target="../media/image22.jpeg" Type="http://schemas.openxmlformats.org/officeDocument/2006/relationships/image"/><Relationship Id="rId2" Target="../media/image12.jpeg" Type="http://schemas.openxmlformats.org/officeDocument/2006/relationships/image"/><Relationship Id="rId3" Target="../media/image13.jpeg" Type="http://schemas.openxmlformats.org/officeDocument/2006/relationships/image"/><Relationship Id="rId4" Target="../media/image14.jpeg" Type="http://schemas.openxmlformats.org/officeDocument/2006/relationships/image"/><Relationship Id="rId5" Target="../media/image15.jpeg" Type="http://schemas.openxmlformats.org/officeDocument/2006/relationships/image"/><Relationship Id="rId6" Target="../media/image16.jpeg" Type="http://schemas.openxmlformats.org/officeDocument/2006/relationships/image"/><Relationship Id="rId7" Target="../media/image17.jpeg" Type="http://schemas.openxmlformats.org/officeDocument/2006/relationships/image"/><Relationship Id="rId8" Target="../media/image18.jpeg" Type="http://schemas.openxmlformats.org/officeDocument/2006/relationships/image"/><Relationship Id="rId9" Target="../media/image19.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 Id="rId3" Target="../media/image26.jpeg" Type="http://schemas.openxmlformats.org/officeDocument/2006/relationships/image"/><Relationship Id="rId4" Target="../media/image27.jpeg" Type="http://schemas.openxmlformats.org/officeDocument/2006/relationships/image"/><Relationship Id="rId5" Target="../media/image2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0B86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1578681">
            <a:off x="13143507" y="310072"/>
            <a:ext cx="1929720" cy="2270258"/>
          </a:xfrm>
          <a:prstGeom prst="rect">
            <a:avLst/>
          </a:prstGeom>
        </p:spPr>
      </p:pic>
      <p:grpSp>
        <p:nvGrpSpPr>
          <p:cNvPr name="Group 3" id="3"/>
          <p:cNvGrpSpPr/>
          <p:nvPr/>
        </p:nvGrpSpPr>
        <p:grpSpPr>
          <a:xfrm rot="0">
            <a:off x="219696" y="296442"/>
            <a:ext cx="12739944" cy="8872418"/>
            <a:chOff x="0" y="0"/>
            <a:chExt cx="16986592" cy="11829891"/>
          </a:xfrm>
        </p:grpSpPr>
        <p:sp>
          <p:nvSpPr>
            <p:cNvPr name="TextBox 4" id="4"/>
            <p:cNvSpPr txBox="true"/>
            <p:nvPr/>
          </p:nvSpPr>
          <p:spPr>
            <a:xfrm rot="0">
              <a:off x="0" y="104775"/>
              <a:ext cx="16986592" cy="6294332"/>
            </a:xfrm>
            <a:prstGeom prst="rect">
              <a:avLst/>
            </a:prstGeom>
          </p:spPr>
          <p:txBody>
            <a:bodyPr anchor="t" rtlCol="false" tIns="0" lIns="0" bIns="0" rIns="0">
              <a:spAutoFit/>
            </a:bodyPr>
            <a:lstStyle/>
            <a:p>
              <a:pPr>
                <a:lnSpc>
                  <a:spcPts val="12265"/>
                </a:lnSpc>
              </a:pPr>
              <a:r>
                <a:rPr lang="en-US" spc="-111" sz="11150">
                  <a:solidFill>
                    <a:srgbClr val="FFFFFF"/>
                  </a:solidFill>
                  <a:latin typeface="Dosis Extra Bold"/>
                </a:rPr>
                <a:t>Tugas Besar Mikom</a:t>
              </a:r>
            </a:p>
            <a:p>
              <a:pPr>
                <a:lnSpc>
                  <a:spcPts val="12265"/>
                </a:lnSpc>
              </a:pPr>
            </a:p>
            <a:p>
              <a:pPr>
                <a:lnSpc>
                  <a:spcPts val="12265"/>
                </a:lnSpc>
              </a:pPr>
              <a:r>
                <a:rPr lang="en-US" spc="-111" sz="11150">
                  <a:solidFill>
                    <a:srgbClr val="000000"/>
                  </a:solidFill>
                  <a:latin typeface="Dosis Extra Bold"/>
                </a:rPr>
                <a:t>"Pengisi Air Otomatis"</a:t>
              </a:r>
            </a:p>
          </p:txBody>
        </p:sp>
        <p:sp>
          <p:nvSpPr>
            <p:cNvPr name="TextBox 5" id="5"/>
            <p:cNvSpPr txBox="true"/>
            <p:nvPr/>
          </p:nvSpPr>
          <p:spPr>
            <a:xfrm rot="0">
              <a:off x="0" y="8864652"/>
              <a:ext cx="16986592" cy="2740872"/>
            </a:xfrm>
            <a:prstGeom prst="rect">
              <a:avLst/>
            </a:prstGeom>
          </p:spPr>
          <p:txBody>
            <a:bodyPr anchor="t" rtlCol="false" tIns="0" lIns="0" bIns="0" rIns="0">
              <a:spAutoFit/>
            </a:bodyPr>
            <a:lstStyle/>
            <a:p>
              <a:pPr>
                <a:lnSpc>
                  <a:spcPts val="4164"/>
                </a:lnSpc>
              </a:pPr>
              <a:r>
                <a:rPr lang="en-US" sz="2974">
                  <a:solidFill>
                    <a:srgbClr val="000000"/>
                  </a:solidFill>
                  <a:latin typeface="Nunito Sans Regular"/>
                </a:rPr>
                <a:t>Fransiskus Abel P.P /1102200398</a:t>
              </a:r>
            </a:p>
            <a:p>
              <a:pPr>
                <a:lnSpc>
                  <a:spcPts val="4164"/>
                </a:lnSpc>
              </a:pPr>
              <a:r>
                <a:rPr lang="en-US" sz="2974">
                  <a:solidFill>
                    <a:srgbClr val="000000"/>
                  </a:solidFill>
                  <a:latin typeface="Nunito Sans Regular"/>
                </a:rPr>
                <a:t>Muhammad Agiv Izzatur F/1102200416</a:t>
              </a:r>
            </a:p>
            <a:p>
              <a:pPr>
                <a:lnSpc>
                  <a:spcPts val="4164"/>
                </a:lnSpc>
              </a:pPr>
              <a:r>
                <a:rPr lang="en-US" sz="2974">
                  <a:solidFill>
                    <a:srgbClr val="000000"/>
                  </a:solidFill>
                  <a:latin typeface="Nunito Sans Regular"/>
                </a:rPr>
                <a:t>Naofal Martfa / 1102202629</a:t>
              </a:r>
            </a:p>
            <a:p>
              <a:pPr marL="0" indent="0" lvl="0">
                <a:lnSpc>
                  <a:spcPts val="4164"/>
                </a:lnSpc>
                <a:spcBef>
                  <a:spcPct val="0"/>
                </a:spcBef>
              </a:pPr>
              <a:r>
                <a:rPr lang="en-US" sz="2974">
                  <a:solidFill>
                    <a:srgbClr val="000000"/>
                  </a:solidFill>
                  <a:latin typeface="Nunito Sans Regular"/>
                </a:rPr>
                <a:t>Nyoman Rai / 1102200407</a:t>
              </a:r>
            </a:p>
          </p:txBody>
        </p:sp>
      </p:grpSp>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6272741" y="5508860"/>
            <a:ext cx="2015259" cy="1769764"/>
          </a:xfrm>
          <a:prstGeom prst="rect">
            <a:avLst/>
          </a:prstGeom>
        </p:spPr>
      </p:pic>
      <p:pic>
        <p:nvPicPr>
          <p:cNvPr name="Picture 7" id="7"/>
          <p:cNvPicPr>
            <a:picLocks noChangeAspect="true"/>
          </p:cNvPicPr>
          <p:nvPr/>
        </p:nvPicPr>
        <p:blipFill>
          <a:blip r:embed="rId5"/>
          <a:srcRect l="0" t="0" r="0" b="0"/>
          <a:stretch>
            <a:fillRect/>
          </a:stretch>
        </p:blipFill>
        <p:spPr>
          <a:xfrm flipH="false" flipV="false" rot="0">
            <a:off x="11817339" y="6725770"/>
            <a:ext cx="5033540" cy="3561230"/>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16507463" y="2296866"/>
            <a:ext cx="1178382" cy="1923889"/>
          </a:xfrm>
          <a:prstGeom prst="rect">
            <a:avLst/>
          </a:prstGeom>
        </p:spPr>
      </p:pic>
      <p:pic>
        <p:nvPicPr>
          <p:cNvPr name="Picture 9" id="9"/>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8840950" y="7359316"/>
            <a:ext cx="2976389" cy="2927684"/>
          </a:xfrm>
          <a:prstGeom prst="rect">
            <a:avLst/>
          </a:prstGeom>
        </p:spPr>
      </p:pic>
      <p:pic>
        <p:nvPicPr>
          <p:cNvPr name="Picture 10" id="10"/>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13346891" y="3779576"/>
            <a:ext cx="2360450" cy="2360450"/>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0B86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97545"/>
          <a:stretch>
            <a:fillRect/>
          </a:stretch>
        </p:blipFill>
        <p:spPr>
          <a:xfrm flipH="false" flipV="false" rot="0">
            <a:off x="16360835" y="8288297"/>
            <a:ext cx="1796931" cy="47625"/>
          </a:xfrm>
          <a:prstGeom prst="rect">
            <a:avLst/>
          </a:prstGeom>
        </p:spPr>
      </p:pic>
      <p:pic>
        <p:nvPicPr>
          <p:cNvPr name="Picture 3" id="3"/>
          <p:cNvPicPr>
            <a:picLocks noChangeAspect="true"/>
          </p:cNvPicPr>
          <p:nvPr/>
        </p:nvPicPr>
        <p:blipFill>
          <a:blip r:embed="rId3"/>
          <a:srcRect l="3776" t="17655" r="13322" b="0"/>
          <a:stretch>
            <a:fillRect/>
          </a:stretch>
        </p:blipFill>
        <p:spPr>
          <a:xfrm flipH="false" flipV="false" rot="0">
            <a:off x="779100" y="2523606"/>
            <a:ext cx="4624307" cy="6124350"/>
          </a:xfrm>
          <a:prstGeom prst="rect">
            <a:avLst/>
          </a:prstGeom>
        </p:spPr>
      </p:pic>
      <p:pic>
        <p:nvPicPr>
          <p:cNvPr name="Picture 4" id="4"/>
          <p:cNvPicPr>
            <a:picLocks noChangeAspect="true"/>
          </p:cNvPicPr>
          <p:nvPr/>
        </p:nvPicPr>
        <p:blipFill>
          <a:blip r:embed="rId4"/>
          <a:srcRect l="0" t="18789" r="19953" b="4695"/>
          <a:stretch>
            <a:fillRect/>
          </a:stretch>
        </p:blipFill>
        <p:spPr>
          <a:xfrm flipH="false" flipV="false" rot="0">
            <a:off x="8045416" y="2523606"/>
            <a:ext cx="2725077" cy="3473189"/>
          </a:xfrm>
          <a:prstGeom prst="rect">
            <a:avLst/>
          </a:prstGeom>
        </p:spPr>
      </p:pic>
      <p:pic>
        <p:nvPicPr>
          <p:cNvPr name="Picture 5" id="5"/>
          <p:cNvPicPr>
            <a:picLocks noChangeAspect="true"/>
          </p:cNvPicPr>
          <p:nvPr/>
        </p:nvPicPr>
        <p:blipFill>
          <a:blip r:embed="rId5"/>
          <a:srcRect l="15693" t="13801" r="8636" b="9161"/>
          <a:stretch>
            <a:fillRect/>
          </a:stretch>
        </p:blipFill>
        <p:spPr>
          <a:xfrm flipH="false" flipV="false" rot="0">
            <a:off x="6238861" y="5996795"/>
            <a:ext cx="2589931" cy="3515620"/>
          </a:xfrm>
          <a:prstGeom prst="rect">
            <a:avLst/>
          </a:prstGeom>
        </p:spPr>
      </p:pic>
      <p:sp>
        <p:nvSpPr>
          <p:cNvPr name="TextBox 6" id="6"/>
          <p:cNvSpPr txBox="true"/>
          <p:nvPr/>
        </p:nvSpPr>
        <p:spPr>
          <a:xfrm rot="0">
            <a:off x="4553045" y="838039"/>
            <a:ext cx="9181909" cy="730420"/>
          </a:xfrm>
          <a:prstGeom prst="rect">
            <a:avLst/>
          </a:prstGeom>
        </p:spPr>
        <p:txBody>
          <a:bodyPr anchor="t" rtlCol="false" tIns="0" lIns="0" bIns="0" rIns="0">
            <a:spAutoFit/>
          </a:bodyPr>
          <a:lstStyle/>
          <a:p>
            <a:pPr algn="ctr">
              <a:lnSpc>
                <a:spcPts val="5553"/>
              </a:lnSpc>
            </a:pPr>
            <a:r>
              <a:rPr lang="en-US" spc="-50" sz="5048">
                <a:solidFill>
                  <a:srgbClr val="000000"/>
                </a:solidFill>
                <a:latin typeface="Dosis Extra Bold"/>
              </a:rPr>
              <a:t>RANGKAIAN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0B861"/>
        </a:solidFill>
      </p:bgPr>
    </p:bg>
    <p:spTree>
      <p:nvGrpSpPr>
        <p:cNvPr id="1" name=""/>
        <p:cNvGrpSpPr/>
        <p:nvPr/>
      </p:nvGrpSpPr>
      <p:grpSpPr>
        <a:xfrm>
          <a:off x="0" y="0"/>
          <a:ext cx="0" cy="0"/>
          <a:chOff x="0" y="0"/>
          <a:chExt cx="0" cy="0"/>
        </a:xfrm>
      </p:grpSpPr>
      <p:sp>
        <p:nvSpPr>
          <p:cNvPr name="TextBox 2" id="2"/>
          <p:cNvSpPr txBox="true"/>
          <p:nvPr/>
        </p:nvSpPr>
        <p:spPr>
          <a:xfrm rot="0">
            <a:off x="5058631" y="1057275"/>
            <a:ext cx="8566053" cy="669348"/>
          </a:xfrm>
          <a:prstGeom prst="rect">
            <a:avLst/>
          </a:prstGeom>
        </p:spPr>
        <p:txBody>
          <a:bodyPr anchor="t" rtlCol="false" tIns="0" lIns="0" bIns="0" rIns="0">
            <a:spAutoFit/>
          </a:bodyPr>
          <a:lstStyle/>
          <a:p>
            <a:pPr algn="ctr">
              <a:lnSpc>
                <a:spcPts val="5180"/>
              </a:lnSpc>
            </a:pPr>
            <a:r>
              <a:rPr lang="en-US" spc="-47" sz="4709">
                <a:solidFill>
                  <a:srgbClr val="000000"/>
                </a:solidFill>
                <a:latin typeface="Dosis Extra Bold"/>
              </a:rPr>
              <a:t>CARA KERJA</a:t>
            </a:r>
          </a:p>
        </p:txBody>
      </p:sp>
      <p:pic>
        <p:nvPicPr>
          <p:cNvPr name="Picture 3" id="3"/>
          <p:cNvPicPr>
            <a:picLocks noChangeAspect="true"/>
          </p:cNvPicPr>
          <p:nvPr/>
        </p:nvPicPr>
        <p:blipFill>
          <a:blip r:embed="rId2"/>
          <a:srcRect l="0" t="0" r="0" b="0"/>
          <a:stretch>
            <a:fillRect/>
          </a:stretch>
        </p:blipFill>
        <p:spPr>
          <a:xfrm flipH="false" flipV="false" rot="0">
            <a:off x="16360835" y="8288297"/>
            <a:ext cx="1796931" cy="1940006"/>
          </a:xfrm>
          <a:prstGeom prst="rect">
            <a:avLst/>
          </a:prstGeom>
        </p:spPr>
      </p:pic>
      <p:sp>
        <p:nvSpPr>
          <p:cNvPr name="TextBox 4" id="4"/>
          <p:cNvSpPr txBox="true"/>
          <p:nvPr/>
        </p:nvSpPr>
        <p:spPr>
          <a:xfrm rot="0">
            <a:off x="248576" y="3104158"/>
            <a:ext cx="17010724" cy="4876308"/>
          </a:xfrm>
          <a:prstGeom prst="rect">
            <a:avLst/>
          </a:prstGeom>
        </p:spPr>
        <p:txBody>
          <a:bodyPr anchor="t" rtlCol="false" tIns="0" lIns="0" bIns="0" rIns="0">
            <a:spAutoFit/>
          </a:bodyPr>
          <a:lstStyle/>
          <a:p>
            <a:pPr algn="just" marL="750396" indent="-375198" lvl="1">
              <a:lnSpc>
                <a:spcPts val="4865"/>
              </a:lnSpc>
              <a:buFont typeface="Arial"/>
              <a:buChar char="•"/>
            </a:pPr>
            <a:r>
              <a:rPr lang="en-US" sz="3475">
                <a:solidFill>
                  <a:srgbClr val="000000"/>
                </a:solidFill>
                <a:latin typeface="Open Sans Light"/>
              </a:rPr>
              <a:t>Siapkan alat - alat dan gelas</a:t>
            </a:r>
          </a:p>
          <a:p>
            <a:pPr algn="just" marL="750396" indent="-375198" lvl="1">
              <a:lnSpc>
                <a:spcPts val="4865"/>
              </a:lnSpc>
              <a:buFont typeface="Arial"/>
              <a:buChar char="•"/>
            </a:pPr>
            <a:r>
              <a:rPr lang="en-US" sz="3475">
                <a:solidFill>
                  <a:srgbClr val="000000"/>
                </a:solidFill>
                <a:latin typeface="Open Sans Light"/>
              </a:rPr>
              <a:t>Nyalakan alat sederhana tersebut</a:t>
            </a:r>
          </a:p>
          <a:p>
            <a:pPr algn="just" marL="750396" indent="-375198" lvl="1">
              <a:lnSpc>
                <a:spcPts val="4865"/>
              </a:lnSpc>
              <a:buFont typeface="Arial"/>
              <a:buChar char="•"/>
            </a:pPr>
            <a:r>
              <a:rPr lang="en-US" sz="3475">
                <a:solidFill>
                  <a:srgbClr val="000000"/>
                </a:solidFill>
                <a:latin typeface="Open Sans Light"/>
              </a:rPr>
              <a:t>Lalu dekatkan gelas ke lubang air</a:t>
            </a:r>
          </a:p>
          <a:p>
            <a:pPr algn="just" marL="750396" indent="-375198" lvl="1">
              <a:lnSpc>
                <a:spcPts val="4865"/>
              </a:lnSpc>
              <a:buFont typeface="Arial"/>
              <a:buChar char="•"/>
            </a:pPr>
            <a:r>
              <a:rPr lang="en-US" sz="3475">
                <a:solidFill>
                  <a:srgbClr val="000000"/>
                </a:solidFill>
                <a:latin typeface="Open Sans Light"/>
              </a:rPr>
              <a:t>Jika objek &lt;= 11cm dari sensor ultrasonic maka akan memutarkan servo sebesar 180derajat untuk menekan tombol on pada pengisi air lalu setelah 3 detik kemudian maka akan memutarkan servo kembali sebesar 180 derajat untuk mematikan tombol off pda pengisi air dengan diringi bunyi dari buzzer dan jika objek &gt; 11cm dari sensor maka tidak akan memutakan servo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266748" y="1795916"/>
            <a:ext cx="9754505" cy="962541"/>
          </a:xfrm>
          <a:prstGeom prst="rect">
            <a:avLst/>
          </a:prstGeom>
        </p:spPr>
        <p:txBody>
          <a:bodyPr anchor="t" rtlCol="false" tIns="0" lIns="0" bIns="0" rIns="0">
            <a:spAutoFit/>
          </a:bodyPr>
          <a:lstStyle/>
          <a:p>
            <a:pPr algn="ctr">
              <a:lnSpc>
                <a:spcPts val="7475"/>
              </a:lnSpc>
            </a:pPr>
            <a:r>
              <a:rPr lang="en-US" spc="-67" sz="6795">
                <a:solidFill>
                  <a:srgbClr val="000000"/>
                </a:solidFill>
                <a:latin typeface="Dosis Extra Bold"/>
              </a:rPr>
              <a:t>KESIMPULAN</a:t>
            </a:r>
          </a:p>
        </p:txBody>
      </p:sp>
      <p:sp>
        <p:nvSpPr>
          <p:cNvPr name="TextBox 3" id="3"/>
          <p:cNvSpPr txBox="true"/>
          <p:nvPr/>
        </p:nvSpPr>
        <p:spPr>
          <a:xfrm rot="0">
            <a:off x="514350" y="3666172"/>
            <a:ext cx="17259300" cy="1725930"/>
          </a:xfrm>
          <a:prstGeom prst="rect">
            <a:avLst/>
          </a:prstGeom>
        </p:spPr>
        <p:txBody>
          <a:bodyPr anchor="t" rtlCol="false" tIns="0" lIns="0" bIns="0" rIns="0">
            <a:spAutoFit/>
          </a:bodyPr>
          <a:lstStyle/>
          <a:p>
            <a:pPr algn="ctr">
              <a:lnSpc>
                <a:spcPts val="4620"/>
              </a:lnSpc>
            </a:pPr>
            <a:r>
              <a:rPr lang="en-US" sz="3300">
                <a:solidFill>
                  <a:srgbClr val="000000"/>
                </a:solidFill>
                <a:latin typeface="Nunito Sans Bold"/>
              </a:rPr>
              <a:t>Dengan adanya alat yang kami buat kami dapat memahami komponen komponen yang terlibat pada alat kami sehingga dapat memudahkan kehidupan sehari-hari</a:t>
            </a:r>
          </a:p>
          <a:p>
            <a:pPr algn="ctr">
              <a:lnSpc>
                <a:spcPts val="4620"/>
              </a:lnSpc>
            </a:pPr>
          </a:p>
        </p:txBody>
      </p:sp>
      <p:pic>
        <p:nvPicPr>
          <p:cNvPr name="Picture 4" id="4"/>
          <p:cNvPicPr>
            <a:picLocks noChangeAspect="true"/>
          </p:cNvPicPr>
          <p:nvPr/>
        </p:nvPicPr>
        <p:blipFill>
          <a:blip r:embed="rId2"/>
          <a:srcRect l="0" t="0" r="0" b="0"/>
          <a:stretch>
            <a:fillRect/>
          </a:stretch>
        </p:blipFill>
        <p:spPr>
          <a:xfrm flipH="false" flipV="false" rot="0">
            <a:off x="6627230" y="6725770"/>
            <a:ext cx="5033540" cy="356123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266748" y="4180959"/>
            <a:ext cx="9754505" cy="962541"/>
          </a:xfrm>
          <a:prstGeom prst="rect">
            <a:avLst/>
          </a:prstGeom>
        </p:spPr>
        <p:txBody>
          <a:bodyPr anchor="t" rtlCol="false" tIns="0" lIns="0" bIns="0" rIns="0">
            <a:spAutoFit/>
          </a:bodyPr>
          <a:lstStyle/>
          <a:p>
            <a:pPr algn="ctr">
              <a:lnSpc>
                <a:spcPts val="7475"/>
              </a:lnSpc>
            </a:pPr>
            <a:r>
              <a:rPr lang="en-US" spc="-67" sz="6795">
                <a:solidFill>
                  <a:srgbClr val="000000"/>
                </a:solidFill>
                <a:latin typeface="Dosis Extra Bold"/>
              </a:rPr>
              <a:t>TERIMA KASIH </a:t>
            </a:r>
          </a:p>
        </p:txBody>
      </p:sp>
      <p:pic>
        <p:nvPicPr>
          <p:cNvPr name="Picture 3" id="3"/>
          <p:cNvPicPr>
            <a:picLocks noChangeAspect="true"/>
          </p:cNvPicPr>
          <p:nvPr/>
        </p:nvPicPr>
        <p:blipFill>
          <a:blip r:embed="rId2"/>
          <a:srcRect l="0" t="0" r="0" b="0"/>
          <a:stretch>
            <a:fillRect/>
          </a:stretch>
        </p:blipFill>
        <p:spPr>
          <a:xfrm flipH="false" flipV="false" rot="0">
            <a:off x="6627230" y="6725770"/>
            <a:ext cx="5033540" cy="356123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561" b="0"/>
          <a:stretch>
            <a:fillRect/>
          </a:stretch>
        </p:blipFill>
        <p:spPr>
          <a:xfrm flipH="false" flipV="false" rot="0">
            <a:off x="4747416" y="5143500"/>
            <a:ext cx="3455008" cy="4130194"/>
          </a:xfrm>
          <a:prstGeom prst="rect">
            <a:avLst/>
          </a:prstGeom>
        </p:spPr>
      </p:pic>
      <p:sp>
        <p:nvSpPr>
          <p:cNvPr name="TextBox 3" id="3"/>
          <p:cNvSpPr txBox="true"/>
          <p:nvPr/>
        </p:nvSpPr>
        <p:spPr>
          <a:xfrm rot="0">
            <a:off x="1468404" y="1867411"/>
            <a:ext cx="7476516" cy="2682743"/>
          </a:xfrm>
          <a:prstGeom prst="rect">
            <a:avLst/>
          </a:prstGeom>
        </p:spPr>
        <p:txBody>
          <a:bodyPr anchor="t" rtlCol="false" tIns="0" lIns="0" bIns="0" rIns="0">
            <a:spAutoFit/>
          </a:bodyPr>
          <a:lstStyle/>
          <a:p>
            <a:pPr>
              <a:lnSpc>
                <a:spcPts val="10450"/>
              </a:lnSpc>
            </a:pPr>
            <a:r>
              <a:rPr lang="en-US" spc="-95" sz="9500">
                <a:solidFill>
                  <a:srgbClr val="40B861"/>
                </a:solidFill>
                <a:latin typeface="Dosis Extra Bold"/>
              </a:rPr>
              <a:t>TOPIK </a:t>
            </a:r>
          </a:p>
          <a:p>
            <a:pPr>
              <a:lnSpc>
                <a:spcPts val="10450"/>
              </a:lnSpc>
            </a:pPr>
            <a:r>
              <a:rPr lang="en-US" spc="-95" sz="9500">
                <a:solidFill>
                  <a:srgbClr val="40B861"/>
                </a:solidFill>
                <a:latin typeface="Dosis Extra Bold"/>
              </a:rPr>
              <a:t>PEMBAHASAN</a:t>
            </a:r>
          </a:p>
        </p:txBody>
      </p:sp>
      <p:grpSp>
        <p:nvGrpSpPr>
          <p:cNvPr name="Group 4" id="4"/>
          <p:cNvGrpSpPr/>
          <p:nvPr/>
        </p:nvGrpSpPr>
        <p:grpSpPr>
          <a:xfrm rot="0">
            <a:off x="9380243" y="1535896"/>
            <a:ext cx="7358578" cy="914400"/>
            <a:chOff x="0" y="0"/>
            <a:chExt cx="9811437" cy="1219200"/>
          </a:xfrm>
        </p:grpSpPr>
        <p:sp>
          <p:nvSpPr>
            <p:cNvPr name="TextBox 5" id="5"/>
            <p:cNvSpPr txBox="true"/>
            <p:nvPr/>
          </p:nvSpPr>
          <p:spPr>
            <a:xfrm rot="0">
              <a:off x="1638687" y="294246"/>
              <a:ext cx="8172750" cy="668808"/>
            </a:xfrm>
            <a:prstGeom prst="rect">
              <a:avLst/>
            </a:prstGeom>
          </p:spPr>
          <p:txBody>
            <a:bodyPr anchor="t" rtlCol="false" tIns="0" lIns="0" bIns="0" rIns="0">
              <a:spAutoFit/>
            </a:bodyPr>
            <a:lstStyle/>
            <a:p>
              <a:pPr>
                <a:lnSpc>
                  <a:spcPts val="3850"/>
                </a:lnSpc>
              </a:pPr>
              <a:r>
                <a:rPr lang="en-US" spc="-35" sz="3500">
                  <a:solidFill>
                    <a:srgbClr val="F69444"/>
                  </a:solidFill>
                  <a:latin typeface="Nunito Sans Bold"/>
                </a:rPr>
                <a:t>Rumusan Masalah </a:t>
              </a:r>
            </a:p>
          </p:txBody>
        </p:sp>
        <p:sp>
          <p:nvSpPr>
            <p:cNvPr name="TextBox 6" id="6"/>
            <p:cNvSpPr txBox="true"/>
            <p:nvPr/>
          </p:nvSpPr>
          <p:spPr>
            <a:xfrm rot="0">
              <a:off x="0" y="-114300"/>
              <a:ext cx="1298502" cy="1333500"/>
            </a:xfrm>
            <a:prstGeom prst="rect">
              <a:avLst/>
            </a:prstGeom>
          </p:spPr>
          <p:txBody>
            <a:bodyPr anchor="t" rtlCol="false" tIns="0" lIns="0" bIns="0" rIns="0">
              <a:spAutoFit/>
            </a:bodyPr>
            <a:lstStyle/>
            <a:p>
              <a:pPr>
                <a:lnSpc>
                  <a:spcPts val="8400"/>
                </a:lnSpc>
                <a:spcBef>
                  <a:spcPct val="0"/>
                </a:spcBef>
              </a:pPr>
              <a:r>
                <a:rPr lang="en-US" sz="6000">
                  <a:solidFill>
                    <a:srgbClr val="F69444"/>
                  </a:solidFill>
                  <a:latin typeface="Dosis Extra Bold Bold"/>
                </a:rPr>
                <a:t>02</a:t>
              </a:r>
            </a:p>
          </p:txBody>
        </p:sp>
      </p:grpSp>
      <p:grpSp>
        <p:nvGrpSpPr>
          <p:cNvPr name="Group 7" id="7"/>
          <p:cNvGrpSpPr/>
          <p:nvPr/>
        </p:nvGrpSpPr>
        <p:grpSpPr>
          <a:xfrm rot="0">
            <a:off x="9380243" y="3326085"/>
            <a:ext cx="7358578" cy="914400"/>
            <a:chOff x="0" y="0"/>
            <a:chExt cx="9811437" cy="1219200"/>
          </a:xfrm>
        </p:grpSpPr>
        <p:sp>
          <p:nvSpPr>
            <p:cNvPr name="TextBox 8" id="8"/>
            <p:cNvSpPr txBox="true"/>
            <p:nvPr/>
          </p:nvSpPr>
          <p:spPr>
            <a:xfrm rot="0">
              <a:off x="1638687" y="294246"/>
              <a:ext cx="8172750" cy="668867"/>
            </a:xfrm>
            <a:prstGeom prst="rect">
              <a:avLst/>
            </a:prstGeom>
          </p:spPr>
          <p:txBody>
            <a:bodyPr anchor="t" rtlCol="false" tIns="0" lIns="0" bIns="0" rIns="0">
              <a:spAutoFit/>
            </a:bodyPr>
            <a:lstStyle/>
            <a:p>
              <a:pPr>
                <a:lnSpc>
                  <a:spcPts val="3850"/>
                </a:lnSpc>
              </a:pPr>
              <a:r>
                <a:rPr lang="en-US" spc="-35" sz="3500">
                  <a:solidFill>
                    <a:srgbClr val="F69444"/>
                  </a:solidFill>
                  <a:latin typeface="Nunito Sans Bold"/>
                </a:rPr>
                <a:t>Komponen</a:t>
              </a:r>
            </a:p>
          </p:txBody>
        </p:sp>
        <p:sp>
          <p:nvSpPr>
            <p:cNvPr name="TextBox 9" id="9"/>
            <p:cNvSpPr txBox="true"/>
            <p:nvPr/>
          </p:nvSpPr>
          <p:spPr>
            <a:xfrm rot="0">
              <a:off x="0" y="-114300"/>
              <a:ext cx="1298502" cy="1333500"/>
            </a:xfrm>
            <a:prstGeom prst="rect">
              <a:avLst/>
            </a:prstGeom>
          </p:spPr>
          <p:txBody>
            <a:bodyPr anchor="t" rtlCol="false" tIns="0" lIns="0" bIns="0" rIns="0">
              <a:spAutoFit/>
            </a:bodyPr>
            <a:lstStyle/>
            <a:p>
              <a:pPr>
                <a:lnSpc>
                  <a:spcPts val="8400"/>
                </a:lnSpc>
                <a:spcBef>
                  <a:spcPct val="0"/>
                </a:spcBef>
              </a:pPr>
              <a:r>
                <a:rPr lang="en-US" sz="6000">
                  <a:solidFill>
                    <a:srgbClr val="F69444"/>
                  </a:solidFill>
                  <a:latin typeface="Dosis Extra Bold Bold"/>
                </a:rPr>
                <a:t>04</a:t>
              </a:r>
            </a:p>
          </p:txBody>
        </p:sp>
      </p:grpSp>
      <p:grpSp>
        <p:nvGrpSpPr>
          <p:cNvPr name="Group 10" id="10"/>
          <p:cNvGrpSpPr/>
          <p:nvPr/>
        </p:nvGrpSpPr>
        <p:grpSpPr>
          <a:xfrm rot="0">
            <a:off x="9380243" y="2411685"/>
            <a:ext cx="7358578" cy="914400"/>
            <a:chOff x="0" y="0"/>
            <a:chExt cx="9811437" cy="1219200"/>
          </a:xfrm>
        </p:grpSpPr>
        <p:sp>
          <p:nvSpPr>
            <p:cNvPr name="TextBox 11" id="11"/>
            <p:cNvSpPr txBox="true"/>
            <p:nvPr/>
          </p:nvSpPr>
          <p:spPr>
            <a:xfrm rot="0">
              <a:off x="1638687" y="294246"/>
              <a:ext cx="8172750" cy="668808"/>
            </a:xfrm>
            <a:prstGeom prst="rect">
              <a:avLst/>
            </a:prstGeom>
          </p:spPr>
          <p:txBody>
            <a:bodyPr anchor="t" rtlCol="false" tIns="0" lIns="0" bIns="0" rIns="0">
              <a:spAutoFit/>
            </a:bodyPr>
            <a:lstStyle/>
            <a:p>
              <a:pPr>
                <a:lnSpc>
                  <a:spcPts val="3850"/>
                </a:lnSpc>
              </a:pPr>
              <a:r>
                <a:rPr lang="en-US" spc="-35" sz="3500">
                  <a:solidFill>
                    <a:srgbClr val="F69444"/>
                  </a:solidFill>
                  <a:latin typeface="Nunito Sans Bold"/>
                </a:rPr>
                <a:t>Tujuan</a:t>
              </a:r>
            </a:p>
          </p:txBody>
        </p:sp>
        <p:sp>
          <p:nvSpPr>
            <p:cNvPr name="TextBox 12" id="12"/>
            <p:cNvSpPr txBox="true"/>
            <p:nvPr/>
          </p:nvSpPr>
          <p:spPr>
            <a:xfrm rot="0">
              <a:off x="0" y="-114300"/>
              <a:ext cx="1298502" cy="1333500"/>
            </a:xfrm>
            <a:prstGeom prst="rect">
              <a:avLst/>
            </a:prstGeom>
          </p:spPr>
          <p:txBody>
            <a:bodyPr anchor="t" rtlCol="false" tIns="0" lIns="0" bIns="0" rIns="0">
              <a:spAutoFit/>
            </a:bodyPr>
            <a:lstStyle/>
            <a:p>
              <a:pPr>
                <a:lnSpc>
                  <a:spcPts val="8400"/>
                </a:lnSpc>
                <a:spcBef>
                  <a:spcPct val="0"/>
                </a:spcBef>
              </a:pPr>
              <a:r>
                <a:rPr lang="en-US" sz="6000">
                  <a:solidFill>
                    <a:srgbClr val="F69444"/>
                  </a:solidFill>
                  <a:latin typeface="Dosis Extra Bold Bold"/>
                </a:rPr>
                <a:t>03</a:t>
              </a:r>
            </a:p>
          </p:txBody>
        </p:sp>
      </p:grpSp>
      <p:grpSp>
        <p:nvGrpSpPr>
          <p:cNvPr name="Group 13" id="13"/>
          <p:cNvGrpSpPr/>
          <p:nvPr/>
        </p:nvGrpSpPr>
        <p:grpSpPr>
          <a:xfrm rot="0">
            <a:off x="9380243" y="621496"/>
            <a:ext cx="7358578" cy="914400"/>
            <a:chOff x="0" y="0"/>
            <a:chExt cx="9811437" cy="1219200"/>
          </a:xfrm>
        </p:grpSpPr>
        <p:sp>
          <p:nvSpPr>
            <p:cNvPr name="TextBox 14" id="14"/>
            <p:cNvSpPr txBox="true"/>
            <p:nvPr/>
          </p:nvSpPr>
          <p:spPr>
            <a:xfrm rot="0">
              <a:off x="1638687" y="294246"/>
              <a:ext cx="8172750" cy="668808"/>
            </a:xfrm>
            <a:prstGeom prst="rect">
              <a:avLst/>
            </a:prstGeom>
          </p:spPr>
          <p:txBody>
            <a:bodyPr anchor="t" rtlCol="false" tIns="0" lIns="0" bIns="0" rIns="0">
              <a:spAutoFit/>
            </a:bodyPr>
            <a:lstStyle/>
            <a:p>
              <a:pPr>
                <a:lnSpc>
                  <a:spcPts val="3850"/>
                </a:lnSpc>
              </a:pPr>
              <a:r>
                <a:rPr lang="en-US" spc="-35" sz="3500">
                  <a:solidFill>
                    <a:srgbClr val="F69444"/>
                  </a:solidFill>
                  <a:latin typeface="Nunito Sans Bold"/>
                </a:rPr>
                <a:t>Latar Belakang</a:t>
              </a:r>
            </a:p>
          </p:txBody>
        </p:sp>
        <p:sp>
          <p:nvSpPr>
            <p:cNvPr name="TextBox 15" id="15"/>
            <p:cNvSpPr txBox="true"/>
            <p:nvPr/>
          </p:nvSpPr>
          <p:spPr>
            <a:xfrm rot="0">
              <a:off x="0" y="-114300"/>
              <a:ext cx="1298502" cy="1333500"/>
            </a:xfrm>
            <a:prstGeom prst="rect">
              <a:avLst/>
            </a:prstGeom>
          </p:spPr>
          <p:txBody>
            <a:bodyPr anchor="t" rtlCol="false" tIns="0" lIns="0" bIns="0" rIns="0">
              <a:spAutoFit/>
            </a:bodyPr>
            <a:lstStyle/>
            <a:p>
              <a:pPr>
                <a:lnSpc>
                  <a:spcPts val="8400"/>
                </a:lnSpc>
                <a:spcBef>
                  <a:spcPct val="0"/>
                </a:spcBef>
              </a:pPr>
              <a:r>
                <a:rPr lang="en-US" sz="6000">
                  <a:solidFill>
                    <a:srgbClr val="F69444"/>
                  </a:solidFill>
                  <a:latin typeface="Dosis Extra Bold Bold"/>
                </a:rPr>
                <a:t>01</a:t>
              </a:r>
            </a:p>
          </p:txBody>
        </p:sp>
      </p:grpSp>
      <p:grpSp>
        <p:nvGrpSpPr>
          <p:cNvPr name="Group 16" id="16"/>
          <p:cNvGrpSpPr/>
          <p:nvPr/>
        </p:nvGrpSpPr>
        <p:grpSpPr>
          <a:xfrm rot="0">
            <a:off x="9380243" y="5143500"/>
            <a:ext cx="7358578" cy="914400"/>
            <a:chOff x="0" y="0"/>
            <a:chExt cx="9811437" cy="1219200"/>
          </a:xfrm>
        </p:grpSpPr>
        <p:sp>
          <p:nvSpPr>
            <p:cNvPr name="TextBox 17" id="17"/>
            <p:cNvSpPr txBox="true"/>
            <p:nvPr/>
          </p:nvSpPr>
          <p:spPr>
            <a:xfrm rot="0">
              <a:off x="1638687" y="294246"/>
              <a:ext cx="8172750" cy="668867"/>
            </a:xfrm>
            <a:prstGeom prst="rect">
              <a:avLst/>
            </a:prstGeom>
          </p:spPr>
          <p:txBody>
            <a:bodyPr anchor="t" rtlCol="false" tIns="0" lIns="0" bIns="0" rIns="0">
              <a:spAutoFit/>
            </a:bodyPr>
            <a:lstStyle/>
            <a:p>
              <a:pPr>
                <a:lnSpc>
                  <a:spcPts val="3850"/>
                </a:lnSpc>
              </a:pPr>
              <a:r>
                <a:rPr lang="en-US" spc="-35" sz="3500">
                  <a:solidFill>
                    <a:srgbClr val="F69444"/>
                  </a:solidFill>
                  <a:latin typeface="Nunito Sans Bold"/>
                </a:rPr>
                <a:t>Sketsa</a:t>
              </a:r>
            </a:p>
          </p:txBody>
        </p:sp>
        <p:sp>
          <p:nvSpPr>
            <p:cNvPr name="TextBox 18" id="18"/>
            <p:cNvSpPr txBox="true"/>
            <p:nvPr/>
          </p:nvSpPr>
          <p:spPr>
            <a:xfrm rot="0">
              <a:off x="0" y="-114300"/>
              <a:ext cx="1298502" cy="1333500"/>
            </a:xfrm>
            <a:prstGeom prst="rect">
              <a:avLst/>
            </a:prstGeom>
          </p:spPr>
          <p:txBody>
            <a:bodyPr anchor="t" rtlCol="false" tIns="0" lIns="0" bIns="0" rIns="0">
              <a:spAutoFit/>
            </a:bodyPr>
            <a:lstStyle/>
            <a:p>
              <a:pPr>
                <a:lnSpc>
                  <a:spcPts val="8400"/>
                </a:lnSpc>
                <a:spcBef>
                  <a:spcPct val="0"/>
                </a:spcBef>
              </a:pPr>
              <a:r>
                <a:rPr lang="en-US" sz="6000">
                  <a:solidFill>
                    <a:srgbClr val="F69444"/>
                  </a:solidFill>
                  <a:latin typeface="Dosis Extra Bold Bold"/>
                </a:rPr>
                <a:t>06</a:t>
              </a:r>
            </a:p>
          </p:txBody>
        </p:sp>
      </p:grpSp>
      <p:grpSp>
        <p:nvGrpSpPr>
          <p:cNvPr name="Group 19" id="19"/>
          <p:cNvGrpSpPr/>
          <p:nvPr/>
        </p:nvGrpSpPr>
        <p:grpSpPr>
          <a:xfrm rot="0">
            <a:off x="9380243" y="6057900"/>
            <a:ext cx="7879057" cy="914400"/>
            <a:chOff x="0" y="0"/>
            <a:chExt cx="10505410" cy="1219200"/>
          </a:xfrm>
        </p:grpSpPr>
        <p:sp>
          <p:nvSpPr>
            <p:cNvPr name="TextBox 20" id="20"/>
            <p:cNvSpPr txBox="true"/>
            <p:nvPr/>
          </p:nvSpPr>
          <p:spPr>
            <a:xfrm rot="0">
              <a:off x="1754593" y="294129"/>
              <a:ext cx="8750817" cy="668867"/>
            </a:xfrm>
            <a:prstGeom prst="rect">
              <a:avLst/>
            </a:prstGeom>
          </p:spPr>
          <p:txBody>
            <a:bodyPr anchor="t" rtlCol="false" tIns="0" lIns="0" bIns="0" rIns="0">
              <a:spAutoFit/>
            </a:bodyPr>
            <a:lstStyle/>
            <a:p>
              <a:pPr>
                <a:lnSpc>
                  <a:spcPts val="3850"/>
                </a:lnSpc>
              </a:pPr>
              <a:r>
                <a:rPr lang="en-US" spc="-35" sz="3500">
                  <a:solidFill>
                    <a:srgbClr val="F69444"/>
                  </a:solidFill>
                  <a:latin typeface="Nunito Sans Bold"/>
                </a:rPr>
                <a:t>Coding</a:t>
              </a:r>
            </a:p>
          </p:txBody>
        </p:sp>
        <p:sp>
          <p:nvSpPr>
            <p:cNvPr name="TextBox 21" id="21"/>
            <p:cNvSpPr txBox="true"/>
            <p:nvPr/>
          </p:nvSpPr>
          <p:spPr>
            <a:xfrm rot="0">
              <a:off x="0" y="-114300"/>
              <a:ext cx="1390347" cy="1333500"/>
            </a:xfrm>
            <a:prstGeom prst="rect">
              <a:avLst/>
            </a:prstGeom>
          </p:spPr>
          <p:txBody>
            <a:bodyPr anchor="t" rtlCol="false" tIns="0" lIns="0" bIns="0" rIns="0">
              <a:spAutoFit/>
            </a:bodyPr>
            <a:lstStyle/>
            <a:p>
              <a:pPr>
                <a:lnSpc>
                  <a:spcPts val="8400"/>
                </a:lnSpc>
                <a:spcBef>
                  <a:spcPct val="0"/>
                </a:spcBef>
              </a:pPr>
              <a:r>
                <a:rPr lang="en-US" sz="6000">
                  <a:solidFill>
                    <a:srgbClr val="F69444"/>
                  </a:solidFill>
                  <a:latin typeface="Dosis Extra Bold Bold"/>
                </a:rPr>
                <a:t>07</a:t>
              </a:r>
            </a:p>
          </p:txBody>
        </p:sp>
      </p:grpSp>
      <p:grpSp>
        <p:nvGrpSpPr>
          <p:cNvPr name="Group 22" id="22"/>
          <p:cNvGrpSpPr/>
          <p:nvPr/>
        </p:nvGrpSpPr>
        <p:grpSpPr>
          <a:xfrm rot="0">
            <a:off x="9380243" y="6972212"/>
            <a:ext cx="7879057" cy="914400"/>
            <a:chOff x="0" y="0"/>
            <a:chExt cx="10505410" cy="1219200"/>
          </a:xfrm>
        </p:grpSpPr>
        <p:sp>
          <p:nvSpPr>
            <p:cNvPr name="TextBox 23" id="23"/>
            <p:cNvSpPr txBox="true"/>
            <p:nvPr/>
          </p:nvSpPr>
          <p:spPr>
            <a:xfrm rot="0">
              <a:off x="1754593" y="294129"/>
              <a:ext cx="8750817" cy="668867"/>
            </a:xfrm>
            <a:prstGeom prst="rect">
              <a:avLst/>
            </a:prstGeom>
          </p:spPr>
          <p:txBody>
            <a:bodyPr anchor="t" rtlCol="false" tIns="0" lIns="0" bIns="0" rIns="0">
              <a:spAutoFit/>
            </a:bodyPr>
            <a:lstStyle/>
            <a:p>
              <a:pPr>
                <a:lnSpc>
                  <a:spcPts val="3850"/>
                </a:lnSpc>
              </a:pPr>
              <a:r>
                <a:rPr lang="en-US" spc="-35" sz="3500">
                  <a:solidFill>
                    <a:srgbClr val="F69444"/>
                  </a:solidFill>
                  <a:latin typeface="Nunito Sans Bold"/>
                </a:rPr>
                <a:t>Rangkaian</a:t>
              </a:r>
            </a:p>
          </p:txBody>
        </p:sp>
        <p:sp>
          <p:nvSpPr>
            <p:cNvPr name="TextBox 24" id="24"/>
            <p:cNvSpPr txBox="true"/>
            <p:nvPr/>
          </p:nvSpPr>
          <p:spPr>
            <a:xfrm rot="0">
              <a:off x="0" y="-114300"/>
              <a:ext cx="1390347" cy="1333500"/>
            </a:xfrm>
            <a:prstGeom prst="rect">
              <a:avLst/>
            </a:prstGeom>
          </p:spPr>
          <p:txBody>
            <a:bodyPr anchor="t" rtlCol="false" tIns="0" lIns="0" bIns="0" rIns="0">
              <a:spAutoFit/>
            </a:bodyPr>
            <a:lstStyle/>
            <a:p>
              <a:pPr>
                <a:lnSpc>
                  <a:spcPts val="8400"/>
                </a:lnSpc>
                <a:spcBef>
                  <a:spcPct val="0"/>
                </a:spcBef>
              </a:pPr>
              <a:r>
                <a:rPr lang="en-US" sz="6000">
                  <a:solidFill>
                    <a:srgbClr val="F69444"/>
                  </a:solidFill>
                  <a:latin typeface="Dosis Extra Bold Bold"/>
                </a:rPr>
                <a:t>08</a:t>
              </a:r>
            </a:p>
          </p:txBody>
        </p:sp>
      </p:grpSp>
      <p:grpSp>
        <p:nvGrpSpPr>
          <p:cNvPr name="Group 25" id="25"/>
          <p:cNvGrpSpPr/>
          <p:nvPr/>
        </p:nvGrpSpPr>
        <p:grpSpPr>
          <a:xfrm rot="0">
            <a:off x="9380243" y="7886524"/>
            <a:ext cx="7879057" cy="914400"/>
            <a:chOff x="0" y="0"/>
            <a:chExt cx="10505410" cy="1219200"/>
          </a:xfrm>
        </p:grpSpPr>
        <p:sp>
          <p:nvSpPr>
            <p:cNvPr name="TextBox 26" id="26"/>
            <p:cNvSpPr txBox="true"/>
            <p:nvPr/>
          </p:nvSpPr>
          <p:spPr>
            <a:xfrm rot="0">
              <a:off x="1754593" y="294129"/>
              <a:ext cx="8750817" cy="668867"/>
            </a:xfrm>
            <a:prstGeom prst="rect">
              <a:avLst/>
            </a:prstGeom>
          </p:spPr>
          <p:txBody>
            <a:bodyPr anchor="t" rtlCol="false" tIns="0" lIns="0" bIns="0" rIns="0">
              <a:spAutoFit/>
            </a:bodyPr>
            <a:lstStyle/>
            <a:p>
              <a:pPr>
                <a:lnSpc>
                  <a:spcPts val="3850"/>
                </a:lnSpc>
              </a:pPr>
              <a:r>
                <a:rPr lang="en-US" spc="-35" sz="3500">
                  <a:solidFill>
                    <a:srgbClr val="F69444"/>
                  </a:solidFill>
                  <a:latin typeface="Nunito Sans Bold"/>
                </a:rPr>
                <a:t>Cara Kerja</a:t>
              </a:r>
            </a:p>
          </p:txBody>
        </p:sp>
        <p:sp>
          <p:nvSpPr>
            <p:cNvPr name="TextBox 27" id="27"/>
            <p:cNvSpPr txBox="true"/>
            <p:nvPr/>
          </p:nvSpPr>
          <p:spPr>
            <a:xfrm rot="0">
              <a:off x="0" y="-114300"/>
              <a:ext cx="1390347" cy="1333500"/>
            </a:xfrm>
            <a:prstGeom prst="rect">
              <a:avLst/>
            </a:prstGeom>
          </p:spPr>
          <p:txBody>
            <a:bodyPr anchor="t" rtlCol="false" tIns="0" lIns="0" bIns="0" rIns="0">
              <a:spAutoFit/>
            </a:bodyPr>
            <a:lstStyle/>
            <a:p>
              <a:pPr>
                <a:lnSpc>
                  <a:spcPts val="8400"/>
                </a:lnSpc>
                <a:spcBef>
                  <a:spcPct val="0"/>
                </a:spcBef>
              </a:pPr>
              <a:r>
                <a:rPr lang="en-US" sz="6000">
                  <a:solidFill>
                    <a:srgbClr val="F69444"/>
                  </a:solidFill>
                  <a:latin typeface="Dosis Extra Bold Bold"/>
                </a:rPr>
                <a:t>09</a:t>
              </a:r>
            </a:p>
          </p:txBody>
        </p:sp>
      </p:grpSp>
      <p:grpSp>
        <p:nvGrpSpPr>
          <p:cNvPr name="Group 28" id="28"/>
          <p:cNvGrpSpPr/>
          <p:nvPr/>
        </p:nvGrpSpPr>
        <p:grpSpPr>
          <a:xfrm rot="0">
            <a:off x="9380243" y="8800836"/>
            <a:ext cx="7879057" cy="914400"/>
            <a:chOff x="0" y="0"/>
            <a:chExt cx="10505410" cy="1219200"/>
          </a:xfrm>
        </p:grpSpPr>
        <p:sp>
          <p:nvSpPr>
            <p:cNvPr name="TextBox 29" id="29"/>
            <p:cNvSpPr txBox="true"/>
            <p:nvPr/>
          </p:nvSpPr>
          <p:spPr>
            <a:xfrm rot="0">
              <a:off x="1754593" y="294129"/>
              <a:ext cx="8750817" cy="668808"/>
            </a:xfrm>
            <a:prstGeom prst="rect">
              <a:avLst/>
            </a:prstGeom>
          </p:spPr>
          <p:txBody>
            <a:bodyPr anchor="t" rtlCol="false" tIns="0" lIns="0" bIns="0" rIns="0">
              <a:spAutoFit/>
            </a:bodyPr>
            <a:lstStyle/>
            <a:p>
              <a:pPr>
                <a:lnSpc>
                  <a:spcPts val="3850"/>
                </a:lnSpc>
              </a:pPr>
              <a:r>
                <a:rPr lang="en-US" spc="-35" sz="3500">
                  <a:solidFill>
                    <a:srgbClr val="F69444"/>
                  </a:solidFill>
                  <a:latin typeface="Nunito Sans Bold"/>
                </a:rPr>
                <a:t>Kesimpulan</a:t>
              </a:r>
            </a:p>
          </p:txBody>
        </p:sp>
        <p:sp>
          <p:nvSpPr>
            <p:cNvPr name="TextBox 30" id="30"/>
            <p:cNvSpPr txBox="true"/>
            <p:nvPr/>
          </p:nvSpPr>
          <p:spPr>
            <a:xfrm rot="0">
              <a:off x="0" y="-114300"/>
              <a:ext cx="1390347" cy="1333500"/>
            </a:xfrm>
            <a:prstGeom prst="rect">
              <a:avLst/>
            </a:prstGeom>
          </p:spPr>
          <p:txBody>
            <a:bodyPr anchor="t" rtlCol="false" tIns="0" lIns="0" bIns="0" rIns="0">
              <a:spAutoFit/>
            </a:bodyPr>
            <a:lstStyle/>
            <a:p>
              <a:pPr>
                <a:lnSpc>
                  <a:spcPts val="8400"/>
                </a:lnSpc>
                <a:spcBef>
                  <a:spcPct val="0"/>
                </a:spcBef>
              </a:pPr>
              <a:r>
                <a:rPr lang="en-US" sz="6000">
                  <a:solidFill>
                    <a:srgbClr val="F69444"/>
                  </a:solidFill>
                  <a:latin typeface="Dosis Extra Bold Bold"/>
                </a:rPr>
                <a:t>10</a:t>
              </a:r>
            </a:p>
          </p:txBody>
        </p:sp>
      </p:grpSp>
      <p:grpSp>
        <p:nvGrpSpPr>
          <p:cNvPr name="Group 31" id="31"/>
          <p:cNvGrpSpPr/>
          <p:nvPr/>
        </p:nvGrpSpPr>
        <p:grpSpPr>
          <a:xfrm rot="0">
            <a:off x="9380243" y="4240485"/>
            <a:ext cx="7358578" cy="914400"/>
            <a:chOff x="0" y="0"/>
            <a:chExt cx="9811437" cy="1219200"/>
          </a:xfrm>
        </p:grpSpPr>
        <p:sp>
          <p:nvSpPr>
            <p:cNvPr name="TextBox 32" id="32"/>
            <p:cNvSpPr txBox="true"/>
            <p:nvPr/>
          </p:nvSpPr>
          <p:spPr>
            <a:xfrm rot="0">
              <a:off x="1638687" y="294246"/>
              <a:ext cx="8172750" cy="668867"/>
            </a:xfrm>
            <a:prstGeom prst="rect">
              <a:avLst/>
            </a:prstGeom>
          </p:spPr>
          <p:txBody>
            <a:bodyPr anchor="t" rtlCol="false" tIns="0" lIns="0" bIns="0" rIns="0">
              <a:spAutoFit/>
            </a:bodyPr>
            <a:lstStyle/>
            <a:p>
              <a:pPr>
                <a:lnSpc>
                  <a:spcPts val="3850"/>
                </a:lnSpc>
              </a:pPr>
              <a:r>
                <a:rPr lang="en-US" spc="-35" sz="3500">
                  <a:solidFill>
                    <a:srgbClr val="F69444"/>
                  </a:solidFill>
                  <a:latin typeface="Nunito Sans Bold"/>
                </a:rPr>
                <a:t>Dana yang diperlukan</a:t>
              </a:r>
            </a:p>
          </p:txBody>
        </p:sp>
        <p:sp>
          <p:nvSpPr>
            <p:cNvPr name="TextBox 33" id="33"/>
            <p:cNvSpPr txBox="true"/>
            <p:nvPr/>
          </p:nvSpPr>
          <p:spPr>
            <a:xfrm rot="0">
              <a:off x="0" y="-114300"/>
              <a:ext cx="1298502" cy="1333500"/>
            </a:xfrm>
            <a:prstGeom prst="rect">
              <a:avLst/>
            </a:prstGeom>
          </p:spPr>
          <p:txBody>
            <a:bodyPr anchor="t" rtlCol="false" tIns="0" lIns="0" bIns="0" rIns="0">
              <a:spAutoFit/>
            </a:bodyPr>
            <a:lstStyle/>
            <a:p>
              <a:pPr>
                <a:lnSpc>
                  <a:spcPts val="8400"/>
                </a:lnSpc>
                <a:spcBef>
                  <a:spcPct val="0"/>
                </a:spcBef>
              </a:pPr>
              <a:r>
                <a:rPr lang="en-US" sz="6000">
                  <a:solidFill>
                    <a:srgbClr val="F69444"/>
                  </a:solidFill>
                  <a:latin typeface="Dosis Extra Bold Bold"/>
                </a:rPr>
                <a:t>05</a:t>
              </a: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265012" y="1569257"/>
            <a:ext cx="6245124" cy="720703"/>
          </a:xfrm>
          <a:prstGeom prst="rect">
            <a:avLst/>
          </a:prstGeom>
        </p:spPr>
        <p:txBody>
          <a:bodyPr anchor="t" rtlCol="false" tIns="0" lIns="0" bIns="0" rIns="0">
            <a:spAutoFit/>
          </a:bodyPr>
          <a:lstStyle/>
          <a:p>
            <a:pPr algn="ctr">
              <a:lnSpc>
                <a:spcPts val="5500"/>
              </a:lnSpc>
            </a:pPr>
            <a:r>
              <a:rPr lang="en-US" spc="-50" sz="5000">
                <a:solidFill>
                  <a:srgbClr val="000000"/>
                </a:solidFill>
                <a:latin typeface="Dosis Extra Bold"/>
              </a:rPr>
              <a:t>LATAR BELAKANG</a:t>
            </a:r>
          </a:p>
        </p:txBody>
      </p:sp>
      <p:sp>
        <p:nvSpPr>
          <p:cNvPr name="TextBox 3" id="3"/>
          <p:cNvSpPr txBox="true"/>
          <p:nvPr/>
        </p:nvSpPr>
        <p:spPr>
          <a:xfrm rot="0">
            <a:off x="1173350" y="3069189"/>
            <a:ext cx="15941300" cy="4081948"/>
          </a:xfrm>
          <a:prstGeom prst="rect">
            <a:avLst/>
          </a:prstGeom>
        </p:spPr>
        <p:txBody>
          <a:bodyPr anchor="t" rtlCol="false" tIns="0" lIns="0" bIns="0" rIns="0">
            <a:spAutoFit/>
          </a:bodyPr>
          <a:lstStyle/>
          <a:p>
            <a:pPr algn="just">
              <a:lnSpc>
                <a:spcPts val="4626"/>
              </a:lnSpc>
              <a:spcBef>
                <a:spcPct val="0"/>
              </a:spcBef>
            </a:pPr>
            <a:r>
              <a:rPr lang="en-US" sz="3304">
                <a:solidFill>
                  <a:srgbClr val="000000"/>
                </a:solidFill>
                <a:latin typeface="Nunito Sans Regular"/>
              </a:rPr>
              <a:t>Mikrokomputer selalu mengalami perkembangan dari saat ke saat.Seiring dengan perkembangan kebutuhan masyarakat ini perkembangan teknologi Mikrokomputer diyakini akan semakin pesat. Perkembanagan teknologi ini dapat memenuhi kebutuhan masyarakat untuk mendapatkan informasi serta dapat memperlancar pertukaran informasi di dunia global. Sehingga kehidupan masyarakat akan lebih baik.Maka kami membuat alat sederhana dikalangan masyarakat yaitu pengisi air otomatis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6347079" cy="10287000"/>
          </a:xfrm>
          <a:prstGeom prst="rect">
            <a:avLst/>
          </a:prstGeom>
          <a:solidFill>
            <a:srgbClr val="40B861"/>
          </a:solidFill>
        </p:spPr>
      </p:sp>
      <p:sp>
        <p:nvSpPr>
          <p:cNvPr name="TextBox 3" id="3"/>
          <p:cNvSpPr txBox="true"/>
          <p:nvPr/>
        </p:nvSpPr>
        <p:spPr>
          <a:xfrm rot="0">
            <a:off x="209776" y="3414336"/>
            <a:ext cx="5927528" cy="2456869"/>
          </a:xfrm>
          <a:prstGeom prst="rect">
            <a:avLst/>
          </a:prstGeom>
        </p:spPr>
        <p:txBody>
          <a:bodyPr anchor="t" rtlCol="false" tIns="0" lIns="0" bIns="0" rIns="0">
            <a:spAutoFit/>
          </a:bodyPr>
          <a:lstStyle/>
          <a:p>
            <a:pPr algn="ctr">
              <a:lnSpc>
                <a:spcPts val="9796"/>
              </a:lnSpc>
            </a:pPr>
            <a:r>
              <a:rPr lang="en-US" spc="-75" sz="7535">
                <a:solidFill>
                  <a:srgbClr val="000000"/>
                </a:solidFill>
                <a:latin typeface="Dosis Extra Bold"/>
              </a:rPr>
              <a:t>RUMUSAN MASALAH</a:t>
            </a:r>
          </a:p>
        </p:txBody>
      </p:sp>
      <p:sp>
        <p:nvSpPr>
          <p:cNvPr name="TextBox 4" id="4"/>
          <p:cNvSpPr txBox="true"/>
          <p:nvPr/>
        </p:nvSpPr>
        <p:spPr>
          <a:xfrm rot="0">
            <a:off x="6906035" y="1805027"/>
            <a:ext cx="10821044" cy="6705521"/>
          </a:xfrm>
          <a:prstGeom prst="rect">
            <a:avLst/>
          </a:prstGeom>
        </p:spPr>
        <p:txBody>
          <a:bodyPr anchor="t" rtlCol="false" tIns="0" lIns="0" bIns="0" rIns="0">
            <a:spAutoFit/>
          </a:bodyPr>
          <a:lstStyle/>
          <a:p>
            <a:pPr>
              <a:lnSpc>
                <a:spcPts val="4118"/>
              </a:lnSpc>
            </a:pPr>
          </a:p>
          <a:p>
            <a:pPr>
              <a:lnSpc>
                <a:spcPts val="4118"/>
              </a:lnSpc>
            </a:pPr>
            <a:r>
              <a:rPr lang="en-US" spc="-37" sz="3743">
                <a:solidFill>
                  <a:srgbClr val="F69444"/>
                </a:solidFill>
                <a:latin typeface="Nunito Sans Bold"/>
              </a:rPr>
              <a:t>1. Inovasi apa yang dibuat untuk pembuatan atmega 328p? </a:t>
            </a:r>
          </a:p>
          <a:p>
            <a:pPr>
              <a:lnSpc>
                <a:spcPts val="4118"/>
              </a:lnSpc>
            </a:pPr>
          </a:p>
          <a:p>
            <a:pPr>
              <a:lnSpc>
                <a:spcPts val="4118"/>
              </a:lnSpc>
            </a:pPr>
            <a:r>
              <a:rPr lang="en-US" spc="-37" sz="3743">
                <a:solidFill>
                  <a:srgbClr val="F69444"/>
                </a:solidFill>
                <a:latin typeface="Nunito Sans Bold"/>
              </a:rPr>
              <a:t>2. Apa saja komponen yang dibutuhkan dalam inovasi tersebut?</a:t>
            </a:r>
          </a:p>
          <a:p>
            <a:pPr>
              <a:lnSpc>
                <a:spcPts val="4118"/>
              </a:lnSpc>
            </a:pPr>
          </a:p>
          <a:p>
            <a:pPr>
              <a:lnSpc>
                <a:spcPts val="4118"/>
              </a:lnSpc>
            </a:pPr>
            <a:r>
              <a:rPr lang="en-US" spc="-37" sz="3743">
                <a:solidFill>
                  <a:srgbClr val="F69444"/>
                </a:solidFill>
                <a:latin typeface="Nunito Sans Bold"/>
              </a:rPr>
              <a:t>3. </a:t>
            </a:r>
            <a:r>
              <a:rPr lang="en-US" spc="-37" sz="3743">
                <a:solidFill>
                  <a:srgbClr val="F69444"/>
                </a:solidFill>
                <a:latin typeface="Nunito Sans Bold"/>
              </a:rPr>
              <a:t>Berapakah dana yang dibutuhkan?</a:t>
            </a:r>
          </a:p>
          <a:p>
            <a:pPr>
              <a:lnSpc>
                <a:spcPts val="4118"/>
              </a:lnSpc>
            </a:pPr>
          </a:p>
          <a:p>
            <a:pPr>
              <a:lnSpc>
                <a:spcPts val="4118"/>
              </a:lnSpc>
            </a:pPr>
            <a:r>
              <a:rPr lang="en-US" spc="-37" sz="3743">
                <a:solidFill>
                  <a:srgbClr val="F69444"/>
                </a:solidFill>
                <a:latin typeface="Nunito Sans Bold"/>
              </a:rPr>
              <a:t>4. Apa Saja kendala yang dialami selama proses pembuatan?</a:t>
            </a:r>
          </a:p>
          <a:p>
            <a:pPr>
              <a:lnSpc>
                <a:spcPts val="4118"/>
              </a:lnSpc>
            </a:pPr>
          </a:p>
          <a:p>
            <a:pPr>
              <a:lnSpc>
                <a:spcPts val="4118"/>
              </a:lnSpc>
            </a:pPr>
          </a:p>
        </p:txBody>
      </p:sp>
      <p:pic>
        <p:nvPicPr>
          <p:cNvPr name="Picture 5" id="5"/>
          <p:cNvPicPr>
            <a:picLocks noChangeAspect="true"/>
          </p:cNvPicPr>
          <p:nvPr/>
        </p:nvPicPr>
        <p:blipFill>
          <a:blip r:embed="rId2"/>
          <a:srcRect l="0" t="0" r="0" b="0"/>
          <a:stretch>
            <a:fillRect/>
          </a:stretch>
        </p:blipFill>
        <p:spPr>
          <a:xfrm flipH="false" flipV="false" rot="0">
            <a:off x="1700251" y="6532743"/>
            <a:ext cx="2081644" cy="2725557"/>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1940921" y="0"/>
            <a:ext cx="6347079" cy="10287000"/>
          </a:xfrm>
          <a:prstGeom prst="rect">
            <a:avLst/>
          </a:prstGeom>
          <a:solidFill>
            <a:srgbClr val="40B861"/>
          </a:solidFill>
        </p:spPr>
      </p:sp>
      <p:sp>
        <p:nvSpPr>
          <p:cNvPr name="TextBox 3" id="3"/>
          <p:cNvSpPr txBox="true"/>
          <p:nvPr/>
        </p:nvSpPr>
        <p:spPr>
          <a:xfrm rot="0">
            <a:off x="12360472" y="3862011"/>
            <a:ext cx="5927528" cy="1213920"/>
          </a:xfrm>
          <a:prstGeom prst="rect">
            <a:avLst/>
          </a:prstGeom>
        </p:spPr>
        <p:txBody>
          <a:bodyPr anchor="t" rtlCol="false" tIns="0" lIns="0" bIns="0" rIns="0">
            <a:spAutoFit/>
          </a:bodyPr>
          <a:lstStyle/>
          <a:p>
            <a:pPr algn="ctr">
              <a:lnSpc>
                <a:spcPts val="9796"/>
              </a:lnSpc>
            </a:pPr>
            <a:r>
              <a:rPr lang="en-US" spc="-75" sz="7535">
                <a:solidFill>
                  <a:srgbClr val="000000"/>
                </a:solidFill>
                <a:latin typeface="Dosis Extra Bold"/>
              </a:rPr>
              <a:t>TUJUAN</a:t>
            </a:r>
          </a:p>
        </p:txBody>
      </p:sp>
      <p:sp>
        <p:nvSpPr>
          <p:cNvPr name="TextBox 4" id="4"/>
          <p:cNvSpPr txBox="true"/>
          <p:nvPr/>
        </p:nvSpPr>
        <p:spPr>
          <a:xfrm rot="0">
            <a:off x="1028700" y="2420286"/>
            <a:ext cx="10420695" cy="5349875"/>
          </a:xfrm>
          <a:prstGeom prst="rect">
            <a:avLst/>
          </a:prstGeom>
        </p:spPr>
        <p:txBody>
          <a:bodyPr anchor="t" rtlCol="false" tIns="0" lIns="0" bIns="0" rIns="0">
            <a:spAutoFit/>
          </a:bodyPr>
          <a:lstStyle/>
          <a:p>
            <a:pPr>
              <a:lnSpc>
                <a:spcPts val="3850"/>
              </a:lnSpc>
            </a:pPr>
            <a:r>
              <a:rPr lang="en-US" spc="-35" sz="3500">
                <a:solidFill>
                  <a:srgbClr val="F69444"/>
                </a:solidFill>
                <a:latin typeface="Nunito Sans Bold"/>
              </a:rPr>
              <a:t>1. Merancang inovasi pembuatan alat dari atmega 328p</a:t>
            </a:r>
          </a:p>
          <a:p>
            <a:pPr>
              <a:lnSpc>
                <a:spcPts val="3850"/>
              </a:lnSpc>
            </a:pPr>
          </a:p>
          <a:p>
            <a:pPr>
              <a:lnSpc>
                <a:spcPts val="3850"/>
              </a:lnSpc>
            </a:pPr>
            <a:r>
              <a:rPr lang="en-US" spc="-35" sz="3500">
                <a:solidFill>
                  <a:srgbClr val="F69444"/>
                </a:solidFill>
                <a:latin typeface="Nunito Sans Bold"/>
              </a:rPr>
              <a:t>2. </a:t>
            </a:r>
            <a:r>
              <a:rPr lang="en-US" spc="-35" sz="3500">
                <a:solidFill>
                  <a:srgbClr val="F69444"/>
                </a:solidFill>
                <a:latin typeface="Nunito Sans Bold"/>
              </a:rPr>
              <a:t>Mengetahui komponen yang dibutuhkan dalam pembuatan alat </a:t>
            </a:r>
          </a:p>
          <a:p>
            <a:pPr>
              <a:lnSpc>
                <a:spcPts val="3850"/>
              </a:lnSpc>
            </a:pPr>
          </a:p>
          <a:p>
            <a:pPr>
              <a:lnSpc>
                <a:spcPts val="3850"/>
              </a:lnSpc>
            </a:pPr>
            <a:r>
              <a:rPr lang="en-US" spc="-35" sz="3500">
                <a:solidFill>
                  <a:srgbClr val="F69444"/>
                </a:solidFill>
                <a:latin typeface="Nunito Sans Bold"/>
              </a:rPr>
              <a:t>3. Mengetahui dana yang diperlukan untuk pembuatan alat</a:t>
            </a:r>
          </a:p>
          <a:p>
            <a:pPr>
              <a:lnSpc>
                <a:spcPts val="3850"/>
              </a:lnSpc>
            </a:pPr>
          </a:p>
          <a:p>
            <a:pPr>
              <a:lnSpc>
                <a:spcPts val="3850"/>
              </a:lnSpc>
            </a:pPr>
            <a:r>
              <a:rPr lang="en-US" spc="-35" sz="3500">
                <a:solidFill>
                  <a:srgbClr val="F69444"/>
                </a:solidFill>
                <a:latin typeface="Nunito Sans Bold"/>
              </a:rPr>
              <a:t>4. Mengetahui kendala yang dialami selama pembuatan alat</a:t>
            </a:r>
          </a:p>
        </p:txBody>
      </p:sp>
      <p:pic>
        <p:nvPicPr>
          <p:cNvPr name="Picture 5" id="5"/>
          <p:cNvPicPr>
            <a:picLocks noChangeAspect="true"/>
          </p:cNvPicPr>
          <p:nvPr/>
        </p:nvPicPr>
        <p:blipFill>
          <a:blip r:embed="rId2"/>
          <a:srcRect l="0" t="0" r="0" b="0"/>
          <a:stretch>
            <a:fillRect/>
          </a:stretch>
        </p:blipFill>
        <p:spPr>
          <a:xfrm flipH="false" flipV="false" rot="0">
            <a:off x="13641171" y="6532743"/>
            <a:ext cx="2081644" cy="2725557"/>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944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5235296" y="812021"/>
            <a:ext cx="2024004" cy="2024004"/>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2963680" y="751513"/>
            <a:ext cx="2173064" cy="2173064"/>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1217669" y="3011560"/>
            <a:ext cx="2150759" cy="1625573"/>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5784533" y="2924577"/>
            <a:ext cx="1799539" cy="1799539"/>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13444627" y="3011560"/>
            <a:ext cx="2113281" cy="2113281"/>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10687708" y="4724116"/>
            <a:ext cx="2505027" cy="1484143"/>
          </a:xfrm>
          <a:prstGeom prst="rect">
            <a:avLst/>
          </a:prstGeom>
        </p:spPr>
      </p:pic>
      <p:pic>
        <p:nvPicPr>
          <p:cNvPr name="Picture 8" id="8"/>
          <p:cNvPicPr>
            <a:picLocks noChangeAspect="true"/>
          </p:cNvPicPr>
          <p:nvPr/>
        </p:nvPicPr>
        <p:blipFill>
          <a:blip r:embed="rId8"/>
          <a:srcRect l="0" t="29712" r="0" b="0"/>
          <a:stretch>
            <a:fillRect/>
          </a:stretch>
        </p:blipFill>
        <p:spPr>
          <a:xfrm flipH="false" flipV="false" rot="0">
            <a:off x="13453559" y="5210566"/>
            <a:ext cx="2330975" cy="1638390"/>
          </a:xfrm>
          <a:prstGeom prst="rect">
            <a:avLst/>
          </a:prstGeom>
        </p:spPr>
      </p:pic>
      <p:pic>
        <p:nvPicPr>
          <p:cNvPr name="Picture 9" id="9"/>
          <p:cNvPicPr>
            <a:picLocks noChangeAspect="true"/>
          </p:cNvPicPr>
          <p:nvPr/>
        </p:nvPicPr>
        <p:blipFill>
          <a:blip r:embed="rId9"/>
          <a:srcRect l="0" t="0" r="0" b="0"/>
          <a:stretch>
            <a:fillRect/>
          </a:stretch>
        </p:blipFill>
        <p:spPr>
          <a:xfrm flipH="false" flipV="false" rot="0">
            <a:off x="10968848" y="6715270"/>
            <a:ext cx="2227535" cy="2227535"/>
          </a:xfrm>
          <a:prstGeom prst="rect">
            <a:avLst/>
          </a:prstGeom>
        </p:spPr>
      </p:pic>
      <p:pic>
        <p:nvPicPr>
          <p:cNvPr name="Picture 10" id="10"/>
          <p:cNvPicPr>
            <a:picLocks noChangeAspect="true"/>
          </p:cNvPicPr>
          <p:nvPr/>
        </p:nvPicPr>
        <p:blipFill>
          <a:blip r:embed="rId10"/>
          <a:srcRect l="6858" t="0" r="6858" b="0"/>
          <a:stretch>
            <a:fillRect/>
          </a:stretch>
        </p:blipFill>
        <p:spPr>
          <a:xfrm flipH="false" flipV="false" rot="0">
            <a:off x="16041708" y="5210566"/>
            <a:ext cx="2000592" cy="1736752"/>
          </a:xfrm>
          <a:prstGeom prst="rect">
            <a:avLst/>
          </a:prstGeom>
        </p:spPr>
      </p:pic>
      <p:pic>
        <p:nvPicPr>
          <p:cNvPr name="Picture 11" id="11"/>
          <p:cNvPicPr>
            <a:picLocks noChangeAspect="true"/>
          </p:cNvPicPr>
          <p:nvPr/>
        </p:nvPicPr>
        <p:blipFill>
          <a:blip r:embed="rId11"/>
          <a:srcRect l="0" t="0" r="0" b="0"/>
          <a:stretch>
            <a:fillRect/>
          </a:stretch>
        </p:blipFill>
        <p:spPr>
          <a:xfrm flipH="false" flipV="false" rot="0">
            <a:off x="13192735" y="7033043"/>
            <a:ext cx="2225257" cy="2225257"/>
          </a:xfrm>
          <a:prstGeom prst="rect">
            <a:avLst/>
          </a:prstGeom>
        </p:spPr>
      </p:pic>
      <p:pic>
        <p:nvPicPr>
          <p:cNvPr name="Picture 12" id="12"/>
          <p:cNvPicPr>
            <a:picLocks noChangeAspect="true"/>
          </p:cNvPicPr>
          <p:nvPr/>
        </p:nvPicPr>
        <p:blipFill>
          <a:blip r:embed="rId12"/>
          <a:srcRect l="0" t="22384" r="18806" b="12629"/>
          <a:stretch>
            <a:fillRect/>
          </a:stretch>
        </p:blipFill>
        <p:spPr>
          <a:xfrm flipH="false" flipV="false" rot="0">
            <a:off x="15557908" y="7433093"/>
            <a:ext cx="2603687" cy="2083954"/>
          </a:xfrm>
          <a:prstGeom prst="rect">
            <a:avLst/>
          </a:prstGeom>
        </p:spPr>
      </p:pic>
      <p:sp>
        <p:nvSpPr>
          <p:cNvPr name="TextBox 13" id="13"/>
          <p:cNvSpPr txBox="true"/>
          <p:nvPr/>
        </p:nvSpPr>
        <p:spPr>
          <a:xfrm rot="0">
            <a:off x="1028700" y="2715369"/>
            <a:ext cx="10112192" cy="6227207"/>
          </a:xfrm>
          <a:prstGeom prst="rect">
            <a:avLst/>
          </a:prstGeom>
        </p:spPr>
        <p:txBody>
          <a:bodyPr anchor="t" rtlCol="false" tIns="0" lIns="0" bIns="0" rIns="0">
            <a:spAutoFit/>
          </a:bodyPr>
          <a:lstStyle/>
          <a:p>
            <a:pPr marL="694204" indent="-347102" lvl="1">
              <a:lnSpc>
                <a:spcPts val="4501"/>
              </a:lnSpc>
              <a:buFont typeface="Arial"/>
              <a:buChar char="•"/>
            </a:pPr>
            <a:r>
              <a:rPr lang="en-US" sz="3215">
                <a:solidFill>
                  <a:srgbClr val="000000"/>
                </a:solidFill>
                <a:latin typeface="Open Sans Light"/>
              </a:rPr>
              <a:t>atmega328p                                           1buah</a:t>
            </a:r>
          </a:p>
          <a:p>
            <a:pPr marL="694204" indent="-347102" lvl="1">
              <a:lnSpc>
                <a:spcPts val="4501"/>
              </a:lnSpc>
              <a:buFont typeface="Arial"/>
              <a:buChar char="•"/>
            </a:pPr>
            <a:r>
              <a:rPr lang="en-US" sz="3215">
                <a:solidFill>
                  <a:srgbClr val="000000"/>
                </a:solidFill>
                <a:latin typeface="Open Sans Light"/>
              </a:rPr>
              <a:t>crystal  16Mhz                                       2buah</a:t>
            </a:r>
          </a:p>
          <a:p>
            <a:pPr marL="694204" indent="-347102" lvl="1">
              <a:lnSpc>
                <a:spcPts val="4501"/>
              </a:lnSpc>
              <a:buFont typeface="Arial"/>
              <a:buChar char="•"/>
            </a:pPr>
            <a:r>
              <a:rPr lang="en-US" sz="3215">
                <a:solidFill>
                  <a:srgbClr val="000000"/>
                </a:solidFill>
                <a:latin typeface="Open Sans Light"/>
              </a:rPr>
              <a:t>kapasitor 22pf                                        2buah</a:t>
            </a:r>
          </a:p>
          <a:p>
            <a:pPr marL="694204" indent="-347102" lvl="1">
              <a:lnSpc>
                <a:spcPts val="4501"/>
              </a:lnSpc>
              <a:buFont typeface="Arial"/>
              <a:buChar char="•"/>
            </a:pPr>
            <a:r>
              <a:rPr lang="en-US" sz="3215">
                <a:solidFill>
                  <a:srgbClr val="000000"/>
                </a:solidFill>
                <a:latin typeface="Open Sans Light"/>
              </a:rPr>
              <a:t>resistor 1k                                              1buah</a:t>
            </a:r>
          </a:p>
          <a:p>
            <a:pPr marL="694204" indent="-347102" lvl="1">
              <a:lnSpc>
                <a:spcPts val="4501"/>
              </a:lnSpc>
              <a:buFont typeface="Arial"/>
              <a:buChar char="•"/>
            </a:pPr>
            <a:r>
              <a:rPr lang="en-US" sz="3215">
                <a:solidFill>
                  <a:srgbClr val="000000"/>
                </a:solidFill>
                <a:latin typeface="Open Sans Light"/>
              </a:rPr>
              <a:t>kabel jumper</a:t>
            </a:r>
          </a:p>
          <a:p>
            <a:pPr marL="694204" indent="-347102" lvl="1">
              <a:lnSpc>
                <a:spcPts val="4501"/>
              </a:lnSpc>
              <a:buFont typeface="Arial"/>
              <a:buChar char="•"/>
            </a:pPr>
            <a:r>
              <a:rPr lang="en-US" sz="3215">
                <a:solidFill>
                  <a:srgbClr val="000000"/>
                </a:solidFill>
                <a:latin typeface="Open Sans Light"/>
              </a:rPr>
              <a:t>servo                                                        1buah</a:t>
            </a:r>
          </a:p>
          <a:p>
            <a:pPr marL="694204" indent="-347102" lvl="1">
              <a:lnSpc>
                <a:spcPts val="4501"/>
              </a:lnSpc>
              <a:buFont typeface="Arial"/>
              <a:buChar char="•"/>
            </a:pPr>
            <a:r>
              <a:rPr lang="en-US" sz="3215">
                <a:solidFill>
                  <a:srgbClr val="000000"/>
                </a:solidFill>
                <a:latin typeface="Open Sans Light"/>
              </a:rPr>
              <a:t>buzzer                                                    1buah</a:t>
            </a:r>
          </a:p>
          <a:p>
            <a:pPr marL="694204" indent="-347102" lvl="1">
              <a:lnSpc>
                <a:spcPts val="4501"/>
              </a:lnSpc>
              <a:buFont typeface="Arial"/>
              <a:buChar char="•"/>
            </a:pPr>
            <a:r>
              <a:rPr lang="en-US" sz="3215">
                <a:solidFill>
                  <a:srgbClr val="000000"/>
                </a:solidFill>
                <a:latin typeface="Open Sans Light"/>
              </a:rPr>
              <a:t>sensor ultrasonic                                 1buah</a:t>
            </a:r>
          </a:p>
          <a:p>
            <a:pPr marL="694204" indent="-347102" lvl="1">
              <a:lnSpc>
                <a:spcPts val="4501"/>
              </a:lnSpc>
              <a:buFont typeface="Arial"/>
              <a:buChar char="•"/>
            </a:pPr>
            <a:r>
              <a:rPr lang="en-US" sz="3215">
                <a:solidFill>
                  <a:srgbClr val="000000"/>
                </a:solidFill>
                <a:latin typeface="Open Sans Light"/>
              </a:rPr>
              <a:t>i2c lcd                                                     1buah</a:t>
            </a:r>
          </a:p>
          <a:p>
            <a:pPr marL="694204" indent="-347102" lvl="1">
              <a:lnSpc>
                <a:spcPts val="4501"/>
              </a:lnSpc>
              <a:buFont typeface="Arial"/>
              <a:buChar char="•"/>
            </a:pPr>
            <a:r>
              <a:rPr lang="en-US" sz="3215">
                <a:solidFill>
                  <a:srgbClr val="000000"/>
                </a:solidFill>
                <a:latin typeface="Open Sans Light"/>
              </a:rPr>
              <a:t>bread board                                           1buah</a:t>
            </a:r>
          </a:p>
          <a:p>
            <a:pPr marL="694204" indent="-347102" lvl="1">
              <a:lnSpc>
                <a:spcPts val="4501"/>
              </a:lnSpc>
              <a:buFont typeface="Arial"/>
              <a:buChar char="•"/>
            </a:pPr>
            <a:r>
              <a:rPr lang="en-US" sz="3215">
                <a:solidFill>
                  <a:srgbClr val="000000"/>
                </a:solidFill>
                <a:latin typeface="Open Sans Light"/>
              </a:rPr>
              <a:t>reset push button                                  1buah</a:t>
            </a:r>
          </a:p>
        </p:txBody>
      </p:sp>
      <p:sp>
        <p:nvSpPr>
          <p:cNvPr name="TextBox 14" id="14"/>
          <p:cNvSpPr txBox="true"/>
          <p:nvPr/>
        </p:nvSpPr>
        <p:spPr>
          <a:xfrm rot="0">
            <a:off x="5447104" y="1076325"/>
            <a:ext cx="8204637" cy="747698"/>
          </a:xfrm>
          <a:prstGeom prst="rect">
            <a:avLst/>
          </a:prstGeom>
        </p:spPr>
        <p:txBody>
          <a:bodyPr anchor="t" rtlCol="false" tIns="0" lIns="0" bIns="0" rIns="0">
            <a:spAutoFit/>
          </a:bodyPr>
          <a:lstStyle/>
          <a:p>
            <a:pPr algn="ctr">
              <a:lnSpc>
                <a:spcPts val="5753"/>
              </a:lnSpc>
            </a:pPr>
            <a:r>
              <a:rPr lang="en-US" spc="-52" sz="5230">
                <a:solidFill>
                  <a:srgbClr val="000000"/>
                </a:solidFill>
                <a:latin typeface="Dosis Extra Bold"/>
              </a:rPr>
              <a:t>KOMPONEN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944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1637419" y="2143006"/>
            <a:ext cx="3665552" cy="6000989"/>
          </a:xfrm>
          <a:prstGeom prst="rect">
            <a:avLst/>
          </a:prstGeom>
        </p:spPr>
      </p:pic>
      <p:sp>
        <p:nvSpPr>
          <p:cNvPr name="TextBox 3" id="3"/>
          <p:cNvSpPr txBox="true"/>
          <p:nvPr/>
        </p:nvSpPr>
        <p:spPr>
          <a:xfrm rot="0">
            <a:off x="5351975" y="537527"/>
            <a:ext cx="6982968" cy="887095"/>
          </a:xfrm>
          <a:prstGeom prst="rect">
            <a:avLst/>
          </a:prstGeom>
        </p:spPr>
        <p:txBody>
          <a:bodyPr anchor="t" rtlCol="false" tIns="0" lIns="0" bIns="0" rIns="0">
            <a:spAutoFit/>
          </a:bodyPr>
          <a:lstStyle/>
          <a:p>
            <a:pPr algn="just">
              <a:lnSpc>
                <a:spcPts val="7279"/>
              </a:lnSpc>
            </a:pPr>
            <a:r>
              <a:rPr lang="en-US" sz="5199">
                <a:solidFill>
                  <a:srgbClr val="000000"/>
                </a:solidFill>
                <a:latin typeface="Dosis Extra Bold Bold"/>
              </a:rPr>
              <a:t>Dana yang diperlukan</a:t>
            </a:r>
          </a:p>
        </p:txBody>
      </p:sp>
      <p:sp>
        <p:nvSpPr>
          <p:cNvPr name="TextBox 4" id="4"/>
          <p:cNvSpPr txBox="true"/>
          <p:nvPr/>
        </p:nvSpPr>
        <p:spPr>
          <a:xfrm rot="0">
            <a:off x="1778556" y="2076331"/>
            <a:ext cx="8649195" cy="7659423"/>
          </a:xfrm>
          <a:prstGeom prst="rect">
            <a:avLst/>
          </a:prstGeom>
        </p:spPr>
        <p:txBody>
          <a:bodyPr anchor="t" rtlCol="false" tIns="0" lIns="0" bIns="0" rIns="0">
            <a:spAutoFit/>
          </a:bodyPr>
          <a:lstStyle/>
          <a:p>
            <a:pPr marL="717414" indent="-358707" lvl="1">
              <a:lnSpc>
                <a:spcPts val="4652"/>
              </a:lnSpc>
              <a:buFont typeface="Arial"/>
              <a:buChar char="•"/>
            </a:pPr>
            <a:r>
              <a:rPr lang="en-US" sz="3322">
                <a:solidFill>
                  <a:srgbClr val="000000"/>
                </a:solidFill>
                <a:latin typeface="Nunito Sans Regular"/>
              </a:rPr>
              <a:t>Kabel jumper          = Rp 25.000</a:t>
            </a:r>
          </a:p>
          <a:p>
            <a:pPr marL="717414" indent="-358707" lvl="1">
              <a:lnSpc>
                <a:spcPts val="4652"/>
              </a:lnSpc>
              <a:buFont typeface="Arial"/>
              <a:buChar char="•"/>
            </a:pPr>
            <a:r>
              <a:rPr lang="en-US" sz="3322">
                <a:solidFill>
                  <a:srgbClr val="000000"/>
                </a:solidFill>
                <a:latin typeface="Nunito Sans Regular"/>
              </a:rPr>
              <a:t>Sensor ultrasonic   =Rp 30.000</a:t>
            </a:r>
          </a:p>
          <a:p>
            <a:pPr marL="717414" indent="-358707" lvl="1">
              <a:lnSpc>
                <a:spcPts val="4652"/>
              </a:lnSpc>
              <a:buFont typeface="Arial"/>
              <a:buChar char="•"/>
            </a:pPr>
            <a:r>
              <a:rPr lang="en-US" sz="3322">
                <a:solidFill>
                  <a:srgbClr val="000000"/>
                </a:solidFill>
                <a:latin typeface="Nunito Sans Regular"/>
              </a:rPr>
              <a:t>Motor servo            =Rp 10.000</a:t>
            </a:r>
          </a:p>
          <a:p>
            <a:pPr marL="717414" indent="-358707" lvl="1">
              <a:lnSpc>
                <a:spcPts val="4652"/>
              </a:lnSpc>
              <a:buFont typeface="Arial"/>
              <a:buChar char="•"/>
            </a:pPr>
            <a:r>
              <a:rPr lang="en-US" sz="3322">
                <a:solidFill>
                  <a:srgbClr val="000000"/>
                </a:solidFill>
                <a:latin typeface="Nunito Sans Regular"/>
              </a:rPr>
              <a:t>Resistor 1k             =Rp 1.000</a:t>
            </a:r>
          </a:p>
          <a:p>
            <a:pPr marL="717414" indent="-358707" lvl="1">
              <a:lnSpc>
                <a:spcPts val="4652"/>
              </a:lnSpc>
              <a:buFont typeface="Arial"/>
              <a:buChar char="•"/>
            </a:pPr>
            <a:r>
              <a:rPr lang="en-US" sz="3322">
                <a:solidFill>
                  <a:srgbClr val="000000"/>
                </a:solidFill>
                <a:latin typeface="Nunito Sans Regular"/>
              </a:rPr>
              <a:t>Crystal                    =Rp 1.000</a:t>
            </a:r>
          </a:p>
          <a:p>
            <a:pPr marL="717414" indent="-358707" lvl="1">
              <a:lnSpc>
                <a:spcPts val="4652"/>
              </a:lnSpc>
              <a:buFont typeface="Arial"/>
              <a:buChar char="•"/>
            </a:pPr>
            <a:r>
              <a:rPr lang="en-US" sz="3322">
                <a:solidFill>
                  <a:srgbClr val="000000"/>
                </a:solidFill>
                <a:latin typeface="Nunito Sans Regular"/>
              </a:rPr>
              <a:t>Kapasitor 22pF      =Rp 2.000</a:t>
            </a:r>
          </a:p>
          <a:p>
            <a:pPr marL="717414" indent="-358707" lvl="1">
              <a:lnSpc>
                <a:spcPts val="4652"/>
              </a:lnSpc>
              <a:buFont typeface="Arial"/>
              <a:buChar char="•"/>
            </a:pPr>
            <a:r>
              <a:rPr lang="en-US" sz="3322">
                <a:solidFill>
                  <a:srgbClr val="000000"/>
                </a:solidFill>
                <a:latin typeface="Nunito Sans Regular"/>
              </a:rPr>
              <a:t>Atmega 328         =Rp 75.000</a:t>
            </a:r>
          </a:p>
          <a:p>
            <a:pPr marL="717414" indent="-358707" lvl="1">
              <a:lnSpc>
                <a:spcPts val="4652"/>
              </a:lnSpc>
              <a:buFont typeface="Arial"/>
              <a:buChar char="•"/>
            </a:pPr>
            <a:r>
              <a:rPr lang="en-US" sz="3322">
                <a:solidFill>
                  <a:srgbClr val="000000"/>
                </a:solidFill>
                <a:latin typeface="Nunito Sans Regular"/>
              </a:rPr>
              <a:t>Buzzer                     =Rp 2.000</a:t>
            </a:r>
          </a:p>
          <a:p>
            <a:pPr marL="717414" indent="-358707" lvl="1">
              <a:lnSpc>
                <a:spcPts val="4652"/>
              </a:lnSpc>
              <a:buFont typeface="Arial"/>
              <a:buChar char="•"/>
            </a:pPr>
            <a:r>
              <a:rPr lang="en-US" sz="3322">
                <a:solidFill>
                  <a:srgbClr val="000000"/>
                </a:solidFill>
                <a:latin typeface="Nunito Sans Regular"/>
              </a:rPr>
              <a:t>i2c LCD                   =Rp 10.000</a:t>
            </a:r>
          </a:p>
          <a:p>
            <a:pPr marL="717414" indent="-358707" lvl="1">
              <a:lnSpc>
                <a:spcPts val="4652"/>
              </a:lnSpc>
              <a:buFont typeface="Arial"/>
              <a:buChar char="•"/>
            </a:pPr>
            <a:r>
              <a:rPr lang="en-US" sz="3322">
                <a:solidFill>
                  <a:srgbClr val="000000"/>
                </a:solidFill>
                <a:latin typeface="Nunito Sans Regular"/>
              </a:rPr>
              <a:t>Bread board           =Rp 8.000</a:t>
            </a:r>
          </a:p>
          <a:p>
            <a:pPr marL="717414" indent="-358707" lvl="1">
              <a:lnSpc>
                <a:spcPts val="4652"/>
              </a:lnSpc>
              <a:buFont typeface="Arial"/>
              <a:buChar char="•"/>
            </a:pPr>
            <a:r>
              <a:rPr lang="en-US" sz="3322">
                <a:solidFill>
                  <a:srgbClr val="000000"/>
                </a:solidFill>
                <a:latin typeface="Nunito Sans Regular"/>
              </a:rPr>
              <a:t>Push button           =Rp 1.000</a:t>
            </a:r>
          </a:p>
          <a:p>
            <a:pPr algn="ctr">
              <a:lnSpc>
                <a:spcPts val="4652"/>
              </a:lnSpc>
            </a:pPr>
          </a:p>
          <a:p>
            <a:pPr algn="ctr">
              <a:lnSpc>
                <a:spcPts val="4652"/>
              </a:lnSpc>
            </a:pPr>
            <a:r>
              <a:rPr lang="en-US" sz="3322">
                <a:solidFill>
                  <a:srgbClr val="000000"/>
                </a:solidFill>
                <a:latin typeface="Nunito Sans Regular Bold"/>
              </a:rPr>
              <a:t>Total = Rp 165.000</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944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5488" t="12774" r="7824" b="13626"/>
          <a:stretch>
            <a:fillRect/>
          </a:stretch>
        </p:blipFill>
        <p:spPr>
          <a:xfrm flipH="false" flipV="false" rot="0">
            <a:off x="1859036" y="1681490"/>
            <a:ext cx="14880112" cy="8033112"/>
          </a:xfrm>
          <a:prstGeom prst="rect">
            <a:avLst/>
          </a:prstGeom>
        </p:spPr>
      </p:pic>
      <p:sp>
        <p:nvSpPr>
          <p:cNvPr name="TextBox 3" id="3"/>
          <p:cNvSpPr txBox="true"/>
          <p:nvPr/>
        </p:nvSpPr>
        <p:spPr>
          <a:xfrm rot="0">
            <a:off x="5196774" y="678663"/>
            <a:ext cx="8204637" cy="747698"/>
          </a:xfrm>
          <a:prstGeom prst="rect">
            <a:avLst/>
          </a:prstGeom>
        </p:spPr>
        <p:txBody>
          <a:bodyPr anchor="t" rtlCol="false" tIns="0" lIns="0" bIns="0" rIns="0">
            <a:spAutoFit/>
          </a:bodyPr>
          <a:lstStyle/>
          <a:p>
            <a:pPr algn="ctr">
              <a:lnSpc>
                <a:spcPts val="5753"/>
              </a:lnSpc>
            </a:pPr>
            <a:r>
              <a:rPr lang="en-US" spc="-52" sz="5230">
                <a:solidFill>
                  <a:srgbClr val="000000"/>
                </a:solidFill>
                <a:latin typeface="Dosis Extra Bold"/>
              </a:rPr>
              <a:t>SKETSA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944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2327" r="67383" b="18648"/>
          <a:stretch>
            <a:fillRect/>
          </a:stretch>
        </p:blipFill>
        <p:spPr>
          <a:xfrm flipH="false" flipV="false" rot="0">
            <a:off x="241444" y="1891262"/>
            <a:ext cx="6059797" cy="7213575"/>
          </a:xfrm>
          <a:prstGeom prst="rect">
            <a:avLst/>
          </a:prstGeom>
        </p:spPr>
      </p:pic>
      <p:pic>
        <p:nvPicPr>
          <p:cNvPr name="Picture 3" id="3"/>
          <p:cNvPicPr>
            <a:picLocks noChangeAspect="true"/>
          </p:cNvPicPr>
          <p:nvPr/>
        </p:nvPicPr>
        <p:blipFill>
          <a:blip r:embed="rId3"/>
          <a:srcRect l="0" t="13275" r="76075" b="18332"/>
          <a:stretch>
            <a:fillRect/>
          </a:stretch>
        </p:blipFill>
        <p:spPr>
          <a:xfrm flipH="false" flipV="false" rot="0">
            <a:off x="6301241" y="1891262"/>
            <a:ext cx="4485997" cy="7213575"/>
          </a:xfrm>
          <a:prstGeom prst="rect">
            <a:avLst/>
          </a:prstGeom>
        </p:spPr>
      </p:pic>
      <p:pic>
        <p:nvPicPr>
          <p:cNvPr name="Picture 4" id="4"/>
          <p:cNvPicPr>
            <a:picLocks noChangeAspect="true"/>
          </p:cNvPicPr>
          <p:nvPr/>
        </p:nvPicPr>
        <p:blipFill>
          <a:blip r:embed="rId4"/>
          <a:srcRect l="0" t="13520" r="79429" b="18332"/>
          <a:stretch>
            <a:fillRect/>
          </a:stretch>
        </p:blipFill>
        <p:spPr>
          <a:xfrm flipH="false" flipV="false" rot="0">
            <a:off x="10827063" y="1891262"/>
            <a:ext cx="3871010" cy="7213575"/>
          </a:xfrm>
          <a:prstGeom prst="rect">
            <a:avLst/>
          </a:prstGeom>
        </p:spPr>
      </p:pic>
      <p:pic>
        <p:nvPicPr>
          <p:cNvPr name="Picture 5" id="5"/>
          <p:cNvPicPr>
            <a:picLocks noChangeAspect="true"/>
          </p:cNvPicPr>
          <p:nvPr/>
        </p:nvPicPr>
        <p:blipFill>
          <a:blip r:embed="rId5"/>
          <a:srcRect l="0" t="71249" r="88355" b="18332"/>
          <a:stretch>
            <a:fillRect/>
          </a:stretch>
        </p:blipFill>
        <p:spPr>
          <a:xfrm flipH="false" flipV="false" rot="0">
            <a:off x="14754636" y="3588394"/>
            <a:ext cx="3533364" cy="1778244"/>
          </a:xfrm>
          <a:prstGeom prst="rect">
            <a:avLst/>
          </a:prstGeom>
        </p:spPr>
      </p:pic>
      <p:sp>
        <p:nvSpPr>
          <p:cNvPr name="TextBox 6" id="6"/>
          <p:cNvSpPr txBox="true"/>
          <p:nvPr/>
        </p:nvSpPr>
        <p:spPr>
          <a:xfrm rot="0">
            <a:off x="5196774" y="678663"/>
            <a:ext cx="8204637" cy="747698"/>
          </a:xfrm>
          <a:prstGeom prst="rect">
            <a:avLst/>
          </a:prstGeom>
        </p:spPr>
        <p:txBody>
          <a:bodyPr anchor="t" rtlCol="false" tIns="0" lIns="0" bIns="0" rIns="0">
            <a:spAutoFit/>
          </a:bodyPr>
          <a:lstStyle/>
          <a:p>
            <a:pPr algn="ctr">
              <a:lnSpc>
                <a:spcPts val="5753"/>
              </a:lnSpc>
            </a:pPr>
            <a:r>
              <a:rPr lang="en-US" spc="-52" sz="5230">
                <a:solidFill>
                  <a:srgbClr val="000000"/>
                </a:solidFill>
                <a:latin typeface="Dosis Extra Bold"/>
              </a:rPr>
              <a:t>CODINGAN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DAE-Iygi7GM</dc:identifier>
  <dcterms:modified xsi:type="dcterms:W3CDTF">2011-08-01T06:04:30Z</dcterms:modified>
  <cp:revision>1</cp:revision>
  <dc:title>Salinan dari TUBES SELT</dc:title>
</cp:coreProperties>
</file>