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94671" autoAdjust="0"/>
  </p:normalViewPr>
  <p:slideViewPr>
    <p:cSldViewPr>
      <p:cViewPr varScale="1">
        <p:scale>
          <a:sx n="90" d="100"/>
          <a:sy n="90" d="100"/>
        </p:scale>
        <p:origin x="109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A93D0-2E59-400B-B0A9-4C90FE58318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220E0-6512-4F3B-AEC0-36F69756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/ 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43000"/>
            <a:ext cx="8229600" cy="857249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57400"/>
            <a:ext cx="8229600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 / PLACE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198191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69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9049"/>
            <a:ext cx="9144000" cy="762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33550"/>
            <a:ext cx="838200" cy="2479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19944"/>
            <a:ext cx="838200" cy="242006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88901"/>
            <a:ext cx="7924800" cy="349249"/>
          </a:xfrm>
          <a:prstGeom prst="rect">
            <a:avLst/>
          </a:prstGeom>
        </p:spPr>
        <p:txBody>
          <a:bodyPr/>
          <a:lstStyle>
            <a:lvl1pPr algn="l">
              <a:defRPr sz="19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 </a:t>
            </a:r>
          </a:p>
        </p:txBody>
      </p:sp>
    </p:spTree>
    <p:extLst>
      <p:ext uri="{BB962C8B-B14F-4D97-AF65-F5344CB8AC3E}">
        <p14:creationId xmlns:p14="http://schemas.microsoft.com/office/powerpoint/2010/main" val="837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8"/>
          <p:cNvSpPr/>
          <p:nvPr userDrawn="1"/>
        </p:nvSpPr>
        <p:spPr>
          <a:xfrm>
            <a:off x="0" y="-95249"/>
            <a:ext cx="9144000" cy="52578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416925" y="971550"/>
            <a:ext cx="4288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b="1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b="1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Shape 19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45684" y="2658286"/>
            <a:ext cx="2797916" cy="1374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3081078" y="4109005"/>
            <a:ext cx="3036560" cy="291545"/>
            <a:chOff x="10398295" y="3825083"/>
            <a:chExt cx="8137697" cy="780255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10398295" y="3836988"/>
              <a:ext cx="5592593" cy="768350"/>
              <a:chOff x="8824595" y="3609181"/>
              <a:chExt cx="8321992" cy="1143000"/>
            </a:xfrm>
          </p:grpSpPr>
          <p:pic>
            <p:nvPicPr>
              <p:cNvPr id="12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4595" y="3609181"/>
                <a:ext cx="38608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85787" y="3609181"/>
                <a:ext cx="38608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7526" y="3825083"/>
              <a:ext cx="2138466" cy="779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 userDrawn="1"/>
        </p:nvCxnSpPr>
        <p:spPr>
          <a:xfrm>
            <a:off x="990600" y="2266950"/>
            <a:ext cx="7162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4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0678-EC75-4D15-8626-B7148F7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jayallways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kGQAoc7bc&amp;list=PLoYCgNOIyGABj2GQSlDRjgvXtqfDxKm5b" TargetMode="External"/><Relationship Id="rId2" Type="http://schemas.openxmlformats.org/officeDocument/2006/relationships/hyperlink" Target="https://scotch.io/tutorials/learning-react-getting-started-and-concep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857249"/>
          </a:xfrm>
        </p:spPr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8229600" cy="285750"/>
          </a:xfrm>
        </p:spPr>
        <p:txBody>
          <a:bodyPr/>
          <a:lstStyle/>
          <a:p>
            <a:r>
              <a:rPr lang="en-US" dirty="0"/>
              <a:t>Frandy Jaya | Front End Developer</a:t>
            </a:r>
          </a:p>
        </p:txBody>
      </p:sp>
    </p:spTree>
    <p:extLst>
      <p:ext uri="{BB962C8B-B14F-4D97-AF65-F5344CB8AC3E}">
        <p14:creationId xmlns:p14="http://schemas.microsoft.com/office/powerpoint/2010/main" val="303475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352550"/>
            <a:ext cx="86868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Email : </a:t>
            </a:r>
            <a:r>
              <a:rPr lang="en-US" sz="2400" dirty="0">
                <a:hlinkClick r:id="rId2"/>
              </a:rPr>
              <a:t>jayallways@gmail.com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</p:spTree>
    <p:extLst>
      <p:ext uri="{BB962C8B-B14F-4D97-AF65-F5344CB8AC3E}">
        <p14:creationId xmlns:p14="http://schemas.microsoft.com/office/powerpoint/2010/main" val="235690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56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About 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52550"/>
            <a:ext cx="868680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/>
              <a:t>Name : Frandy Jaya</a:t>
            </a:r>
          </a:p>
          <a:p>
            <a:r>
              <a:rPr lang="en-US" sz="3600" dirty="0"/>
              <a:t>Position : Software Development Engineer</a:t>
            </a:r>
          </a:p>
          <a:p>
            <a:r>
              <a:rPr lang="en-US" sz="3600" dirty="0"/>
              <a:t>Role : Front End Developer</a:t>
            </a:r>
          </a:p>
        </p:txBody>
      </p:sp>
    </p:spTree>
    <p:extLst>
      <p:ext uri="{BB962C8B-B14F-4D97-AF65-F5344CB8AC3E}">
        <p14:creationId xmlns:p14="http://schemas.microsoft.com/office/powerpoint/2010/main" val="1996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52550"/>
            <a:ext cx="868680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 is React?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Why React?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188708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What is React?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52550"/>
            <a:ext cx="868680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/>
              <a:t>React is a UI library developed at Facebook to facilitate the creation of interactive, </a:t>
            </a:r>
            <a:r>
              <a:rPr lang="en-US" sz="3600" dirty="0" err="1"/>
              <a:t>stateful</a:t>
            </a:r>
            <a:r>
              <a:rPr lang="en-US" sz="3600" dirty="0"/>
              <a:t> &amp; reusable UI components.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90950"/>
            <a:ext cx="2298627" cy="791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86150"/>
            <a:ext cx="2981325" cy="13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9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Why React?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52550"/>
            <a:ext cx="868680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Complicated DOM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State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Component Reusability</a:t>
            </a:r>
          </a:p>
        </p:txBody>
      </p:sp>
    </p:spTree>
    <p:extLst>
      <p:ext uri="{BB962C8B-B14F-4D97-AF65-F5344CB8AC3E}">
        <p14:creationId xmlns:p14="http://schemas.microsoft.com/office/powerpoint/2010/main" val="352757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Why React?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52550"/>
            <a:ext cx="8686800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/>
              <a:t>Virtual DOM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&lt;div&gt;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&lt;div&gt;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&lt;span&gt;Om&lt;/span&gt;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&lt;span&gt;</a:t>
            </a:r>
            <a:r>
              <a:rPr lang="en-US" sz="2000" dirty="0" err="1">
                <a:solidFill>
                  <a:srgbClr val="0070C0"/>
                </a:solidFill>
              </a:rPr>
              <a:t>Telolet</a:t>
            </a:r>
            <a:r>
              <a:rPr lang="en-US" sz="2000" dirty="0">
                <a:solidFill>
                  <a:srgbClr val="0070C0"/>
                </a:solidFill>
              </a:rPr>
              <a:t>&lt;/span&gt;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&lt;/div&gt;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>
                <a:solidFill>
                  <a:srgbClr val="00B050"/>
                </a:solidFill>
              </a:rPr>
              <a:t>&lt;div&gt;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        &lt;span&gt;Om&lt;/span&gt;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&lt;/div&gt;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&lt;/div&gt;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504950"/>
            <a:ext cx="4024569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7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JSX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52550"/>
            <a:ext cx="86868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/>
              <a:t>Basic React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90750"/>
            <a:ext cx="4495800" cy="25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4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52550"/>
            <a:ext cx="86868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733550"/>
            <a:ext cx="3405187" cy="27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2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52550"/>
            <a:ext cx="868680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Scotch.io – Learning React Getting Started and Concepts</a:t>
            </a:r>
          </a:p>
          <a:p>
            <a:r>
              <a:rPr lang="en-US" sz="2400" dirty="0">
                <a:hlinkClick r:id="rId2"/>
              </a:rPr>
              <a:t>https://scotch.io/tutorials/learning-react-getting-started-and-concepts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LearnCode.academy</a:t>
            </a:r>
            <a:r>
              <a:rPr lang="en-US" sz="2400" dirty="0"/>
              <a:t> – React JS Tutorial</a:t>
            </a:r>
          </a:p>
          <a:p>
            <a:r>
              <a:rPr lang="en-US" sz="2400" dirty="0">
                <a:hlinkClick r:id="rId3"/>
              </a:rPr>
              <a:t>https://www.youtube.com/watch?v=MhkGQAoc7bc&amp;list=PLoYCgNOIyGABj2GQSlDRjgvXtqfDxKm5b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Slide : </a:t>
            </a:r>
          </a:p>
          <a:p>
            <a:r>
              <a:rPr lang="en-US" sz="2400" dirty="0"/>
              <a:t>http://www.slideshare.net/jayahana9/react-introduction-bliblicom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036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enir">
      <a:majorFont>
        <a:latin typeface="Avenir LT Std 65 Medium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800" b="1" spc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187</Words>
  <Application>Microsoft Office PowerPoint</Application>
  <PresentationFormat>On-screen Show (16:9)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LT Std 55 Roman</vt:lpstr>
      <vt:lpstr>Calibri</vt:lpstr>
      <vt:lpstr>Office Theme</vt:lpstr>
      <vt:lpstr>React</vt:lpstr>
      <vt:lpstr>About Me</vt:lpstr>
      <vt:lpstr>Outline</vt:lpstr>
      <vt:lpstr>What is React?</vt:lpstr>
      <vt:lpstr>Why React?</vt:lpstr>
      <vt:lpstr>Why React?</vt:lpstr>
      <vt:lpstr>JSX</vt:lpstr>
      <vt:lpstr>Demo</vt:lpstr>
      <vt:lpstr>Reference</vt:lpstr>
      <vt:lpstr>Contact 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dian.wicaksono</dc:creator>
  <cp:lastModifiedBy>Frandy Jaya</cp:lastModifiedBy>
  <cp:revision>159</cp:revision>
  <dcterms:created xsi:type="dcterms:W3CDTF">2016-04-07T04:48:53Z</dcterms:created>
  <dcterms:modified xsi:type="dcterms:W3CDTF">2017-01-18T11:37:36Z</dcterms:modified>
</cp:coreProperties>
</file>