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0" r:id="rId1"/>
  </p:sldMasterIdLst>
  <p:notesMasterIdLst>
    <p:notesMasterId r:id="rId9"/>
  </p:notesMasterIdLst>
  <p:sldIdLst>
    <p:sldId id="256" r:id="rId2"/>
    <p:sldId id="261" r:id="rId3"/>
    <p:sldId id="312" r:id="rId4"/>
    <p:sldId id="313" r:id="rId5"/>
    <p:sldId id="314" r:id="rId6"/>
    <p:sldId id="257" r:id="rId7"/>
    <p:sldId id="25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antari" panose="020B0604020202020204" charset="0"/>
      <p:regular r:id="rId14"/>
      <p:bold r:id="rId15"/>
      <p:italic r:id="rId16"/>
      <p:boldItalic r:id="rId17"/>
    </p:embeddedFont>
    <p:embeddedFont>
      <p:font typeface="Instrument Sans" panose="020B0604020202020204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Tw Cen MT" panose="020B0602020104020603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CBE400-C6B5-4FDC-A348-B47CA6886841}">
  <a:tblStyle styleId="{7FCBE400-C6B5-4FDC-A348-B47CA68868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399943-203C-46B1-A944-DEDD92D250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>
      <p:cViewPr varScale="1">
        <p:scale>
          <a:sx n="85" d="100"/>
          <a:sy n="85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04-Nov-23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5665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04-Nov-23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362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04-Nov-23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934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04-Nov-23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3128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04-Nov-23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866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04-Nov-23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197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04-Nov-23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232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04-Nov-23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9404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04-Nov-23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8954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1"/>
          </p:nvPr>
        </p:nvSpPr>
        <p:spPr>
          <a:xfrm>
            <a:off x="4832039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2"/>
          </p:nvPr>
        </p:nvSpPr>
        <p:spPr>
          <a:xfrm>
            <a:off x="1057861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5678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435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04-Nov-23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4940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3561375" y="1655500"/>
            <a:ext cx="45342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561375" y="2816925"/>
            <a:ext cx="4534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826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04-Nov-23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383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04-Nov-23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503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04-Nov-23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400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04-Nov-23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895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04-Nov-23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3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04-Nov-23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825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04-Nov-23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969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04-Nov-23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829" r:id="rId19"/>
    <p:sldLayoutId id="2147483830" r:id="rId20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TESTING DAN QA PERANGKAT LUNAK</a:t>
            </a:r>
            <a:endParaRPr sz="4000" b="0" dirty="0">
              <a:solidFill>
                <a:srgbClr val="002060"/>
              </a:solidFill>
            </a:endParaRPr>
          </a:p>
        </p:txBody>
      </p:sp>
      <p:sp>
        <p:nvSpPr>
          <p:cNvPr id="560" name="Google Shape;560;p47"/>
          <p:cNvSpPr txBox="1">
            <a:spLocks noGrp="1"/>
          </p:cNvSpPr>
          <p:nvPr>
            <p:ph type="subTitle" idx="1"/>
          </p:nvPr>
        </p:nvSpPr>
        <p:spPr>
          <a:xfrm>
            <a:off x="601693" y="3707050"/>
            <a:ext cx="5069686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FRANS </a:t>
            </a:r>
            <a:r>
              <a:rPr lang="en">
                <a:solidFill>
                  <a:srgbClr val="002060"/>
                </a:solidFill>
              </a:rPr>
              <a:t>LIMAN DIBRATA – </a:t>
            </a:r>
            <a:r>
              <a:rPr lang="en" dirty="0">
                <a:solidFill>
                  <a:srgbClr val="002060"/>
                </a:solidFill>
              </a:rPr>
              <a:t>201011400208</a:t>
            </a:r>
            <a:br>
              <a:rPr lang="en" dirty="0">
                <a:solidFill>
                  <a:srgbClr val="002060"/>
                </a:solidFill>
              </a:rPr>
            </a:br>
            <a:r>
              <a:rPr lang="en" dirty="0">
                <a:solidFill>
                  <a:srgbClr val="002060"/>
                </a:solidFill>
              </a:rPr>
              <a:t>07TPLE010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622" name="Google Shape;622;p47"/>
          <p:cNvSpPr/>
          <p:nvPr/>
        </p:nvSpPr>
        <p:spPr>
          <a:xfrm rot="9666972">
            <a:off x="1976849" y="4486743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559;p47">
            <a:extLst>
              <a:ext uri="{FF2B5EF4-FFF2-40B4-BE49-F238E27FC236}">
                <a16:creationId xmlns:a16="http://schemas.microsoft.com/office/drawing/2014/main" id="{0BFB2C3A-38F3-4745-8D57-799FB5049F1A}"/>
              </a:ext>
            </a:extLst>
          </p:cNvPr>
          <p:cNvSpPr txBox="1">
            <a:spLocks/>
          </p:cNvSpPr>
          <p:nvPr/>
        </p:nvSpPr>
        <p:spPr>
          <a:xfrm>
            <a:off x="709918" y="799584"/>
            <a:ext cx="1213347" cy="67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Instrument Sans"/>
              <a:buNone/>
              <a:defRPr sz="5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en-ID" sz="4000" dirty="0">
                <a:solidFill>
                  <a:srgbClr val="002060"/>
                </a:solidFill>
              </a:rPr>
              <a:t>UTS</a:t>
            </a:r>
            <a:endParaRPr lang="en-ID" sz="40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2"/>
          <p:cNvSpPr txBox="1">
            <a:spLocks noGrp="1"/>
          </p:cNvSpPr>
          <p:nvPr>
            <p:ph type="title"/>
          </p:nvPr>
        </p:nvSpPr>
        <p:spPr>
          <a:xfrm>
            <a:off x="720000" y="5430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</a:rPr>
              <a:t>WHITEBOX TESTING DAN UNIT TEST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727" name="Google Shape;727;p52"/>
          <p:cNvSpPr txBox="1">
            <a:spLocks noGrp="1"/>
          </p:cNvSpPr>
          <p:nvPr>
            <p:ph type="subTitle" idx="1"/>
          </p:nvPr>
        </p:nvSpPr>
        <p:spPr>
          <a:xfrm>
            <a:off x="4832039" y="1511696"/>
            <a:ext cx="3254100" cy="3088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b="1" dirty="0">
                <a:solidFill>
                  <a:srgbClr val="002060"/>
                </a:solidFill>
              </a:rPr>
              <a:t>Unit test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adalah</a:t>
            </a:r>
            <a:r>
              <a:rPr lang="en-ID" dirty="0">
                <a:solidFill>
                  <a:srgbClr val="002060"/>
                </a:solidFill>
              </a:rPr>
              <a:t> Unit test </a:t>
            </a:r>
            <a:r>
              <a:rPr lang="en-ID" dirty="0" err="1">
                <a:solidFill>
                  <a:srgbClr val="002060"/>
                </a:solidFill>
              </a:rPr>
              <a:t>adalah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metode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pengujian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dilakukan</a:t>
            </a:r>
            <a:r>
              <a:rPr lang="en-ID" dirty="0">
                <a:solidFill>
                  <a:srgbClr val="002060"/>
                </a:solidFill>
              </a:rPr>
              <a:t> pada unit-unit </a:t>
            </a:r>
            <a:r>
              <a:rPr lang="en-ID" dirty="0" err="1">
                <a:solidFill>
                  <a:srgbClr val="002060"/>
                </a:solidFill>
              </a:rPr>
              <a:t>kecil</a:t>
            </a:r>
            <a:r>
              <a:rPr lang="en-ID" dirty="0">
                <a:solidFill>
                  <a:srgbClr val="002060"/>
                </a:solidFill>
              </a:rPr>
              <a:t> program </a:t>
            </a:r>
            <a:r>
              <a:rPr lang="en-ID" dirty="0" err="1">
                <a:solidFill>
                  <a:srgbClr val="002060"/>
                </a:solidFill>
              </a:rPr>
              <a:t>untuk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memastikan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bahwa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setiap</a:t>
            </a:r>
            <a:r>
              <a:rPr lang="en-ID" dirty="0">
                <a:solidFill>
                  <a:srgbClr val="002060"/>
                </a:solidFill>
              </a:rPr>
              <a:t> unit </a:t>
            </a:r>
            <a:r>
              <a:rPr lang="en-ID" dirty="0" err="1">
                <a:solidFill>
                  <a:srgbClr val="002060"/>
                </a:solidFill>
              </a:rPr>
              <a:t>berfungsi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dengan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benar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secara</a:t>
            </a:r>
            <a:r>
              <a:rPr lang="en-ID" dirty="0">
                <a:solidFill>
                  <a:srgbClr val="002060"/>
                </a:solidFill>
              </a:rPr>
              <a:t> individual.</a:t>
            </a:r>
          </a:p>
          <a:p>
            <a:pPr marL="0" indent="0"/>
            <a:r>
              <a:rPr lang="en-ID" b="1" dirty="0" err="1">
                <a:solidFill>
                  <a:srgbClr val="002060"/>
                </a:solidFill>
              </a:rPr>
              <a:t>Tujuan</a:t>
            </a:r>
            <a:r>
              <a:rPr lang="en-ID" b="1" dirty="0">
                <a:solidFill>
                  <a:srgbClr val="002060"/>
                </a:solidFill>
              </a:rPr>
              <a:t> Unit Test</a:t>
            </a:r>
          </a:p>
          <a:p>
            <a:pPr marL="0" indent="0"/>
            <a:r>
              <a:rPr lang="en-ID" dirty="0" err="1">
                <a:solidFill>
                  <a:srgbClr val="002060"/>
                </a:solidFill>
              </a:rPr>
              <a:t>Tujuan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dari</a:t>
            </a:r>
            <a:r>
              <a:rPr lang="en-ID" dirty="0">
                <a:solidFill>
                  <a:srgbClr val="002060"/>
                </a:solidFill>
              </a:rPr>
              <a:t> unit test </a:t>
            </a:r>
            <a:r>
              <a:rPr lang="en-ID" dirty="0" err="1">
                <a:solidFill>
                  <a:srgbClr val="002060"/>
                </a:solidFill>
              </a:rPr>
              <a:t>adalah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untuk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mengevaluasi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setiap</a:t>
            </a:r>
            <a:r>
              <a:rPr lang="en-ID" dirty="0">
                <a:solidFill>
                  <a:srgbClr val="002060"/>
                </a:solidFill>
              </a:rPr>
              <a:t> unit program </a:t>
            </a:r>
            <a:r>
              <a:rPr lang="en-ID" dirty="0" err="1">
                <a:solidFill>
                  <a:srgbClr val="002060"/>
                </a:solidFill>
              </a:rPr>
              <a:t>secara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terpisah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untuk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memastikan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bahwa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hasil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dihasilkan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sesuai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dengan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diharapkan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pPr marL="0" indent="0"/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  <p:sp>
        <p:nvSpPr>
          <p:cNvPr id="728" name="Google Shape;728;p52"/>
          <p:cNvSpPr txBox="1">
            <a:spLocks noGrp="1"/>
          </p:cNvSpPr>
          <p:nvPr>
            <p:ph type="subTitle" idx="2"/>
          </p:nvPr>
        </p:nvSpPr>
        <p:spPr>
          <a:xfrm>
            <a:off x="1057861" y="1392252"/>
            <a:ext cx="3254100" cy="3571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Whitebox testing </a:t>
            </a:r>
            <a:r>
              <a:rPr lang="en-US" sz="1300" dirty="0"/>
              <a:t>Ada </a:t>
            </a:r>
            <a:r>
              <a:rPr lang="en-US" sz="1300" dirty="0" err="1"/>
              <a:t>beberapa</a:t>
            </a:r>
            <a:r>
              <a:rPr lang="en-US" sz="1300" dirty="0"/>
              <a:t> </a:t>
            </a:r>
            <a:r>
              <a:rPr lang="en-US" sz="1300" dirty="0" err="1"/>
              <a:t>tujuan</a:t>
            </a:r>
            <a:r>
              <a:rPr lang="en-US" sz="1300" dirty="0"/>
              <a:t> </a:t>
            </a:r>
            <a:r>
              <a:rPr lang="en-US" sz="1300" dirty="0" err="1"/>
              <a:t>bila</a:t>
            </a:r>
            <a:r>
              <a:rPr lang="en-US" sz="1300" dirty="0"/>
              <a:t> Anda </a:t>
            </a:r>
            <a:r>
              <a:rPr lang="en-US" sz="1300" dirty="0" err="1"/>
              <a:t>melakukan</a:t>
            </a:r>
            <a:r>
              <a:rPr lang="en-US" sz="1300" dirty="0"/>
              <a:t> </a:t>
            </a:r>
            <a:r>
              <a:rPr lang="en-US" sz="1300" dirty="0" err="1"/>
              <a:t>pengujian</a:t>
            </a:r>
            <a:r>
              <a:rPr lang="en-US" sz="1300" dirty="0"/>
              <a:t> pada </a:t>
            </a:r>
            <a:r>
              <a:rPr lang="en-US" sz="1300" dirty="0" err="1"/>
              <a:t>perangkat</a:t>
            </a:r>
            <a:r>
              <a:rPr lang="en-US" sz="1300" dirty="0"/>
              <a:t> </a:t>
            </a:r>
            <a:r>
              <a:rPr lang="en-US" sz="1300" dirty="0" err="1"/>
              <a:t>lunak</a:t>
            </a:r>
            <a:r>
              <a:rPr lang="en-US" sz="1300" dirty="0"/>
              <a:t> </a:t>
            </a:r>
            <a:r>
              <a:rPr lang="en-US" sz="1300" dirty="0" err="1"/>
              <a:t>seperti</a:t>
            </a:r>
            <a:r>
              <a:rPr lang="en-US" sz="1300" dirty="0"/>
              <a:t> </a:t>
            </a:r>
            <a:r>
              <a:rPr lang="en-US" sz="1300" dirty="0" err="1"/>
              <a:t>memeriksa</a:t>
            </a:r>
            <a:r>
              <a:rPr lang="en-US" sz="1300" dirty="0"/>
              <a:t> </a:t>
            </a:r>
            <a:r>
              <a:rPr lang="en-US" sz="1300" dirty="0" err="1"/>
              <a:t>sistem</a:t>
            </a:r>
            <a:r>
              <a:rPr lang="en-US" sz="1300" dirty="0"/>
              <a:t> agar </a:t>
            </a:r>
            <a:r>
              <a:rPr lang="en-US" sz="1300" dirty="0" err="1"/>
              <a:t>memenuhi</a:t>
            </a:r>
            <a:r>
              <a:rPr lang="en-US" sz="1300" dirty="0"/>
              <a:t> </a:t>
            </a:r>
            <a:r>
              <a:rPr lang="en-US" sz="1300" dirty="0" err="1"/>
              <a:t>kebutuhan</a:t>
            </a:r>
            <a:r>
              <a:rPr lang="en-US" sz="1300" dirty="0"/>
              <a:t>, </a:t>
            </a:r>
            <a:r>
              <a:rPr lang="en-US" sz="1300" dirty="0" err="1"/>
              <a:t>meningkatkan</a:t>
            </a:r>
            <a:r>
              <a:rPr lang="en-US" sz="1300" dirty="0"/>
              <a:t> </a:t>
            </a:r>
            <a:r>
              <a:rPr lang="en-US" sz="1300" dirty="0" err="1"/>
              <a:t>kualitas</a:t>
            </a:r>
            <a:r>
              <a:rPr lang="en-US" sz="1300" dirty="0"/>
              <a:t> software, error yang </a:t>
            </a:r>
            <a:r>
              <a:rPr lang="en-US" sz="1300" dirty="0" err="1"/>
              <a:t>terjadi</a:t>
            </a:r>
            <a:r>
              <a:rPr lang="en-US" sz="1300" dirty="0"/>
              <a:t> pada software dan </a:t>
            </a:r>
            <a:r>
              <a:rPr lang="en-US" sz="1300" dirty="0" err="1"/>
              <a:t>mengidentifikasi</a:t>
            </a:r>
            <a:r>
              <a:rPr lang="en-US" sz="1300" dirty="0"/>
              <a:t> </a:t>
            </a:r>
            <a:r>
              <a:rPr lang="en-US" sz="1300" dirty="0" err="1"/>
              <a:t>kelemahan</a:t>
            </a:r>
            <a:r>
              <a:rPr lang="en-US" sz="1300" dirty="0"/>
              <a:t>.</a:t>
            </a:r>
          </a:p>
          <a:p>
            <a:pPr marL="0" indent="0"/>
            <a:r>
              <a:rPr lang="en-ID" sz="13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ID" sz="1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Whitebox Testing</a:t>
            </a:r>
          </a:p>
          <a:p>
            <a:pPr marL="0" indent="0"/>
            <a:r>
              <a:rPr lang="en-US" sz="1300" dirty="0"/>
              <a:t>Ada </a:t>
            </a:r>
            <a:r>
              <a:rPr lang="en-US" sz="1300" dirty="0" err="1"/>
              <a:t>beberapa</a:t>
            </a:r>
            <a:r>
              <a:rPr lang="en-US" sz="1300" dirty="0"/>
              <a:t> </a:t>
            </a:r>
            <a:r>
              <a:rPr lang="en-US" sz="1300" dirty="0" err="1"/>
              <a:t>tujuan</a:t>
            </a:r>
            <a:r>
              <a:rPr lang="en-US" sz="1300" dirty="0"/>
              <a:t> </a:t>
            </a:r>
            <a:r>
              <a:rPr lang="en-US" sz="1300" dirty="0" err="1"/>
              <a:t>bila</a:t>
            </a:r>
            <a:r>
              <a:rPr lang="en-US" sz="1300" dirty="0"/>
              <a:t> Anda </a:t>
            </a:r>
            <a:r>
              <a:rPr lang="en-US" sz="1300" dirty="0" err="1"/>
              <a:t>melakukan</a:t>
            </a:r>
            <a:r>
              <a:rPr lang="en-US" sz="1300" dirty="0"/>
              <a:t> </a:t>
            </a:r>
            <a:r>
              <a:rPr lang="en-US" sz="1300" dirty="0" err="1"/>
              <a:t>pengujian</a:t>
            </a:r>
            <a:r>
              <a:rPr lang="en-US" sz="1300" dirty="0"/>
              <a:t> pada </a:t>
            </a:r>
            <a:r>
              <a:rPr lang="en-US" sz="1300" dirty="0" err="1"/>
              <a:t>perangkat</a:t>
            </a:r>
            <a:r>
              <a:rPr lang="en-US" sz="1300" dirty="0"/>
              <a:t> </a:t>
            </a:r>
            <a:r>
              <a:rPr lang="en-US" sz="1300" dirty="0" err="1"/>
              <a:t>lunak</a:t>
            </a:r>
            <a:r>
              <a:rPr lang="en-US" sz="1300" dirty="0"/>
              <a:t> </a:t>
            </a:r>
            <a:r>
              <a:rPr lang="en-US" sz="1300" dirty="0" err="1"/>
              <a:t>seperti</a:t>
            </a:r>
            <a:r>
              <a:rPr lang="en-US" sz="1300" dirty="0"/>
              <a:t> </a:t>
            </a:r>
            <a:r>
              <a:rPr lang="en-US" sz="1300" dirty="0" err="1"/>
              <a:t>memeriksa</a:t>
            </a:r>
            <a:r>
              <a:rPr lang="en-US" sz="1300" dirty="0"/>
              <a:t> </a:t>
            </a:r>
            <a:r>
              <a:rPr lang="en-US" sz="1300" dirty="0" err="1"/>
              <a:t>sistem</a:t>
            </a:r>
            <a:r>
              <a:rPr lang="en-US" sz="1300" dirty="0"/>
              <a:t> agar </a:t>
            </a:r>
            <a:r>
              <a:rPr lang="en-US" sz="1300" dirty="0" err="1"/>
              <a:t>memenuhi</a:t>
            </a:r>
            <a:r>
              <a:rPr lang="en-US" sz="1300" dirty="0"/>
              <a:t> </a:t>
            </a:r>
            <a:r>
              <a:rPr lang="en-US" sz="1300" dirty="0" err="1"/>
              <a:t>kebutuhan</a:t>
            </a:r>
            <a:r>
              <a:rPr lang="en-US" sz="1300" dirty="0"/>
              <a:t>, </a:t>
            </a:r>
            <a:r>
              <a:rPr lang="en-US" sz="1300" dirty="0" err="1"/>
              <a:t>meningkatkan</a:t>
            </a:r>
            <a:r>
              <a:rPr lang="en-US" sz="1300" dirty="0"/>
              <a:t> </a:t>
            </a:r>
            <a:r>
              <a:rPr lang="en-US" sz="1300" dirty="0" err="1"/>
              <a:t>kualitas</a:t>
            </a:r>
            <a:r>
              <a:rPr lang="en-US" sz="1300" dirty="0"/>
              <a:t> software, error yang </a:t>
            </a:r>
            <a:r>
              <a:rPr lang="en-US" sz="1300" dirty="0" err="1"/>
              <a:t>terjadi</a:t>
            </a:r>
            <a:r>
              <a:rPr lang="en-US" sz="1300" dirty="0"/>
              <a:t> pada software dan </a:t>
            </a:r>
            <a:r>
              <a:rPr lang="en-US" sz="1300" dirty="0" err="1"/>
              <a:t>mengidentifikasi</a:t>
            </a:r>
            <a:r>
              <a:rPr lang="en-US" sz="1300" dirty="0"/>
              <a:t> </a:t>
            </a:r>
            <a:r>
              <a:rPr lang="en-US" sz="1300" dirty="0" err="1"/>
              <a:t>kelemahan</a:t>
            </a:r>
            <a:r>
              <a:rPr lang="en-US" sz="1400" dirty="0"/>
              <a:t>.</a:t>
            </a:r>
            <a:br>
              <a:rPr lang="en-US" sz="800" dirty="0"/>
            </a:br>
            <a:endParaRPr lang="en-ID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4D133-A3C3-C74A-B801-EB5B2EE70A1F}"/>
              </a:ext>
            </a:extLst>
          </p:cNvPr>
          <p:cNvSpPr txBox="1"/>
          <p:nvPr/>
        </p:nvSpPr>
        <p:spPr>
          <a:xfrm>
            <a:off x="8725062" y="96184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92EB-F380-4616-8D0E-31DBDE0A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CONTOH IMPLEMENTASI DALAM PYTHON</a:t>
            </a:r>
            <a:endParaRPr lang="en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996CE-69B5-4565-9325-58BC9BD62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0D634-A1FF-4E2E-BAA8-DEFCBB8F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626081"/>
            <a:ext cx="7869180" cy="27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0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25F0-A8E4-45D2-ABDD-B28E996C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42" y="1515647"/>
            <a:ext cx="8680537" cy="742271"/>
          </a:xfrm>
        </p:spPr>
        <p:txBody>
          <a:bodyPr/>
          <a:lstStyle/>
          <a:p>
            <a:r>
              <a:rPr lang="en-ID" sz="2400" dirty="0">
                <a:solidFill>
                  <a:srgbClr val="002060"/>
                </a:solidFill>
              </a:rPr>
              <a:t>CI/CD  (Continuous Integration/Continuous Deployment)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E5D7A63-1F24-4137-802A-5D31EFB4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237" y="2019923"/>
            <a:ext cx="7573522" cy="3001549"/>
          </a:xfrm>
        </p:spPr>
        <p:txBody>
          <a:bodyPr/>
          <a:lstStyle/>
          <a:p>
            <a:r>
              <a:rPr lang="en-ID" b="1" dirty="0" err="1">
                <a:solidFill>
                  <a:srgbClr val="002060"/>
                </a:solidFill>
              </a:rPr>
              <a:t>Pengertian</a:t>
            </a:r>
            <a:r>
              <a:rPr lang="en-ID" b="1" dirty="0">
                <a:solidFill>
                  <a:srgbClr val="002060"/>
                </a:solidFill>
              </a:rPr>
              <a:t> Continuous Integration (CI)</a:t>
            </a:r>
          </a:p>
          <a:p>
            <a:r>
              <a:rPr lang="en-ID" dirty="0">
                <a:solidFill>
                  <a:srgbClr val="002060"/>
                </a:solidFill>
              </a:rPr>
              <a:t>CI </a:t>
            </a:r>
            <a:r>
              <a:rPr lang="en-ID" dirty="0" err="1">
                <a:solidFill>
                  <a:srgbClr val="002060"/>
                </a:solidFill>
              </a:rPr>
              <a:t>adalah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metode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pengembangan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perangkat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lunak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memastikan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penggabungan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kode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sering</a:t>
            </a:r>
            <a:r>
              <a:rPr lang="en-ID" dirty="0">
                <a:solidFill>
                  <a:srgbClr val="002060"/>
                </a:solidFill>
              </a:rPr>
              <a:t>, </a:t>
            </a:r>
            <a:r>
              <a:rPr lang="en-ID" dirty="0" err="1">
                <a:solidFill>
                  <a:srgbClr val="002060"/>
                </a:solidFill>
              </a:rPr>
              <a:t>meminimalkan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konflik</a:t>
            </a:r>
            <a:r>
              <a:rPr lang="en-ID" dirty="0">
                <a:solidFill>
                  <a:srgbClr val="002060"/>
                </a:solidFill>
              </a:rPr>
              <a:t>, dan </a:t>
            </a:r>
            <a:r>
              <a:rPr lang="en-ID" dirty="0" err="1">
                <a:solidFill>
                  <a:srgbClr val="002060"/>
                </a:solidFill>
              </a:rPr>
              <a:t>meningkatkan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kualitas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kode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secara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keseluruhan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r>
              <a:rPr lang="en-ID" b="1" dirty="0" err="1">
                <a:solidFill>
                  <a:srgbClr val="002060"/>
                </a:solidFill>
              </a:rPr>
              <a:t>Pengertian</a:t>
            </a:r>
            <a:r>
              <a:rPr lang="en-ID" b="1" dirty="0">
                <a:solidFill>
                  <a:srgbClr val="002060"/>
                </a:solidFill>
              </a:rPr>
              <a:t> Continuous Deployment (CD)</a:t>
            </a:r>
          </a:p>
          <a:p>
            <a:r>
              <a:rPr lang="en-ID" dirty="0">
                <a:solidFill>
                  <a:srgbClr val="002060"/>
                </a:solidFill>
              </a:rPr>
              <a:t>CD </a:t>
            </a:r>
            <a:r>
              <a:rPr lang="en-ID" dirty="0" err="1">
                <a:solidFill>
                  <a:srgbClr val="002060"/>
                </a:solidFill>
              </a:rPr>
              <a:t>adalah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praktik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menyampaikan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kode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diuji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ke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produksi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secara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otomatis</a:t>
            </a:r>
            <a:r>
              <a:rPr lang="en-ID" dirty="0">
                <a:solidFill>
                  <a:srgbClr val="002060"/>
                </a:solidFill>
              </a:rPr>
              <a:t>, </a:t>
            </a:r>
            <a:r>
              <a:rPr lang="en-ID" dirty="0" err="1">
                <a:solidFill>
                  <a:srgbClr val="002060"/>
                </a:solidFill>
              </a:rPr>
              <a:t>mempercepat</a:t>
            </a:r>
            <a:r>
              <a:rPr lang="en-ID" dirty="0">
                <a:solidFill>
                  <a:srgbClr val="002060"/>
                </a:solidFill>
              </a:rPr>
              <a:t> proses </a:t>
            </a:r>
            <a:r>
              <a:rPr lang="en-ID" dirty="0" err="1">
                <a:solidFill>
                  <a:srgbClr val="002060"/>
                </a:solidFill>
              </a:rPr>
              <a:t>pengiriman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perangkat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lunak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r>
              <a:rPr lang="en-ID" b="1" dirty="0" err="1">
                <a:solidFill>
                  <a:srgbClr val="002060"/>
                </a:solidFill>
              </a:rPr>
              <a:t>Manfaat</a:t>
            </a:r>
            <a:r>
              <a:rPr lang="en-ID" b="1" dirty="0">
                <a:solidFill>
                  <a:srgbClr val="002060"/>
                </a:solidFill>
              </a:rPr>
              <a:t> CI/CD</a:t>
            </a:r>
          </a:p>
          <a:p>
            <a:r>
              <a:rPr lang="en-ID" dirty="0" err="1">
                <a:solidFill>
                  <a:srgbClr val="002060"/>
                </a:solidFill>
              </a:rPr>
              <a:t>Keuntungan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menggunakan</a:t>
            </a:r>
            <a:r>
              <a:rPr lang="en-ID" dirty="0">
                <a:solidFill>
                  <a:srgbClr val="002060"/>
                </a:solidFill>
              </a:rPr>
              <a:t> CI/CD </a:t>
            </a:r>
            <a:r>
              <a:rPr lang="en-ID" dirty="0" err="1">
                <a:solidFill>
                  <a:srgbClr val="002060"/>
                </a:solidFill>
              </a:rPr>
              <a:t>dalam</a:t>
            </a:r>
            <a:r>
              <a:rPr lang="en-ID" dirty="0">
                <a:solidFill>
                  <a:srgbClr val="002060"/>
                </a:solidFill>
              </a:rPr>
              <a:t> project Python </a:t>
            </a:r>
            <a:r>
              <a:rPr lang="en-ID" dirty="0" err="1">
                <a:solidFill>
                  <a:srgbClr val="002060"/>
                </a:solidFill>
              </a:rPr>
              <a:t>meliputi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pengurangan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risiko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penyebaran</a:t>
            </a:r>
            <a:r>
              <a:rPr lang="en-ID" dirty="0">
                <a:solidFill>
                  <a:srgbClr val="002060"/>
                </a:solidFill>
              </a:rPr>
              <a:t>, </a:t>
            </a:r>
            <a:r>
              <a:rPr lang="en-ID" dirty="0" err="1">
                <a:solidFill>
                  <a:srgbClr val="002060"/>
                </a:solidFill>
              </a:rPr>
              <a:t>peningkatan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kolaborasi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tim</a:t>
            </a:r>
            <a:r>
              <a:rPr lang="en-ID" dirty="0">
                <a:solidFill>
                  <a:srgbClr val="002060"/>
                </a:solidFill>
              </a:rPr>
              <a:t>, dan </a:t>
            </a:r>
            <a:r>
              <a:rPr lang="en-ID" dirty="0" err="1">
                <a:solidFill>
                  <a:srgbClr val="002060"/>
                </a:solidFill>
              </a:rPr>
              <a:t>pengiriman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lebih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cepat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ke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pengguna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akhir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pPr marL="269875" indent="0"/>
            <a:endParaRPr lang="en-ID" dirty="0"/>
          </a:p>
        </p:txBody>
      </p:sp>
      <p:pic>
        <p:nvPicPr>
          <p:cNvPr id="5" name="Picture Placeholder 33">
            <a:extLst>
              <a:ext uri="{FF2B5EF4-FFF2-40B4-BE49-F238E27FC236}">
                <a16:creationId xmlns:a16="http://schemas.microsoft.com/office/drawing/2014/main" id="{AEBB29E1-9BD7-8449-8A23-ACDDDCC7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700" b="36700"/>
          <a:stretch>
            <a:fillRect/>
          </a:stretch>
        </p:blipFill>
        <p:spPr>
          <a:xfrm flipH="1">
            <a:off x="-4" y="-1"/>
            <a:ext cx="9144004" cy="15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9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50A-CB2E-453A-9CFB-E086E588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LANGKAH </a:t>
            </a:r>
            <a:r>
              <a:rPr lang="en-US" sz="1800" dirty="0" err="1"/>
              <a:t>LANGKAH</a:t>
            </a:r>
            <a:r>
              <a:rPr lang="en-US" sz="1800" dirty="0"/>
              <a:t> KONFIGURASI UNTUK PROJECT PYTHON</a:t>
            </a:r>
            <a:endParaRPr lang="en-ID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4726C-5B2C-4AF2-A36B-A383E07D6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70" y="1307492"/>
            <a:ext cx="3605379" cy="2528515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D" dirty="0" err="1"/>
              <a:t>Instalasi</a:t>
            </a:r>
            <a:r>
              <a:rPr lang="en-ID" dirty="0"/>
              <a:t> Jenkins: Instal Jenkins di server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Anda.</a:t>
            </a:r>
          </a:p>
          <a:p>
            <a:pPr marL="482600" indent="-342900">
              <a:buFont typeface="+mj-lt"/>
              <a:buAutoNum type="arabicPeriod"/>
            </a:pPr>
            <a:r>
              <a:rPr lang="en-ID" dirty="0" err="1"/>
              <a:t>Konfigurasi</a:t>
            </a:r>
            <a:r>
              <a:rPr lang="en-ID" dirty="0"/>
              <a:t> Plugin Jenkins: Instal plugin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Python, </a:t>
            </a:r>
            <a:r>
              <a:rPr lang="en-ID" dirty="0" err="1"/>
              <a:t>seperti</a:t>
            </a:r>
            <a:r>
              <a:rPr lang="en-ID" dirty="0"/>
              <a:t> "Pipeline," "Git," "Python," dan "</a:t>
            </a:r>
            <a:r>
              <a:rPr lang="en-ID" dirty="0" err="1"/>
              <a:t>Virtualenv</a:t>
            </a:r>
            <a:r>
              <a:rPr lang="en-ID" dirty="0"/>
              <a:t>."</a:t>
            </a:r>
          </a:p>
          <a:p>
            <a:pPr marL="482600" indent="-342900">
              <a:buFont typeface="+mj-lt"/>
              <a:buAutoNum type="arabicPeriod"/>
            </a:pPr>
            <a:r>
              <a:rPr lang="en-ID" dirty="0"/>
              <a:t>Buat </a:t>
            </a:r>
            <a:r>
              <a:rPr lang="en-ID" dirty="0" err="1"/>
              <a:t>Jenkinsfile</a:t>
            </a:r>
            <a:r>
              <a:rPr lang="en-ID" dirty="0"/>
              <a:t>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file </a:t>
            </a:r>
            <a:r>
              <a:rPr lang="en-ID" dirty="0" err="1"/>
              <a:t>konfigurasi</a:t>
            </a:r>
            <a:r>
              <a:rPr lang="en-ID" dirty="0"/>
              <a:t> CI/CD yang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Jenkins.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F6A20-F093-4293-ABE7-B5E6AE45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562" y="1593842"/>
            <a:ext cx="3556539" cy="326620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4D00090-668F-49D5-A22A-2EAF9738B50A}"/>
              </a:ext>
            </a:extLst>
          </p:cNvPr>
          <p:cNvSpPr txBox="1">
            <a:spLocks/>
          </p:cNvSpPr>
          <p:nvPr/>
        </p:nvSpPr>
        <p:spPr>
          <a:xfrm>
            <a:off x="4658857" y="951869"/>
            <a:ext cx="3605379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pPr marL="139700" indent="0" algn="ctr"/>
            <a:r>
              <a:rPr lang="en-ID" b="1" dirty="0" err="1"/>
              <a:t>Berikut</a:t>
            </a:r>
            <a:r>
              <a:rPr lang="en-ID" b="1" dirty="0"/>
              <a:t> </a:t>
            </a:r>
            <a:r>
              <a:rPr lang="en-ID" b="1" dirty="0" err="1"/>
              <a:t>contoh</a:t>
            </a:r>
            <a:r>
              <a:rPr lang="en-ID" b="1" dirty="0"/>
              <a:t> </a:t>
            </a:r>
            <a:r>
              <a:rPr lang="en-ID" b="1" dirty="0" err="1"/>
              <a:t>sederhana</a:t>
            </a:r>
            <a:r>
              <a:rPr lang="en-ID" b="1" dirty="0"/>
              <a:t> </a:t>
            </a:r>
            <a:r>
              <a:rPr lang="en-ID" b="1" dirty="0" err="1"/>
              <a:t>Jenkinsfile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proyek</a:t>
            </a:r>
            <a:r>
              <a:rPr lang="en-ID" b="1" dirty="0"/>
              <a:t> Python :</a:t>
            </a:r>
          </a:p>
        </p:txBody>
      </p:sp>
    </p:spTree>
    <p:extLst>
      <p:ext uri="{BB962C8B-B14F-4D97-AF65-F5344CB8AC3E}">
        <p14:creationId xmlns:p14="http://schemas.microsoft.com/office/powerpoint/2010/main" val="276299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8"/>
          <p:cNvSpPr txBox="1">
            <a:spLocks noGrp="1"/>
          </p:cNvSpPr>
          <p:nvPr>
            <p:ph type="body" idx="1"/>
          </p:nvPr>
        </p:nvSpPr>
        <p:spPr>
          <a:xfrm>
            <a:off x="720000" y="424049"/>
            <a:ext cx="7704000" cy="723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Ini </a:t>
            </a:r>
            <a:r>
              <a:rPr lang="en-US" dirty="0" err="1">
                <a:solidFill>
                  <a:srgbClr val="002060"/>
                </a:solidFill>
              </a:rPr>
              <a:t>adalah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langkah-langkah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umum</a:t>
            </a:r>
            <a:r>
              <a:rPr lang="en-US" dirty="0">
                <a:solidFill>
                  <a:srgbClr val="002060"/>
                </a:solidFill>
              </a:rPr>
              <a:t> untuk </a:t>
            </a:r>
            <a:r>
              <a:rPr lang="en-US" dirty="0" err="1">
                <a:solidFill>
                  <a:srgbClr val="002060"/>
                </a:solidFill>
              </a:rPr>
              <a:t>mengkonfigurasi</a:t>
            </a:r>
            <a:r>
              <a:rPr lang="en-US" dirty="0">
                <a:solidFill>
                  <a:srgbClr val="002060"/>
                </a:solidFill>
              </a:rPr>
              <a:t> CI/CD </a:t>
            </a:r>
            <a:r>
              <a:rPr lang="en-US" dirty="0" err="1">
                <a:solidFill>
                  <a:srgbClr val="002060"/>
                </a:solidFill>
              </a:rPr>
              <a:t>dalam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proyek</a:t>
            </a:r>
            <a:r>
              <a:rPr lang="en-US" dirty="0">
                <a:solidFill>
                  <a:srgbClr val="002060"/>
                </a:solidFill>
              </a:rPr>
              <a:t> Python </a:t>
            </a:r>
            <a:r>
              <a:rPr lang="en-US" dirty="0" err="1">
                <a:solidFill>
                  <a:srgbClr val="002060"/>
                </a:solidFill>
              </a:rPr>
              <a:t>menggunakan</a:t>
            </a:r>
            <a:r>
              <a:rPr lang="en-US" dirty="0">
                <a:solidFill>
                  <a:srgbClr val="002060"/>
                </a:solidFill>
              </a:rPr>
              <a:t> Jenkins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7D9E8-F935-364C-803F-29C235D8133A}"/>
              </a:ext>
            </a:extLst>
          </p:cNvPr>
          <p:cNvSpPr txBox="1"/>
          <p:nvPr/>
        </p:nvSpPr>
        <p:spPr>
          <a:xfrm>
            <a:off x="658216" y="1147098"/>
            <a:ext cx="831091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Jenkins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Pastikan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Anda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plugin yang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diperlukan</a:t>
            </a:r>
            <a:r>
              <a:rPr lang="en-ID" dirty="0">
                <a:solidFill>
                  <a:srgbClr val="002060"/>
                </a:solidFill>
                <a:latin typeface="Söhne"/>
              </a:rPr>
              <a:t>.</a:t>
            </a:r>
            <a:endParaRPr lang="en-ID" b="0" i="0" dirty="0">
              <a:solidFill>
                <a:srgbClr val="002060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Membuat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Proyek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Jenkins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Buat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proyek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Jenkins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baru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Gunakan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jenis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proyek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sesuai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Source Code Management (SCM)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Setel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SCM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proyek</a:t>
            </a:r>
            <a:r>
              <a:rPr lang="en-ID" dirty="0">
                <a:solidFill>
                  <a:srgbClr val="002060"/>
                </a:solidFill>
                <a:latin typeface="Söhne"/>
              </a:rPr>
              <a:t>.</a:t>
            </a:r>
            <a:endParaRPr lang="en-ID" b="0" i="0" dirty="0">
              <a:solidFill>
                <a:srgbClr val="002060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Build Step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Tambahkan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langkah-langkah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build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menghasilkan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artefak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Python.</a:t>
            </a: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Post-Build Actions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Tambahkan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tindakan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harus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diambil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setelah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proses build.</a:t>
            </a: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Autentikasi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dan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Otorisasi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Pastikan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Jenkins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diintegrasikan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alat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manajemen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akses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keamanan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sesuai</a:t>
            </a:r>
            <a:r>
              <a:rPr lang="en-ID" dirty="0">
                <a:solidFill>
                  <a:srgbClr val="002060"/>
                </a:solidFill>
                <a:latin typeface="Söhne"/>
              </a:rPr>
              <a:t>.</a:t>
            </a:r>
            <a:endParaRPr lang="en-ID" b="0" i="0" dirty="0">
              <a:solidFill>
                <a:srgbClr val="002060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Node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Agen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(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Opsional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)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Jika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beberapa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node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agen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Jenkins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mengonfigurasi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proyek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menjalankan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langkah-langkah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build di node yang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sesuai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Integrasi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dengan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Sistem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Manajemen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Versi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(VCS)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Pastikan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mengintegrasikan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Jenkins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sistem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manajemen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 (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Git).</a:t>
            </a: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Notifikasi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(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Opsional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)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Atur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notifikasi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mendapatkan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laporan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tentang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hasil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build,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email,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pesan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Slack,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pemberitahuan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lainnya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Uji dan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Validasi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Sebelum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mengimplementasikan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CI/CD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ke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proyek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Python,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pastikan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Jenkins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bekerja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baik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Implementasi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Continous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Deployment (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Opsional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)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:Jika juga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ingin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mengotomatisasi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proses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implementasi</a:t>
            </a:r>
            <a:r>
              <a:rPr lang="en-ID" dirty="0">
                <a:solidFill>
                  <a:srgbClr val="002060"/>
                </a:solidFill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mengintegrasikan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alat-alat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Ansible, Docker, Kubernetes,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alat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lain.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0"/>
          <p:cNvSpPr txBox="1">
            <a:spLocks noGrp="1"/>
          </p:cNvSpPr>
          <p:nvPr>
            <p:ph type="title"/>
          </p:nvPr>
        </p:nvSpPr>
        <p:spPr>
          <a:xfrm>
            <a:off x="3989855" y="505001"/>
            <a:ext cx="4534200" cy="951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KESIMPULAN</a:t>
            </a:r>
            <a:endParaRPr sz="4800" dirty="0"/>
          </a:p>
        </p:txBody>
      </p:sp>
      <p:sp>
        <p:nvSpPr>
          <p:cNvPr id="48" name="Google Shape;660;p50">
            <a:extLst>
              <a:ext uri="{FF2B5EF4-FFF2-40B4-BE49-F238E27FC236}">
                <a16:creationId xmlns:a16="http://schemas.microsoft.com/office/drawing/2014/main" id="{AE0BEE6D-3FC9-6849-BB87-C3FE96D07F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07949" y="1784947"/>
            <a:ext cx="5160061" cy="303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sz="1400" b="1" dirty="0"/>
              <a:t>Whitebox testing dan CI/CD </a:t>
            </a:r>
            <a:r>
              <a:rPr lang="en-ID" sz="1400" b="1" dirty="0" err="1"/>
              <a:t>penting</a:t>
            </a:r>
            <a:r>
              <a:rPr lang="en-ID" sz="1400" b="1" dirty="0"/>
              <a:t> </a:t>
            </a:r>
            <a:r>
              <a:rPr lang="en-ID" sz="1400" b="1" dirty="0" err="1"/>
              <a:t>dalam</a:t>
            </a:r>
            <a:r>
              <a:rPr lang="en-ID" sz="1400" b="1" dirty="0"/>
              <a:t> </a:t>
            </a:r>
            <a:r>
              <a:rPr lang="en-ID" sz="1400" b="1" dirty="0" err="1"/>
              <a:t>pengembangan</a:t>
            </a:r>
            <a:r>
              <a:rPr lang="en-ID" sz="1400" b="1" dirty="0"/>
              <a:t> </a:t>
            </a:r>
            <a:r>
              <a:rPr lang="en-ID" sz="1400" b="1" dirty="0" err="1"/>
              <a:t>perangkat</a:t>
            </a:r>
            <a:r>
              <a:rPr lang="en-ID" sz="1400" b="1" dirty="0"/>
              <a:t> </a:t>
            </a:r>
            <a:r>
              <a:rPr lang="en-ID" sz="1400" b="1" dirty="0" err="1"/>
              <a:t>lunak</a:t>
            </a:r>
            <a:r>
              <a:rPr lang="en-ID" sz="1400" b="1" dirty="0"/>
              <a:t>.</a:t>
            </a:r>
          </a:p>
          <a:p>
            <a:pPr algn="l"/>
            <a:r>
              <a:rPr lang="en-ID" sz="1400" dirty="0" err="1"/>
              <a:t>Mereka</a:t>
            </a:r>
            <a:r>
              <a:rPr lang="en-ID" sz="1400" dirty="0"/>
              <a:t> </a:t>
            </a:r>
            <a:r>
              <a:rPr lang="en-ID" sz="1400" dirty="0" err="1"/>
              <a:t>sangat</a:t>
            </a:r>
            <a:r>
              <a:rPr lang="en-ID" sz="1400" dirty="0"/>
              <a:t> </a:t>
            </a:r>
            <a:r>
              <a:rPr lang="en-ID" sz="1400" dirty="0" err="1"/>
              <a:t>membantu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kualitas</a:t>
            </a:r>
            <a:r>
              <a:rPr lang="en-ID" sz="1400" dirty="0"/>
              <a:t>, </a:t>
            </a:r>
            <a:r>
              <a:rPr lang="en-ID" sz="1400" dirty="0" err="1"/>
              <a:t>efisiensi</a:t>
            </a:r>
            <a:r>
              <a:rPr lang="en-ID" sz="1400" dirty="0"/>
              <a:t> dan </a:t>
            </a:r>
            <a:r>
              <a:rPr lang="en-ID" sz="1400" dirty="0" err="1"/>
              <a:t>efektivitas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pengembangan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lunak</a:t>
            </a:r>
            <a:r>
              <a:rPr lang="en-ID" sz="1400" dirty="0"/>
              <a:t>.</a:t>
            </a:r>
          </a:p>
          <a:p>
            <a:pPr algn="l"/>
            <a:endParaRPr lang="en-ID" sz="1400" b="1" dirty="0"/>
          </a:p>
          <a:p>
            <a:pPr algn="l"/>
            <a:r>
              <a:rPr lang="en-ID" sz="1400" b="1" dirty="0" err="1"/>
              <a:t>Implementasi</a:t>
            </a:r>
            <a:r>
              <a:rPr lang="en-ID" sz="1400" b="1" dirty="0"/>
              <a:t> Whitebox testing dan CI/CD </a:t>
            </a:r>
            <a:r>
              <a:rPr lang="en-ID" sz="1400" b="1" dirty="0" err="1"/>
              <a:t>dapat</a:t>
            </a:r>
            <a:r>
              <a:rPr lang="en-ID" sz="1400" b="1" dirty="0"/>
              <a:t> </a:t>
            </a:r>
            <a:r>
              <a:rPr lang="en-ID" sz="1400" b="1" dirty="0" err="1"/>
              <a:t>meningkatkan</a:t>
            </a:r>
            <a:r>
              <a:rPr lang="en-ID" sz="1400" b="1" dirty="0"/>
              <a:t> </a:t>
            </a:r>
            <a:r>
              <a:rPr lang="en-ID" sz="1400" b="1" dirty="0" err="1"/>
              <a:t>kualitas</a:t>
            </a:r>
            <a:r>
              <a:rPr lang="en-ID" sz="1400" b="1" dirty="0"/>
              <a:t> code dan </a:t>
            </a:r>
            <a:r>
              <a:rPr lang="en-ID" sz="1400" b="1" dirty="0" err="1"/>
              <a:t>memastikan</a:t>
            </a:r>
            <a:r>
              <a:rPr lang="en-ID" sz="1400" b="1" dirty="0"/>
              <a:t> </a:t>
            </a:r>
            <a:r>
              <a:rPr lang="en-ID" sz="1400" b="1" dirty="0" err="1"/>
              <a:t>produk</a:t>
            </a:r>
            <a:r>
              <a:rPr lang="en-ID" sz="1400" b="1" dirty="0"/>
              <a:t> yang </a:t>
            </a:r>
            <a:r>
              <a:rPr lang="en-ID" sz="1400" b="1" dirty="0" err="1"/>
              <a:t>memiliki</a:t>
            </a:r>
            <a:r>
              <a:rPr lang="en-ID" sz="1400" b="1" dirty="0"/>
              <a:t> </a:t>
            </a:r>
            <a:r>
              <a:rPr lang="en-ID" sz="1400" b="1" dirty="0" err="1"/>
              <a:t>performa</a:t>
            </a:r>
            <a:r>
              <a:rPr lang="en-ID" sz="1400" b="1" dirty="0"/>
              <a:t> </a:t>
            </a:r>
            <a:r>
              <a:rPr lang="en-ID" sz="1400" b="1" dirty="0" err="1"/>
              <a:t>lebih</a:t>
            </a:r>
            <a:r>
              <a:rPr lang="en-ID" sz="1400" b="1" dirty="0"/>
              <a:t> </a:t>
            </a:r>
            <a:r>
              <a:rPr lang="en-ID" sz="1400" b="1" dirty="0" err="1"/>
              <a:t>baik</a:t>
            </a:r>
            <a:r>
              <a:rPr lang="en-ID" sz="1400" b="1" dirty="0"/>
              <a:t>.</a:t>
            </a:r>
          </a:p>
          <a:p>
            <a:pPr algn="l"/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proyek</a:t>
            </a:r>
            <a:r>
              <a:rPr lang="en-ID" sz="1400" dirty="0"/>
              <a:t> Python, </a:t>
            </a:r>
            <a:r>
              <a:rPr lang="en-ID" sz="1400" dirty="0" err="1"/>
              <a:t>ada</a:t>
            </a:r>
            <a:r>
              <a:rPr lang="en-ID" sz="1400" dirty="0"/>
              <a:t> </a:t>
            </a:r>
            <a:r>
              <a:rPr lang="en-ID" sz="1400" dirty="0" err="1"/>
              <a:t>banyak</a:t>
            </a:r>
            <a:r>
              <a:rPr lang="en-ID" sz="1400" dirty="0"/>
              <a:t> </a:t>
            </a:r>
            <a:r>
              <a:rPr lang="en-ID" sz="1400" dirty="0" err="1"/>
              <a:t>alat</a:t>
            </a:r>
            <a:r>
              <a:rPr lang="en-ID" sz="1400" dirty="0"/>
              <a:t> dan </a:t>
            </a:r>
            <a:r>
              <a:rPr lang="en-ID" sz="1400" dirty="0" err="1"/>
              <a:t>sumber</a:t>
            </a:r>
            <a:r>
              <a:rPr lang="en-ID" sz="1400" dirty="0"/>
              <a:t> </a:t>
            </a:r>
            <a:r>
              <a:rPr lang="en-ID" sz="1400" dirty="0" err="1"/>
              <a:t>bermanfaat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membantu</a:t>
            </a:r>
            <a:r>
              <a:rPr lang="en-ID" sz="1400" dirty="0"/>
              <a:t> developer </a:t>
            </a:r>
            <a:r>
              <a:rPr lang="en-ID" sz="1400" dirty="0" err="1"/>
              <a:t>melaksanakan</a:t>
            </a:r>
            <a:r>
              <a:rPr lang="en-ID" sz="1400" dirty="0"/>
              <a:t> </a:t>
            </a:r>
            <a:r>
              <a:rPr lang="en-ID" sz="1400" dirty="0" err="1"/>
              <a:t>praktik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baik</a:t>
            </a:r>
            <a:r>
              <a:rPr lang="en-ID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grpSp>
        <p:nvGrpSpPr>
          <p:cNvPr id="661" name="Google Shape;661;p50"/>
          <p:cNvGrpSpPr/>
          <p:nvPr/>
        </p:nvGrpSpPr>
        <p:grpSpPr>
          <a:xfrm>
            <a:off x="-922628" y="-5087473"/>
            <a:ext cx="3612911" cy="4295371"/>
            <a:chOff x="232404" y="523763"/>
            <a:chExt cx="3612911" cy="4946625"/>
          </a:xfrm>
        </p:grpSpPr>
        <p:sp>
          <p:nvSpPr>
            <p:cNvPr id="662" name="Google Shape;662;p50"/>
            <p:cNvSpPr/>
            <p:nvPr/>
          </p:nvSpPr>
          <p:spPr>
            <a:xfrm>
              <a:off x="499856" y="1283869"/>
              <a:ext cx="2840628" cy="4186519"/>
            </a:xfrm>
            <a:custGeom>
              <a:avLst/>
              <a:gdLst/>
              <a:ahLst/>
              <a:cxnLst/>
              <a:rect l="l" t="t" r="r" b="b"/>
              <a:pathLst>
                <a:path w="19522" h="28772" extrusionOk="0">
                  <a:moveTo>
                    <a:pt x="7618" y="0"/>
                  </a:moveTo>
                  <a:cubicBezTo>
                    <a:pt x="7467" y="0"/>
                    <a:pt x="7275" y="51"/>
                    <a:pt x="7005" y="188"/>
                  </a:cubicBezTo>
                  <a:cubicBezTo>
                    <a:pt x="5795" y="800"/>
                    <a:pt x="5644" y="210"/>
                    <a:pt x="4717" y="1389"/>
                  </a:cubicBezTo>
                  <a:cubicBezTo>
                    <a:pt x="4357" y="1846"/>
                    <a:pt x="3566" y="1599"/>
                    <a:pt x="2657" y="2859"/>
                  </a:cubicBezTo>
                  <a:cubicBezTo>
                    <a:pt x="2069" y="3677"/>
                    <a:pt x="1214" y="3186"/>
                    <a:pt x="1117" y="4298"/>
                  </a:cubicBezTo>
                  <a:cubicBezTo>
                    <a:pt x="1020" y="5409"/>
                    <a:pt x="235" y="5245"/>
                    <a:pt x="201" y="6456"/>
                  </a:cubicBezTo>
                  <a:cubicBezTo>
                    <a:pt x="169" y="7665"/>
                    <a:pt x="626" y="7533"/>
                    <a:pt x="626" y="8024"/>
                  </a:cubicBezTo>
                  <a:cubicBezTo>
                    <a:pt x="626" y="8514"/>
                    <a:pt x="1" y="8808"/>
                    <a:pt x="199" y="9886"/>
                  </a:cubicBezTo>
                  <a:cubicBezTo>
                    <a:pt x="397" y="10965"/>
                    <a:pt x="592" y="10410"/>
                    <a:pt x="821" y="11162"/>
                  </a:cubicBezTo>
                  <a:cubicBezTo>
                    <a:pt x="1050" y="11913"/>
                    <a:pt x="262" y="12061"/>
                    <a:pt x="594" y="12854"/>
                  </a:cubicBezTo>
                  <a:cubicBezTo>
                    <a:pt x="925" y="13649"/>
                    <a:pt x="1312" y="12894"/>
                    <a:pt x="1770" y="13711"/>
                  </a:cubicBezTo>
                  <a:cubicBezTo>
                    <a:pt x="2227" y="14529"/>
                    <a:pt x="1871" y="14658"/>
                    <a:pt x="2231" y="15312"/>
                  </a:cubicBezTo>
                  <a:cubicBezTo>
                    <a:pt x="2391" y="15602"/>
                    <a:pt x="2562" y="15625"/>
                    <a:pt x="2729" y="15625"/>
                  </a:cubicBezTo>
                  <a:cubicBezTo>
                    <a:pt x="2760" y="15625"/>
                    <a:pt x="2791" y="15624"/>
                    <a:pt x="2822" y="15624"/>
                  </a:cubicBezTo>
                  <a:cubicBezTo>
                    <a:pt x="2998" y="15624"/>
                    <a:pt x="3167" y="15650"/>
                    <a:pt x="3310" y="15999"/>
                  </a:cubicBezTo>
                  <a:cubicBezTo>
                    <a:pt x="4026" y="17751"/>
                    <a:pt x="5196" y="18029"/>
                    <a:pt x="5868" y="18029"/>
                  </a:cubicBezTo>
                  <a:cubicBezTo>
                    <a:pt x="6181" y="18029"/>
                    <a:pt x="6386" y="17969"/>
                    <a:pt x="6386" y="17969"/>
                  </a:cubicBezTo>
                  <a:lnTo>
                    <a:pt x="6386" y="17969"/>
                  </a:lnTo>
                  <a:cubicBezTo>
                    <a:pt x="7676" y="19626"/>
                    <a:pt x="6561" y="21966"/>
                    <a:pt x="5464" y="23353"/>
                  </a:cubicBezTo>
                  <a:cubicBezTo>
                    <a:pt x="4565" y="24488"/>
                    <a:pt x="3823" y="25439"/>
                    <a:pt x="3577" y="26532"/>
                  </a:cubicBezTo>
                  <a:cubicBezTo>
                    <a:pt x="3228" y="28085"/>
                    <a:pt x="8297" y="28772"/>
                    <a:pt x="11827" y="28772"/>
                  </a:cubicBezTo>
                  <a:cubicBezTo>
                    <a:pt x="13820" y="28772"/>
                    <a:pt x="15322" y="28553"/>
                    <a:pt x="15081" y="28147"/>
                  </a:cubicBezTo>
                  <a:cubicBezTo>
                    <a:pt x="14413" y="27024"/>
                    <a:pt x="12562" y="24959"/>
                    <a:pt x="12319" y="23472"/>
                  </a:cubicBezTo>
                  <a:cubicBezTo>
                    <a:pt x="12076" y="21985"/>
                    <a:pt x="13022" y="18827"/>
                    <a:pt x="13478" y="18523"/>
                  </a:cubicBezTo>
                  <a:cubicBezTo>
                    <a:pt x="13630" y="18422"/>
                    <a:pt x="13778" y="18378"/>
                    <a:pt x="13965" y="18378"/>
                  </a:cubicBezTo>
                  <a:cubicBezTo>
                    <a:pt x="14339" y="18378"/>
                    <a:pt x="14866" y="18553"/>
                    <a:pt x="15877" y="18797"/>
                  </a:cubicBezTo>
                  <a:cubicBezTo>
                    <a:pt x="16281" y="18894"/>
                    <a:pt x="16621" y="18935"/>
                    <a:pt x="16905" y="18935"/>
                  </a:cubicBezTo>
                  <a:cubicBezTo>
                    <a:pt x="17690" y="18935"/>
                    <a:pt x="18058" y="18623"/>
                    <a:pt x="18214" y="18310"/>
                  </a:cubicBezTo>
                  <a:cubicBezTo>
                    <a:pt x="18427" y="17885"/>
                    <a:pt x="18494" y="16571"/>
                    <a:pt x="18784" y="16396"/>
                  </a:cubicBezTo>
                  <a:cubicBezTo>
                    <a:pt x="19251" y="16115"/>
                    <a:pt x="19004" y="15666"/>
                    <a:pt x="18977" y="15444"/>
                  </a:cubicBezTo>
                  <a:cubicBezTo>
                    <a:pt x="19080" y="15281"/>
                    <a:pt x="19313" y="15086"/>
                    <a:pt x="19240" y="14745"/>
                  </a:cubicBezTo>
                  <a:cubicBezTo>
                    <a:pt x="19200" y="14554"/>
                    <a:pt x="18701" y="14273"/>
                    <a:pt x="18701" y="14091"/>
                  </a:cubicBezTo>
                  <a:cubicBezTo>
                    <a:pt x="18701" y="13908"/>
                    <a:pt x="19460" y="13847"/>
                    <a:pt x="19491" y="13484"/>
                  </a:cubicBezTo>
                  <a:cubicBezTo>
                    <a:pt x="19522" y="13120"/>
                    <a:pt x="18823" y="12330"/>
                    <a:pt x="18216" y="11602"/>
                  </a:cubicBezTo>
                  <a:cubicBezTo>
                    <a:pt x="17609" y="10873"/>
                    <a:pt x="17699" y="10083"/>
                    <a:pt x="17852" y="9022"/>
                  </a:cubicBezTo>
                  <a:cubicBezTo>
                    <a:pt x="17997" y="8007"/>
                    <a:pt x="17614" y="6992"/>
                    <a:pt x="16495" y="5872"/>
                  </a:cubicBezTo>
                  <a:cubicBezTo>
                    <a:pt x="17138" y="5074"/>
                    <a:pt x="16307" y="3761"/>
                    <a:pt x="15436" y="3761"/>
                  </a:cubicBezTo>
                  <a:cubicBezTo>
                    <a:pt x="15382" y="3761"/>
                    <a:pt x="15328" y="3766"/>
                    <a:pt x="15275" y="3777"/>
                  </a:cubicBezTo>
                  <a:cubicBezTo>
                    <a:pt x="15275" y="3777"/>
                    <a:pt x="15600" y="2094"/>
                    <a:pt x="13864" y="2094"/>
                  </a:cubicBezTo>
                  <a:cubicBezTo>
                    <a:pt x="13773" y="2094"/>
                    <a:pt x="13677" y="2099"/>
                    <a:pt x="13575" y="2109"/>
                  </a:cubicBezTo>
                  <a:cubicBezTo>
                    <a:pt x="13575" y="2109"/>
                    <a:pt x="13478" y="936"/>
                    <a:pt x="12004" y="936"/>
                  </a:cubicBezTo>
                  <a:cubicBezTo>
                    <a:pt x="11874" y="936"/>
                    <a:pt x="11734" y="945"/>
                    <a:pt x="11582" y="965"/>
                  </a:cubicBezTo>
                  <a:cubicBezTo>
                    <a:pt x="11552" y="969"/>
                    <a:pt x="11524" y="971"/>
                    <a:pt x="11496" y="971"/>
                  </a:cubicBezTo>
                  <a:cubicBezTo>
                    <a:pt x="10925" y="971"/>
                    <a:pt x="10733" y="188"/>
                    <a:pt x="9857" y="188"/>
                  </a:cubicBezTo>
                  <a:cubicBezTo>
                    <a:pt x="9695" y="188"/>
                    <a:pt x="9509" y="214"/>
                    <a:pt x="9293" y="278"/>
                  </a:cubicBezTo>
                  <a:cubicBezTo>
                    <a:pt x="9054" y="349"/>
                    <a:pt x="8865" y="377"/>
                    <a:pt x="8710" y="377"/>
                  </a:cubicBezTo>
                  <a:cubicBezTo>
                    <a:pt x="8139" y="377"/>
                    <a:pt x="8031" y="0"/>
                    <a:pt x="761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3" name="Google Shape;663;p50"/>
            <p:cNvGrpSpPr/>
            <p:nvPr/>
          </p:nvGrpSpPr>
          <p:grpSpPr>
            <a:xfrm>
              <a:off x="964871" y="1006756"/>
              <a:ext cx="506086" cy="648737"/>
              <a:chOff x="507150" y="777325"/>
              <a:chExt cx="358773" cy="459901"/>
            </a:xfrm>
          </p:grpSpPr>
          <p:sp>
            <p:nvSpPr>
              <p:cNvPr id="664" name="Google Shape;664;p50"/>
              <p:cNvSpPr/>
              <p:nvPr/>
            </p:nvSpPr>
            <p:spPr>
              <a:xfrm>
                <a:off x="760153" y="1136576"/>
                <a:ext cx="105770" cy="100651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93" extrusionOk="0">
                    <a:moveTo>
                      <a:pt x="911" y="161"/>
                    </a:moveTo>
                    <a:cubicBezTo>
                      <a:pt x="913" y="162"/>
                      <a:pt x="915" y="164"/>
                      <a:pt x="917" y="165"/>
                    </a:cubicBezTo>
                    <a:cubicBezTo>
                      <a:pt x="1495" y="382"/>
                      <a:pt x="1480" y="1317"/>
                      <a:pt x="816" y="1317"/>
                    </a:cubicBezTo>
                    <a:cubicBezTo>
                      <a:pt x="797" y="1317"/>
                      <a:pt x="777" y="1316"/>
                      <a:pt x="757" y="1314"/>
                    </a:cubicBezTo>
                    <a:cubicBezTo>
                      <a:pt x="473" y="1293"/>
                      <a:pt x="211" y="1093"/>
                      <a:pt x="212" y="793"/>
                    </a:cubicBezTo>
                    <a:cubicBezTo>
                      <a:pt x="212" y="455"/>
                      <a:pt x="510" y="182"/>
                      <a:pt x="836" y="182"/>
                    </a:cubicBezTo>
                    <a:cubicBezTo>
                      <a:pt x="842" y="182"/>
                      <a:pt x="848" y="182"/>
                      <a:pt x="854" y="182"/>
                    </a:cubicBezTo>
                    <a:cubicBezTo>
                      <a:pt x="855" y="182"/>
                      <a:pt x="856" y="182"/>
                      <a:pt x="858" y="182"/>
                    </a:cubicBezTo>
                    <a:cubicBezTo>
                      <a:pt x="881" y="182"/>
                      <a:pt x="899" y="174"/>
                      <a:pt x="911" y="161"/>
                    </a:cubicBezTo>
                    <a:close/>
                    <a:moveTo>
                      <a:pt x="810" y="0"/>
                    </a:moveTo>
                    <a:cubicBezTo>
                      <a:pt x="416" y="0"/>
                      <a:pt x="72" y="342"/>
                      <a:pt x="37" y="733"/>
                    </a:cubicBezTo>
                    <a:cubicBezTo>
                      <a:pt x="1" y="1137"/>
                      <a:pt x="325" y="1441"/>
                      <a:pt x="706" y="1487"/>
                    </a:cubicBezTo>
                    <a:cubicBezTo>
                      <a:pt x="740" y="1491"/>
                      <a:pt x="773" y="1493"/>
                      <a:pt x="805" y="1493"/>
                    </a:cubicBezTo>
                    <a:cubicBezTo>
                      <a:pt x="1148" y="1493"/>
                      <a:pt x="1457" y="1275"/>
                      <a:pt x="1512" y="918"/>
                    </a:cubicBezTo>
                    <a:cubicBezTo>
                      <a:pt x="1568" y="547"/>
                      <a:pt x="1335" y="120"/>
                      <a:pt x="949" y="48"/>
                    </a:cubicBezTo>
                    <a:cubicBezTo>
                      <a:pt x="941" y="47"/>
                      <a:pt x="932" y="47"/>
                      <a:pt x="924" y="46"/>
                    </a:cubicBezTo>
                    <a:cubicBezTo>
                      <a:pt x="912" y="22"/>
                      <a:pt x="891" y="5"/>
                      <a:pt x="856" y="2"/>
                    </a:cubicBezTo>
                    <a:cubicBezTo>
                      <a:pt x="840" y="1"/>
                      <a:pt x="825" y="0"/>
                      <a:pt x="8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50"/>
              <p:cNvSpPr/>
              <p:nvPr/>
            </p:nvSpPr>
            <p:spPr>
              <a:xfrm>
                <a:off x="774377" y="1147362"/>
                <a:ext cx="86625" cy="77932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156" extrusionOk="0">
                    <a:moveTo>
                      <a:pt x="700" y="0"/>
                    </a:moveTo>
                    <a:cubicBezTo>
                      <a:pt x="686" y="12"/>
                      <a:pt x="670" y="21"/>
                      <a:pt x="646" y="21"/>
                    </a:cubicBezTo>
                    <a:cubicBezTo>
                      <a:pt x="645" y="21"/>
                      <a:pt x="644" y="21"/>
                      <a:pt x="643" y="21"/>
                    </a:cubicBezTo>
                    <a:cubicBezTo>
                      <a:pt x="637" y="21"/>
                      <a:pt x="632" y="21"/>
                      <a:pt x="626" y="21"/>
                    </a:cubicBezTo>
                    <a:cubicBezTo>
                      <a:pt x="301" y="21"/>
                      <a:pt x="1" y="295"/>
                      <a:pt x="1" y="631"/>
                    </a:cubicBezTo>
                    <a:cubicBezTo>
                      <a:pt x="1" y="933"/>
                      <a:pt x="262" y="1132"/>
                      <a:pt x="546" y="1153"/>
                    </a:cubicBezTo>
                    <a:cubicBezTo>
                      <a:pt x="566" y="1155"/>
                      <a:pt x="586" y="1155"/>
                      <a:pt x="605" y="1155"/>
                    </a:cubicBezTo>
                    <a:cubicBezTo>
                      <a:pt x="1269" y="1155"/>
                      <a:pt x="1284" y="221"/>
                      <a:pt x="706" y="4"/>
                    </a:cubicBezTo>
                    <a:cubicBezTo>
                      <a:pt x="704" y="2"/>
                      <a:pt x="702" y="1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50"/>
              <p:cNvSpPr/>
              <p:nvPr/>
            </p:nvSpPr>
            <p:spPr>
              <a:xfrm>
                <a:off x="507150" y="777325"/>
                <a:ext cx="333827" cy="378603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5616" extrusionOk="0">
                    <a:moveTo>
                      <a:pt x="2469" y="196"/>
                    </a:moveTo>
                    <a:cubicBezTo>
                      <a:pt x="3237" y="196"/>
                      <a:pt x="3985" y="604"/>
                      <a:pt x="4350" y="1292"/>
                    </a:cubicBezTo>
                    <a:cubicBezTo>
                      <a:pt x="4776" y="2089"/>
                      <a:pt x="4453" y="3073"/>
                      <a:pt x="3666" y="3489"/>
                    </a:cubicBezTo>
                    <a:cubicBezTo>
                      <a:pt x="3647" y="3498"/>
                      <a:pt x="3637" y="3511"/>
                      <a:pt x="3630" y="3525"/>
                    </a:cubicBezTo>
                    <a:cubicBezTo>
                      <a:pt x="3624" y="3523"/>
                      <a:pt x="3619" y="3522"/>
                      <a:pt x="3614" y="3522"/>
                    </a:cubicBezTo>
                    <a:cubicBezTo>
                      <a:pt x="3573" y="3522"/>
                      <a:pt x="3532" y="3571"/>
                      <a:pt x="3555" y="3613"/>
                    </a:cubicBezTo>
                    <a:cubicBezTo>
                      <a:pt x="3795" y="4036"/>
                      <a:pt x="4079" y="4439"/>
                      <a:pt x="4357" y="4837"/>
                    </a:cubicBezTo>
                    <a:cubicBezTo>
                      <a:pt x="4367" y="4852"/>
                      <a:pt x="4378" y="4861"/>
                      <a:pt x="4392" y="4867"/>
                    </a:cubicBezTo>
                    <a:cubicBezTo>
                      <a:pt x="4064" y="5015"/>
                      <a:pt x="3754" y="5211"/>
                      <a:pt x="3444" y="5393"/>
                    </a:cubicBezTo>
                    <a:cubicBezTo>
                      <a:pt x="3095" y="4699"/>
                      <a:pt x="2752" y="3999"/>
                      <a:pt x="2363" y="3329"/>
                    </a:cubicBezTo>
                    <a:lnTo>
                      <a:pt x="2363" y="3329"/>
                    </a:lnTo>
                    <a:cubicBezTo>
                      <a:pt x="2374" y="3339"/>
                      <a:pt x="2389" y="3345"/>
                      <a:pt x="2408" y="3345"/>
                    </a:cubicBezTo>
                    <a:cubicBezTo>
                      <a:pt x="2411" y="3345"/>
                      <a:pt x="2413" y="3345"/>
                      <a:pt x="2416" y="3345"/>
                    </a:cubicBezTo>
                    <a:cubicBezTo>
                      <a:pt x="3358" y="3221"/>
                      <a:pt x="3689" y="1993"/>
                      <a:pt x="2855" y="1468"/>
                    </a:cubicBezTo>
                    <a:cubicBezTo>
                      <a:pt x="2702" y="1372"/>
                      <a:pt x="2518" y="1320"/>
                      <a:pt x="2337" y="1320"/>
                    </a:cubicBezTo>
                    <a:cubicBezTo>
                      <a:pt x="2106" y="1320"/>
                      <a:pt x="1878" y="1404"/>
                      <a:pt x="1723" y="1591"/>
                    </a:cubicBezTo>
                    <a:cubicBezTo>
                      <a:pt x="1499" y="1856"/>
                      <a:pt x="1537" y="2241"/>
                      <a:pt x="1800" y="2455"/>
                    </a:cubicBezTo>
                    <a:cubicBezTo>
                      <a:pt x="1787" y="2465"/>
                      <a:pt x="1778" y="2476"/>
                      <a:pt x="1770" y="2494"/>
                    </a:cubicBezTo>
                    <a:cubicBezTo>
                      <a:pt x="1614" y="2922"/>
                      <a:pt x="1513" y="3382"/>
                      <a:pt x="1533" y="3841"/>
                    </a:cubicBezTo>
                    <a:cubicBezTo>
                      <a:pt x="1529" y="3840"/>
                      <a:pt x="1524" y="3838"/>
                      <a:pt x="1521" y="3838"/>
                    </a:cubicBezTo>
                    <a:cubicBezTo>
                      <a:pt x="481" y="3732"/>
                      <a:pt x="140" y="2539"/>
                      <a:pt x="408" y="1673"/>
                    </a:cubicBezTo>
                    <a:cubicBezTo>
                      <a:pt x="673" y="815"/>
                      <a:pt x="1473" y="246"/>
                      <a:pt x="2356" y="199"/>
                    </a:cubicBezTo>
                    <a:cubicBezTo>
                      <a:pt x="2394" y="197"/>
                      <a:pt x="2432" y="196"/>
                      <a:pt x="2469" y="196"/>
                    </a:cubicBezTo>
                    <a:close/>
                    <a:moveTo>
                      <a:pt x="2452" y="1"/>
                    </a:moveTo>
                    <a:cubicBezTo>
                      <a:pt x="2328" y="1"/>
                      <a:pt x="2203" y="11"/>
                      <a:pt x="2079" y="30"/>
                    </a:cubicBezTo>
                    <a:cubicBezTo>
                      <a:pt x="1072" y="191"/>
                      <a:pt x="270" y="973"/>
                      <a:pt x="128" y="1991"/>
                    </a:cubicBezTo>
                    <a:cubicBezTo>
                      <a:pt x="0" y="2899"/>
                      <a:pt x="511" y="3954"/>
                      <a:pt x="1521" y="3979"/>
                    </a:cubicBezTo>
                    <a:cubicBezTo>
                      <a:pt x="1549" y="3979"/>
                      <a:pt x="1568" y="3965"/>
                      <a:pt x="1578" y="3949"/>
                    </a:cubicBezTo>
                    <a:cubicBezTo>
                      <a:pt x="1582" y="3950"/>
                      <a:pt x="1586" y="3950"/>
                      <a:pt x="1590" y="3950"/>
                    </a:cubicBezTo>
                    <a:cubicBezTo>
                      <a:pt x="1619" y="3950"/>
                      <a:pt x="1647" y="3932"/>
                      <a:pt x="1652" y="3893"/>
                    </a:cubicBezTo>
                    <a:cubicBezTo>
                      <a:pt x="1704" y="3427"/>
                      <a:pt x="1776" y="2982"/>
                      <a:pt x="1940" y="2540"/>
                    </a:cubicBezTo>
                    <a:cubicBezTo>
                      <a:pt x="1954" y="2499"/>
                      <a:pt x="1939" y="2467"/>
                      <a:pt x="1910" y="2450"/>
                    </a:cubicBezTo>
                    <a:cubicBezTo>
                      <a:pt x="1923" y="2426"/>
                      <a:pt x="1924" y="2395"/>
                      <a:pt x="1902" y="2373"/>
                    </a:cubicBezTo>
                    <a:cubicBezTo>
                      <a:pt x="1576" y="2065"/>
                      <a:pt x="1776" y="1583"/>
                      <a:pt x="2191" y="1494"/>
                    </a:cubicBezTo>
                    <a:cubicBezTo>
                      <a:pt x="2242" y="1483"/>
                      <a:pt x="2292" y="1478"/>
                      <a:pt x="2343" y="1478"/>
                    </a:cubicBezTo>
                    <a:cubicBezTo>
                      <a:pt x="2608" y="1478"/>
                      <a:pt x="2855" y="1622"/>
                      <a:pt x="3012" y="1835"/>
                    </a:cubicBezTo>
                    <a:cubicBezTo>
                      <a:pt x="3421" y="2391"/>
                      <a:pt x="3034" y="3075"/>
                      <a:pt x="2395" y="3185"/>
                    </a:cubicBezTo>
                    <a:cubicBezTo>
                      <a:pt x="2345" y="3193"/>
                      <a:pt x="2331" y="3247"/>
                      <a:pt x="2342" y="3290"/>
                    </a:cubicBezTo>
                    <a:cubicBezTo>
                      <a:pt x="2340" y="3285"/>
                      <a:pt x="2339" y="3282"/>
                      <a:pt x="2336" y="3278"/>
                    </a:cubicBezTo>
                    <a:cubicBezTo>
                      <a:pt x="2324" y="3259"/>
                      <a:pt x="2308" y="3250"/>
                      <a:pt x="2292" y="3250"/>
                    </a:cubicBezTo>
                    <a:cubicBezTo>
                      <a:pt x="2256" y="3250"/>
                      <a:pt x="2221" y="3290"/>
                      <a:pt x="2239" y="3335"/>
                    </a:cubicBezTo>
                    <a:cubicBezTo>
                      <a:pt x="2567" y="4096"/>
                      <a:pt x="2954" y="4831"/>
                      <a:pt x="3327" y="5571"/>
                    </a:cubicBezTo>
                    <a:cubicBezTo>
                      <a:pt x="3342" y="5600"/>
                      <a:pt x="3375" y="5616"/>
                      <a:pt x="3408" y="5616"/>
                    </a:cubicBezTo>
                    <a:cubicBezTo>
                      <a:pt x="3425" y="5616"/>
                      <a:pt x="3441" y="5612"/>
                      <a:pt x="3455" y="5603"/>
                    </a:cubicBezTo>
                    <a:cubicBezTo>
                      <a:pt x="3794" y="5406"/>
                      <a:pt x="4152" y="5221"/>
                      <a:pt x="4469" y="4989"/>
                    </a:cubicBezTo>
                    <a:cubicBezTo>
                      <a:pt x="4517" y="4953"/>
                      <a:pt x="4507" y="4897"/>
                      <a:pt x="4471" y="4871"/>
                    </a:cubicBezTo>
                    <a:cubicBezTo>
                      <a:pt x="4521" y="4853"/>
                      <a:pt x="4556" y="4801"/>
                      <a:pt x="4519" y="4744"/>
                    </a:cubicBezTo>
                    <a:cubicBezTo>
                      <a:pt x="4269" y="4376"/>
                      <a:pt x="4020" y="4004"/>
                      <a:pt x="3745" y="3656"/>
                    </a:cubicBezTo>
                    <a:cubicBezTo>
                      <a:pt x="3749" y="3655"/>
                      <a:pt x="3754" y="3655"/>
                      <a:pt x="3760" y="3651"/>
                    </a:cubicBezTo>
                    <a:cubicBezTo>
                      <a:pt x="4597" y="3233"/>
                      <a:pt x="4951" y="2209"/>
                      <a:pt x="4588" y="1349"/>
                    </a:cubicBezTo>
                    <a:cubicBezTo>
                      <a:pt x="4231" y="501"/>
                      <a:pt x="3347" y="1"/>
                      <a:pt x="24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50"/>
              <p:cNvSpPr/>
              <p:nvPr/>
            </p:nvSpPr>
            <p:spPr>
              <a:xfrm>
                <a:off x="516655" y="790471"/>
                <a:ext cx="312592" cy="350356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5197" extrusionOk="0">
                    <a:moveTo>
                      <a:pt x="2326" y="0"/>
                    </a:moveTo>
                    <a:cubicBezTo>
                      <a:pt x="2290" y="0"/>
                      <a:pt x="2253" y="1"/>
                      <a:pt x="2216" y="3"/>
                    </a:cubicBezTo>
                    <a:cubicBezTo>
                      <a:pt x="1334" y="50"/>
                      <a:pt x="533" y="620"/>
                      <a:pt x="268" y="1476"/>
                    </a:cubicBezTo>
                    <a:cubicBezTo>
                      <a:pt x="0" y="2343"/>
                      <a:pt x="342" y="3537"/>
                      <a:pt x="1381" y="3641"/>
                    </a:cubicBezTo>
                    <a:cubicBezTo>
                      <a:pt x="1385" y="3641"/>
                      <a:pt x="1389" y="3644"/>
                      <a:pt x="1393" y="3645"/>
                    </a:cubicBezTo>
                    <a:cubicBezTo>
                      <a:pt x="1373" y="3186"/>
                      <a:pt x="1475" y="2725"/>
                      <a:pt x="1630" y="2298"/>
                    </a:cubicBezTo>
                    <a:cubicBezTo>
                      <a:pt x="1638" y="2279"/>
                      <a:pt x="1649" y="2269"/>
                      <a:pt x="1660" y="2258"/>
                    </a:cubicBezTo>
                    <a:cubicBezTo>
                      <a:pt x="1397" y="2045"/>
                      <a:pt x="1360" y="1660"/>
                      <a:pt x="1583" y="1394"/>
                    </a:cubicBezTo>
                    <a:cubicBezTo>
                      <a:pt x="1739" y="1208"/>
                      <a:pt x="1967" y="1123"/>
                      <a:pt x="2198" y="1123"/>
                    </a:cubicBezTo>
                    <a:cubicBezTo>
                      <a:pt x="2379" y="1123"/>
                      <a:pt x="2563" y="1175"/>
                      <a:pt x="2715" y="1271"/>
                    </a:cubicBezTo>
                    <a:cubicBezTo>
                      <a:pt x="3550" y="1796"/>
                      <a:pt x="3218" y="3024"/>
                      <a:pt x="2276" y="3148"/>
                    </a:cubicBezTo>
                    <a:cubicBezTo>
                      <a:pt x="2273" y="3148"/>
                      <a:pt x="2269" y="3149"/>
                      <a:pt x="2266" y="3149"/>
                    </a:cubicBezTo>
                    <a:cubicBezTo>
                      <a:pt x="2249" y="3149"/>
                      <a:pt x="2233" y="3142"/>
                      <a:pt x="2224" y="3132"/>
                    </a:cubicBezTo>
                    <a:lnTo>
                      <a:pt x="2224" y="3132"/>
                    </a:lnTo>
                    <a:cubicBezTo>
                      <a:pt x="2612" y="3803"/>
                      <a:pt x="2955" y="4503"/>
                      <a:pt x="3304" y="5197"/>
                    </a:cubicBezTo>
                    <a:cubicBezTo>
                      <a:pt x="3614" y="5014"/>
                      <a:pt x="3924" y="4820"/>
                      <a:pt x="4252" y="4671"/>
                    </a:cubicBezTo>
                    <a:cubicBezTo>
                      <a:pt x="4237" y="4664"/>
                      <a:pt x="4227" y="4654"/>
                      <a:pt x="4217" y="4641"/>
                    </a:cubicBezTo>
                    <a:cubicBezTo>
                      <a:pt x="3938" y="4242"/>
                      <a:pt x="3655" y="3841"/>
                      <a:pt x="3417" y="3417"/>
                    </a:cubicBezTo>
                    <a:cubicBezTo>
                      <a:pt x="3392" y="3374"/>
                      <a:pt x="3432" y="3326"/>
                      <a:pt x="3473" y="3326"/>
                    </a:cubicBezTo>
                    <a:cubicBezTo>
                      <a:pt x="3479" y="3326"/>
                      <a:pt x="3484" y="3327"/>
                      <a:pt x="3490" y="3329"/>
                    </a:cubicBezTo>
                    <a:cubicBezTo>
                      <a:pt x="3496" y="3315"/>
                      <a:pt x="3506" y="3303"/>
                      <a:pt x="3525" y="3294"/>
                    </a:cubicBezTo>
                    <a:cubicBezTo>
                      <a:pt x="4313" y="2878"/>
                      <a:pt x="4636" y="1895"/>
                      <a:pt x="4209" y="1097"/>
                    </a:cubicBezTo>
                    <a:cubicBezTo>
                      <a:pt x="3842" y="408"/>
                      <a:pt x="3094" y="0"/>
                      <a:pt x="2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8" name="Google Shape;668;p50"/>
            <p:cNvGrpSpPr/>
            <p:nvPr/>
          </p:nvGrpSpPr>
          <p:grpSpPr>
            <a:xfrm rot="899511" flipH="1">
              <a:off x="1219496" y="666930"/>
              <a:ext cx="1238614" cy="1001062"/>
              <a:chOff x="2410675" y="911500"/>
              <a:chExt cx="878068" cy="709664"/>
            </a:xfrm>
          </p:grpSpPr>
          <p:sp>
            <p:nvSpPr>
              <p:cNvPr id="669" name="Google Shape;669;p50"/>
              <p:cNvSpPr/>
              <p:nvPr/>
            </p:nvSpPr>
            <p:spPr>
              <a:xfrm flipH="1">
                <a:off x="2410675" y="1102779"/>
                <a:ext cx="353609" cy="518386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11033" extrusionOk="0">
                    <a:moveTo>
                      <a:pt x="2182" y="2710"/>
                    </a:moveTo>
                    <a:cubicBezTo>
                      <a:pt x="2526" y="2710"/>
                      <a:pt x="2883" y="2805"/>
                      <a:pt x="3204" y="2925"/>
                    </a:cubicBezTo>
                    <a:cubicBezTo>
                      <a:pt x="3135" y="3470"/>
                      <a:pt x="2834" y="3954"/>
                      <a:pt x="2222" y="4144"/>
                    </a:cubicBezTo>
                    <a:cubicBezTo>
                      <a:pt x="2109" y="4181"/>
                      <a:pt x="1994" y="4200"/>
                      <a:pt x="1880" y="4200"/>
                    </a:cubicBezTo>
                    <a:cubicBezTo>
                      <a:pt x="1747" y="4200"/>
                      <a:pt x="1615" y="4175"/>
                      <a:pt x="1482" y="4126"/>
                    </a:cubicBezTo>
                    <a:cubicBezTo>
                      <a:pt x="1341" y="3902"/>
                      <a:pt x="1201" y="3681"/>
                      <a:pt x="1061" y="3460"/>
                    </a:cubicBezTo>
                    <a:cubicBezTo>
                      <a:pt x="1053" y="3059"/>
                      <a:pt x="1503" y="2822"/>
                      <a:pt x="1826" y="2749"/>
                    </a:cubicBezTo>
                    <a:cubicBezTo>
                      <a:pt x="1942" y="2722"/>
                      <a:pt x="2061" y="2710"/>
                      <a:pt x="2182" y="2710"/>
                    </a:cubicBezTo>
                    <a:close/>
                    <a:moveTo>
                      <a:pt x="4327" y="7162"/>
                    </a:moveTo>
                    <a:cubicBezTo>
                      <a:pt x="4701" y="7162"/>
                      <a:pt x="5080" y="7254"/>
                      <a:pt x="5427" y="7413"/>
                    </a:cubicBezTo>
                    <a:cubicBezTo>
                      <a:pt x="5383" y="7520"/>
                      <a:pt x="5331" y="7625"/>
                      <a:pt x="5274" y="7726"/>
                    </a:cubicBezTo>
                    <a:cubicBezTo>
                      <a:pt x="5025" y="8165"/>
                      <a:pt x="4636" y="8586"/>
                      <a:pt x="4156" y="8769"/>
                    </a:cubicBezTo>
                    <a:cubicBezTo>
                      <a:pt x="4009" y="8823"/>
                      <a:pt x="3865" y="8852"/>
                      <a:pt x="3728" y="8852"/>
                    </a:cubicBezTo>
                    <a:cubicBezTo>
                      <a:pt x="3426" y="8852"/>
                      <a:pt x="3160" y="8713"/>
                      <a:pt x="2990" y="8405"/>
                    </a:cubicBezTo>
                    <a:cubicBezTo>
                      <a:pt x="2713" y="7901"/>
                      <a:pt x="3103" y="7491"/>
                      <a:pt x="3570" y="7303"/>
                    </a:cubicBezTo>
                    <a:cubicBezTo>
                      <a:pt x="3811" y="7207"/>
                      <a:pt x="4068" y="7162"/>
                      <a:pt x="4327" y="7162"/>
                    </a:cubicBezTo>
                    <a:close/>
                    <a:moveTo>
                      <a:pt x="402" y="1"/>
                    </a:moveTo>
                    <a:cubicBezTo>
                      <a:pt x="298" y="1"/>
                      <a:pt x="193" y="6"/>
                      <a:pt x="88" y="16"/>
                    </a:cubicBezTo>
                    <a:cubicBezTo>
                      <a:pt x="1" y="24"/>
                      <a:pt x="11" y="154"/>
                      <a:pt x="95" y="154"/>
                    </a:cubicBezTo>
                    <a:cubicBezTo>
                      <a:pt x="96" y="154"/>
                      <a:pt x="98" y="154"/>
                      <a:pt x="100" y="154"/>
                    </a:cubicBezTo>
                    <a:cubicBezTo>
                      <a:pt x="166" y="150"/>
                      <a:pt x="232" y="148"/>
                      <a:pt x="298" y="148"/>
                    </a:cubicBezTo>
                    <a:cubicBezTo>
                      <a:pt x="1293" y="148"/>
                      <a:pt x="2256" y="584"/>
                      <a:pt x="2831" y="1423"/>
                    </a:cubicBezTo>
                    <a:cubicBezTo>
                      <a:pt x="3087" y="1797"/>
                      <a:pt x="3231" y="2279"/>
                      <a:pt x="3217" y="2739"/>
                    </a:cubicBezTo>
                    <a:cubicBezTo>
                      <a:pt x="2900" y="2629"/>
                      <a:pt x="2503" y="2536"/>
                      <a:pt x="2125" y="2536"/>
                    </a:cubicBezTo>
                    <a:cubicBezTo>
                      <a:pt x="1596" y="2536"/>
                      <a:pt x="1105" y="2716"/>
                      <a:pt x="922" y="3279"/>
                    </a:cubicBezTo>
                    <a:cubicBezTo>
                      <a:pt x="697" y="3974"/>
                      <a:pt x="1316" y="4366"/>
                      <a:pt x="1920" y="4366"/>
                    </a:cubicBezTo>
                    <a:cubicBezTo>
                      <a:pt x="2073" y="4366"/>
                      <a:pt x="2225" y="4341"/>
                      <a:pt x="2362" y="4289"/>
                    </a:cubicBezTo>
                    <a:cubicBezTo>
                      <a:pt x="2969" y="4062"/>
                      <a:pt x="3299" y="3562"/>
                      <a:pt x="3391" y="2998"/>
                    </a:cubicBezTo>
                    <a:cubicBezTo>
                      <a:pt x="3395" y="2998"/>
                      <a:pt x="3398" y="3001"/>
                      <a:pt x="3402" y="3003"/>
                    </a:cubicBezTo>
                    <a:cubicBezTo>
                      <a:pt x="4298" y="3386"/>
                      <a:pt x="5084" y="4099"/>
                      <a:pt x="5446" y="5016"/>
                    </a:cubicBezTo>
                    <a:cubicBezTo>
                      <a:pt x="5724" y="5717"/>
                      <a:pt x="5741" y="6520"/>
                      <a:pt x="5495" y="7233"/>
                    </a:cubicBezTo>
                    <a:cubicBezTo>
                      <a:pt x="5156" y="7073"/>
                      <a:pt x="4780" y="6981"/>
                      <a:pt x="4380" y="6981"/>
                    </a:cubicBezTo>
                    <a:cubicBezTo>
                      <a:pt x="4203" y="6981"/>
                      <a:pt x="4022" y="6999"/>
                      <a:pt x="3837" y="7037"/>
                    </a:cubicBezTo>
                    <a:cubicBezTo>
                      <a:pt x="3128" y="7183"/>
                      <a:pt x="2263" y="7928"/>
                      <a:pt x="2894" y="8664"/>
                    </a:cubicBezTo>
                    <a:cubicBezTo>
                      <a:pt x="3121" y="8928"/>
                      <a:pt x="3393" y="9034"/>
                      <a:pt x="3674" y="9034"/>
                    </a:cubicBezTo>
                    <a:cubicBezTo>
                      <a:pt x="4262" y="9034"/>
                      <a:pt x="4889" y="8570"/>
                      <a:pt x="5226" y="8118"/>
                    </a:cubicBezTo>
                    <a:cubicBezTo>
                      <a:pt x="5376" y="7916"/>
                      <a:pt x="5495" y="7708"/>
                      <a:pt x="5588" y="7495"/>
                    </a:cubicBezTo>
                    <a:cubicBezTo>
                      <a:pt x="5919" y="7672"/>
                      <a:pt x="6210" y="7911"/>
                      <a:pt x="6428" y="8191"/>
                    </a:cubicBezTo>
                    <a:cubicBezTo>
                      <a:pt x="7037" y="8981"/>
                      <a:pt x="7090" y="10011"/>
                      <a:pt x="6734" y="10915"/>
                    </a:cubicBezTo>
                    <a:cubicBezTo>
                      <a:pt x="6709" y="10980"/>
                      <a:pt x="6764" y="11032"/>
                      <a:pt x="6816" y="11032"/>
                    </a:cubicBezTo>
                    <a:cubicBezTo>
                      <a:pt x="6842" y="11032"/>
                      <a:pt x="6868" y="11019"/>
                      <a:pt x="6883" y="10986"/>
                    </a:cubicBezTo>
                    <a:cubicBezTo>
                      <a:pt x="7526" y="9595"/>
                      <a:pt x="6871" y="8001"/>
                      <a:pt x="5662" y="7318"/>
                    </a:cubicBezTo>
                    <a:cubicBezTo>
                      <a:pt x="6317" y="5544"/>
                      <a:pt x="5172" y="3541"/>
                      <a:pt x="3411" y="2815"/>
                    </a:cubicBezTo>
                    <a:cubicBezTo>
                      <a:pt x="3439" y="2423"/>
                      <a:pt x="3357" y="2011"/>
                      <a:pt x="3179" y="1648"/>
                    </a:cubicBezTo>
                    <a:cubicBezTo>
                      <a:pt x="2659" y="596"/>
                      <a:pt x="1542" y="1"/>
                      <a:pt x="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50"/>
              <p:cNvSpPr/>
              <p:nvPr/>
            </p:nvSpPr>
            <p:spPr>
              <a:xfrm flipH="1">
                <a:off x="2700115" y="911500"/>
                <a:ext cx="588628" cy="297133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6324" extrusionOk="0">
                    <a:moveTo>
                      <a:pt x="1313" y="269"/>
                    </a:moveTo>
                    <a:lnTo>
                      <a:pt x="1313" y="269"/>
                    </a:lnTo>
                    <a:cubicBezTo>
                      <a:pt x="4460" y="419"/>
                      <a:pt x="7592" y="765"/>
                      <a:pt x="10695" y="1320"/>
                    </a:cubicBezTo>
                    <a:cubicBezTo>
                      <a:pt x="10703" y="1321"/>
                      <a:pt x="10710" y="1322"/>
                      <a:pt x="10717" y="1322"/>
                    </a:cubicBezTo>
                    <a:cubicBezTo>
                      <a:pt x="10767" y="1322"/>
                      <a:pt x="10801" y="1287"/>
                      <a:pt x="10813" y="1245"/>
                    </a:cubicBezTo>
                    <a:cubicBezTo>
                      <a:pt x="11236" y="1327"/>
                      <a:pt x="11664" y="1396"/>
                      <a:pt x="12089" y="1457"/>
                    </a:cubicBezTo>
                    <a:cubicBezTo>
                      <a:pt x="11382" y="2037"/>
                      <a:pt x="10684" y="2634"/>
                      <a:pt x="9999" y="3241"/>
                    </a:cubicBezTo>
                    <a:cubicBezTo>
                      <a:pt x="9990" y="3248"/>
                      <a:pt x="9985" y="3257"/>
                      <a:pt x="9978" y="3265"/>
                    </a:cubicBezTo>
                    <a:cubicBezTo>
                      <a:pt x="7127" y="2192"/>
                      <a:pt x="4217" y="1209"/>
                      <a:pt x="1313" y="269"/>
                    </a:cubicBezTo>
                    <a:close/>
                    <a:moveTo>
                      <a:pt x="9346" y="4605"/>
                    </a:moveTo>
                    <a:cubicBezTo>
                      <a:pt x="9464" y="4788"/>
                      <a:pt x="9598" y="4955"/>
                      <a:pt x="9745" y="5112"/>
                    </a:cubicBezTo>
                    <a:cubicBezTo>
                      <a:pt x="9554" y="5036"/>
                      <a:pt x="9365" y="4957"/>
                      <a:pt x="9171" y="4892"/>
                    </a:cubicBezTo>
                    <a:cubicBezTo>
                      <a:pt x="9165" y="4888"/>
                      <a:pt x="9160" y="4890"/>
                      <a:pt x="9153" y="4888"/>
                    </a:cubicBezTo>
                    <a:cubicBezTo>
                      <a:pt x="9219" y="4795"/>
                      <a:pt x="9283" y="4701"/>
                      <a:pt x="9346" y="4605"/>
                    </a:cubicBezTo>
                    <a:close/>
                    <a:moveTo>
                      <a:pt x="624" y="238"/>
                    </a:moveTo>
                    <a:lnTo>
                      <a:pt x="624" y="238"/>
                    </a:lnTo>
                    <a:cubicBezTo>
                      <a:pt x="695" y="239"/>
                      <a:pt x="764" y="244"/>
                      <a:pt x="835" y="247"/>
                    </a:cubicBezTo>
                    <a:cubicBezTo>
                      <a:pt x="3844" y="1371"/>
                      <a:pt x="6893" y="2465"/>
                      <a:pt x="9950" y="3441"/>
                    </a:cubicBezTo>
                    <a:cubicBezTo>
                      <a:pt x="9960" y="3444"/>
                      <a:pt x="9969" y="3445"/>
                      <a:pt x="9978" y="3445"/>
                    </a:cubicBezTo>
                    <a:cubicBezTo>
                      <a:pt x="9997" y="3445"/>
                      <a:pt x="10014" y="3439"/>
                      <a:pt x="10029" y="3431"/>
                    </a:cubicBezTo>
                    <a:cubicBezTo>
                      <a:pt x="10039" y="4019"/>
                      <a:pt x="10065" y="4610"/>
                      <a:pt x="10089" y="5200"/>
                    </a:cubicBezTo>
                    <a:cubicBezTo>
                      <a:pt x="9860" y="4981"/>
                      <a:pt x="9659" y="4739"/>
                      <a:pt x="9478" y="4478"/>
                    </a:cubicBezTo>
                    <a:cubicBezTo>
                      <a:pt x="9525" y="4446"/>
                      <a:pt x="9545" y="4377"/>
                      <a:pt x="9490" y="4333"/>
                    </a:cubicBezTo>
                    <a:cubicBezTo>
                      <a:pt x="9441" y="4295"/>
                      <a:pt x="9392" y="4255"/>
                      <a:pt x="9344" y="4218"/>
                    </a:cubicBezTo>
                    <a:cubicBezTo>
                      <a:pt x="9326" y="4203"/>
                      <a:pt x="9308" y="4197"/>
                      <a:pt x="9290" y="4197"/>
                    </a:cubicBezTo>
                    <a:cubicBezTo>
                      <a:pt x="9272" y="4197"/>
                      <a:pt x="9256" y="4203"/>
                      <a:pt x="9242" y="4213"/>
                    </a:cubicBezTo>
                    <a:cubicBezTo>
                      <a:pt x="6386" y="2869"/>
                      <a:pt x="3535" y="1457"/>
                      <a:pt x="624" y="238"/>
                    </a:cubicBezTo>
                    <a:close/>
                    <a:moveTo>
                      <a:pt x="871" y="514"/>
                    </a:moveTo>
                    <a:lnTo>
                      <a:pt x="871" y="514"/>
                    </a:lnTo>
                    <a:cubicBezTo>
                      <a:pt x="3616" y="1904"/>
                      <a:pt x="6456" y="3140"/>
                      <a:pt x="9248" y="4424"/>
                    </a:cubicBezTo>
                    <a:cubicBezTo>
                      <a:pt x="8842" y="5041"/>
                      <a:pt x="8371" y="5587"/>
                      <a:pt x="7893" y="6145"/>
                    </a:cubicBezTo>
                    <a:cubicBezTo>
                      <a:pt x="5762" y="4066"/>
                      <a:pt x="3299" y="2249"/>
                      <a:pt x="871" y="514"/>
                    </a:cubicBezTo>
                    <a:close/>
                    <a:moveTo>
                      <a:pt x="105" y="0"/>
                    </a:moveTo>
                    <a:cubicBezTo>
                      <a:pt x="93" y="0"/>
                      <a:pt x="80" y="2"/>
                      <a:pt x="69" y="7"/>
                    </a:cubicBezTo>
                    <a:cubicBezTo>
                      <a:pt x="65" y="6"/>
                      <a:pt x="61" y="6"/>
                      <a:pt x="57" y="6"/>
                    </a:cubicBezTo>
                    <a:cubicBezTo>
                      <a:pt x="27" y="6"/>
                      <a:pt x="7" y="39"/>
                      <a:pt x="17" y="65"/>
                    </a:cubicBezTo>
                    <a:cubicBezTo>
                      <a:pt x="1" y="109"/>
                      <a:pt x="6" y="162"/>
                      <a:pt x="46" y="191"/>
                    </a:cubicBezTo>
                    <a:cubicBezTo>
                      <a:pt x="1391" y="1150"/>
                      <a:pt x="2716" y="2141"/>
                      <a:pt x="4013" y="3165"/>
                    </a:cubicBezTo>
                    <a:cubicBezTo>
                      <a:pt x="5311" y="4188"/>
                      <a:pt x="6545" y="5294"/>
                      <a:pt x="7851" y="6306"/>
                    </a:cubicBezTo>
                    <a:cubicBezTo>
                      <a:pt x="7867" y="6319"/>
                      <a:pt x="7882" y="6324"/>
                      <a:pt x="7897" y="6324"/>
                    </a:cubicBezTo>
                    <a:cubicBezTo>
                      <a:pt x="7943" y="6324"/>
                      <a:pt x="7980" y="6275"/>
                      <a:pt x="7966" y="6228"/>
                    </a:cubicBezTo>
                    <a:cubicBezTo>
                      <a:pt x="8386" y="5876"/>
                      <a:pt x="8746" y="5456"/>
                      <a:pt x="9067" y="5011"/>
                    </a:cubicBezTo>
                    <a:cubicBezTo>
                      <a:pt x="9075" y="5022"/>
                      <a:pt x="9085" y="5032"/>
                      <a:pt x="9102" y="5040"/>
                    </a:cubicBezTo>
                    <a:cubicBezTo>
                      <a:pt x="9299" y="5130"/>
                      <a:pt x="9508" y="5202"/>
                      <a:pt x="9710" y="5282"/>
                    </a:cubicBezTo>
                    <a:cubicBezTo>
                      <a:pt x="9816" y="5322"/>
                      <a:pt x="9927" y="5396"/>
                      <a:pt x="10038" y="5397"/>
                    </a:cubicBezTo>
                    <a:cubicBezTo>
                      <a:pt x="10069" y="5425"/>
                      <a:pt x="10096" y="5453"/>
                      <a:pt x="10129" y="5480"/>
                    </a:cubicBezTo>
                    <a:cubicBezTo>
                      <a:pt x="10147" y="5494"/>
                      <a:pt x="10167" y="5501"/>
                      <a:pt x="10186" y="5501"/>
                    </a:cubicBezTo>
                    <a:cubicBezTo>
                      <a:pt x="10234" y="5501"/>
                      <a:pt x="10279" y="5460"/>
                      <a:pt x="10276" y="5404"/>
                    </a:cubicBezTo>
                    <a:cubicBezTo>
                      <a:pt x="10246" y="4718"/>
                      <a:pt x="10218" y="4030"/>
                      <a:pt x="10166" y="3345"/>
                    </a:cubicBezTo>
                    <a:cubicBezTo>
                      <a:pt x="10912" y="2744"/>
                      <a:pt x="11651" y="2129"/>
                      <a:pt x="12369" y="1499"/>
                    </a:cubicBezTo>
                    <a:cubicBezTo>
                      <a:pt x="12382" y="1500"/>
                      <a:pt x="12393" y="1503"/>
                      <a:pt x="12405" y="1504"/>
                    </a:cubicBezTo>
                    <a:cubicBezTo>
                      <a:pt x="12410" y="1504"/>
                      <a:pt x="12414" y="1505"/>
                      <a:pt x="12418" y="1505"/>
                    </a:cubicBezTo>
                    <a:cubicBezTo>
                      <a:pt x="12507" y="1505"/>
                      <a:pt x="12527" y="1365"/>
                      <a:pt x="12433" y="1350"/>
                    </a:cubicBezTo>
                    <a:cubicBezTo>
                      <a:pt x="12425" y="1349"/>
                      <a:pt x="12420" y="1348"/>
                      <a:pt x="12410" y="1345"/>
                    </a:cubicBezTo>
                    <a:cubicBezTo>
                      <a:pt x="12393" y="1313"/>
                      <a:pt x="12362" y="1287"/>
                      <a:pt x="12326" y="1287"/>
                    </a:cubicBezTo>
                    <a:cubicBezTo>
                      <a:pt x="12307" y="1287"/>
                      <a:pt x="12288" y="1294"/>
                      <a:pt x="12268" y="1309"/>
                    </a:cubicBezTo>
                    <a:cubicBezTo>
                      <a:pt x="12263" y="1315"/>
                      <a:pt x="12259" y="1319"/>
                      <a:pt x="12254" y="1323"/>
                    </a:cubicBezTo>
                    <a:cubicBezTo>
                      <a:pt x="11760" y="1246"/>
                      <a:pt x="11267" y="1173"/>
                      <a:pt x="10769" y="1121"/>
                    </a:cubicBezTo>
                    <a:cubicBezTo>
                      <a:pt x="10759" y="1114"/>
                      <a:pt x="10747" y="1109"/>
                      <a:pt x="10733" y="1107"/>
                    </a:cubicBezTo>
                    <a:cubicBezTo>
                      <a:pt x="7221" y="480"/>
                      <a:pt x="3672" y="113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50"/>
              <p:cNvSpPr/>
              <p:nvPr/>
            </p:nvSpPr>
            <p:spPr>
              <a:xfrm flipH="1">
                <a:off x="2814663" y="922636"/>
                <a:ext cx="444901" cy="233187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49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12" y="1221"/>
                      <a:pt x="5763" y="2632"/>
                      <a:pt x="8619" y="3976"/>
                    </a:cubicBezTo>
                    <a:cubicBezTo>
                      <a:pt x="8632" y="3966"/>
                      <a:pt x="8649" y="3960"/>
                      <a:pt x="8666" y="3960"/>
                    </a:cubicBezTo>
                    <a:cubicBezTo>
                      <a:pt x="8684" y="3960"/>
                      <a:pt x="8702" y="3966"/>
                      <a:pt x="8720" y="3981"/>
                    </a:cubicBezTo>
                    <a:cubicBezTo>
                      <a:pt x="8769" y="4018"/>
                      <a:pt x="8817" y="4058"/>
                      <a:pt x="8867" y="4096"/>
                    </a:cubicBezTo>
                    <a:cubicBezTo>
                      <a:pt x="8922" y="4140"/>
                      <a:pt x="8902" y="4209"/>
                      <a:pt x="8855" y="4242"/>
                    </a:cubicBezTo>
                    <a:cubicBezTo>
                      <a:pt x="9038" y="4502"/>
                      <a:pt x="9239" y="4744"/>
                      <a:pt x="9468" y="4963"/>
                    </a:cubicBezTo>
                    <a:cubicBezTo>
                      <a:pt x="9444" y="4373"/>
                      <a:pt x="9418" y="3782"/>
                      <a:pt x="9408" y="3194"/>
                    </a:cubicBezTo>
                    <a:cubicBezTo>
                      <a:pt x="9393" y="3202"/>
                      <a:pt x="9376" y="3208"/>
                      <a:pt x="9356" y="3208"/>
                    </a:cubicBezTo>
                    <a:cubicBezTo>
                      <a:pt x="9347" y="3208"/>
                      <a:pt x="9337" y="3207"/>
                      <a:pt x="9326" y="3204"/>
                    </a:cubicBezTo>
                    <a:cubicBezTo>
                      <a:pt x="6269" y="2228"/>
                      <a:pt x="3221" y="1133"/>
                      <a:pt x="212" y="10"/>
                    </a:cubicBezTo>
                    <a:cubicBezTo>
                      <a:pt x="141" y="8"/>
                      <a:pt x="71" y="3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50"/>
              <p:cNvSpPr/>
              <p:nvPr/>
            </p:nvSpPr>
            <p:spPr>
              <a:xfrm flipH="1">
                <a:off x="2720693" y="924139"/>
                <a:ext cx="506404" cy="140861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2998" extrusionOk="0">
                    <a:moveTo>
                      <a:pt x="1" y="1"/>
                    </a:moveTo>
                    <a:cubicBezTo>
                      <a:pt x="2905" y="941"/>
                      <a:pt x="5815" y="1924"/>
                      <a:pt x="8666" y="2997"/>
                    </a:cubicBezTo>
                    <a:cubicBezTo>
                      <a:pt x="8673" y="2988"/>
                      <a:pt x="8677" y="2979"/>
                      <a:pt x="8687" y="2972"/>
                    </a:cubicBezTo>
                    <a:cubicBezTo>
                      <a:pt x="9373" y="2365"/>
                      <a:pt x="10070" y="1768"/>
                      <a:pt x="10777" y="1188"/>
                    </a:cubicBezTo>
                    <a:cubicBezTo>
                      <a:pt x="10352" y="1127"/>
                      <a:pt x="9925" y="1059"/>
                      <a:pt x="9500" y="977"/>
                    </a:cubicBezTo>
                    <a:cubicBezTo>
                      <a:pt x="9488" y="1019"/>
                      <a:pt x="9455" y="1055"/>
                      <a:pt x="9404" y="1055"/>
                    </a:cubicBezTo>
                    <a:cubicBezTo>
                      <a:pt x="9397" y="1055"/>
                      <a:pt x="9389" y="1054"/>
                      <a:pt x="9382" y="1053"/>
                    </a:cubicBezTo>
                    <a:cubicBezTo>
                      <a:pt x="6280" y="498"/>
                      <a:pt x="3148" y="15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50"/>
              <p:cNvSpPr/>
              <p:nvPr/>
            </p:nvSpPr>
            <p:spPr>
              <a:xfrm flipH="1">
                <a:off x="2830864" y="1127869"/>
                <a:ext cx="27768" cy="23868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08" extrusionOk="0">
                    <a:moveTo>
                      <a:pt x="192" y="0"/>
                    </a:moveTo>
                    <a:cubicBezTo>
                      <a:pt x="129" y="97"/>
                      <a:pt x="65" y="191"/>
                      <a:pt x="0" y="283"/>
                    </a:cubicBezTo>
                    <a:cubicBezTo>
                      <a:pt x="6" y="286"/>
                      <a:pt x="12" y="284"/>
                      <a:pt x="19" y="287"/>
                    </a:cubicBezTo>
                    <a:cubicBezTo>
                      <a:pt x="211" y="351"/>
                      <a:pt x="400" y="431"/>
                      <a:pt x="591" y="507"/>
                    </a:cubicBezTo>
                    <a:cubicBezTo>
                      <a:pt x="444" y="349"/>
                      <a:pt x="309" y="183"/>
                      <a:pt x="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50"/>
              <p:cNvSpPr/>
              <p:nvPr/>
            </p:nvSpPr>
            <p:spPr>
              <a:xfrm flipH="1">
                <a:off x="2854225" y="935651"/>
                <a:ext cx="393640" cy="264573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56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29" y="1735"/>
                      <a:pt x="4892" y="3554"/>
                      <a:pt x="7023" y="5631"/>
                    </a:cubicBezTo>
                    <a:cubicBezTo>
                      <a:pt x="7501" y="5071"/>
                      <a:pt x="7974" y="4527"/>
                      <a:pt x="8378" y="3910"/>
                    </a:cubicBezTo>
                    <a:cubicBezTo>
                      <a:pt x="5586" y="2626"/>
                      <a:pt x="2746" y="139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50"/>
            <p:cNvGrpSpPr/>
            <p:nvPr/>
          </p:nvGrpSpPr>
          <p:grpSpPr>
            <a:xfrm>
              <a:off x="2194906" y="2162774"/>
              <a:ext cx="416182" cy="376062"/>
              <a:chOff x="209025" y="4131925"/>
              <a:chExt cx="361583" cy="326726"/>
            </a:xfrm>
          </p:grpSpPr>
          <p:sp>
            <p:nvSpPr>
              <p:cNvPr id="676" name="Google Shape;676;p50"/>
              <p:cNvSpPr/>
              <p:nvPr/>
            </p:nvSpPr>
            <p:spPr>
              <a:xfrm>
                <a:off x="209025" y="4131925"/>
                <a:ext cx="361583" cy="32672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50"/>
              <p:cNvSpPr/>
              <p:nvPr/>
            </p:nvSpPr>
            <p:spPr>
              <a:xfrm>
                <a:off x="226772" y="4145258"/>
                <a:ext cx="327864" cy="30210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8" name="Google Shape;678;p50"/>
            <p:cNvGrpSpPr/>
            <p:nvPr/>
          </p:nvGrpSpPr>
          <p:grpSpPr>
            <a:xfrm>
              <a:off x="2752453" y="628154"/>
              <a:ext cx="1092862" cy="1405945"/>
              <a:chOff x="8320775" y="142849"/>
              <a:chExt cx="774750" cy="996700"/>
            </a:xfrm>
          </p:grpSpPr>
          <p:sp>
            <p:nvSpPr>
              <p:cNvPr id="679" name="Google Shape;679;p50"/>
              <p:cNvSpPr/>
              <p:nvPr/>
            </p:nvSpPr>
            <p:spPr>
              <a:xfrm flipH="1">
                <a:off x="8320775" y="1008169"/>
                <a:ext cx="146112" cy="13138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167" extrusionOk="0">
                    <a:moveTo>
                      <a:pt x="1473" y="146"/>
                    </a:moveTo>
                    <a:cubicBezTo>
                      <a:pt x="1562" y="146"/>
                      <a:pt x="1650" y="170"/>
                      <a:pt x="1725" y="222"/>
                    </a:cubicBezTo>
                    <a:cubicBezTo>
                      <a:pt x="1952" y="385"/>
                      <a:pt x="1964" y="724"/>
                      <a:pt x="1809" y="937"/>
                    </a:cubicBezTo>
                    <a:cubicBezTo>
                      <a:pt x="1766" y="922"/>
                      <a:pt x="1722" y="911"/>
                      <a:pt x="1676" y="906"/>
                    </a:cubicBezTo>
                    <a:cubicBezTo>
                      <a:pt x="1673" y="906"/>
                      <a:pt x="1671" y="906"/>
                      <a:pt x="1668" y="906"/>
                    </a:cubicBezTo>
                    <a:cubicBezTo>
                      <a:pt x="1574" y="906"/>
                      <a:pt x="1582" y="1051"/>
                      <a:pt x="1676" y="1063"/>
                    </a:cubicBezTo>
                    <a:cubicBezTo>
                      <a:pt x="2042" y="1109"/>
                      <a:pt x="2273" y="1650"/>
                      <a:pt x="1978" y="1916"/>
                    </a:cubicBezTo>
                    <a:cubicBezTo>
                      <a:pt x="1890" y="1995"/>
                      <a:pt x="1787" y="2029"/>
                      <a:pt x="1683" y="2029"/>
                    </a:cubicBezTo>
                    <a:cubicBezTo>
                      <a:pt x="1443" y="2029"/>
                      <a:pt x="1199" y="1849"/>
                      <a:pt x="1123" y="1622"/>
                    </a:cubicBezTo>
                    <a:cubicBezTo>
                      <a:pt x="1116" y="1599"/>
                      <a:pt x="1093" y="1589"/>
                      <a:pt x="1073" y="1589"/>
                    </a:cubicBezTo>
                    <a:cubicBezTo>
                      <a:pt x="1072" y="1589"/>
                      <a:pt x="1071" y="1589"/>
                      <a:pt x="1070" y="1589"/>
                    </a:cubicBezTo>
                    <a:cubicBezTo>
                      <a:pt x="1057" y="1576"/>
                      <a:pt x="1037" y="1569"/>
                      <a:pt x="1018" y="1569"/>
                    </a:cubicBezTo>
                    <a:cubicBezTo>
                      <a:pt x="990" y="1569"/>
                      <a:pt x="962" y="1583"/>
                      <a:pt x="955" y="1615"/>
                    </a:cubicBezTo>
                    <a:cubicBezTo>
                      <a:pt x="921" y="1746"/>
                      <a:pt x="797" y="1817"/>
                      <a:pt x="669" y="1817"/>
                    </a:cubicBezTo>
                    <a:cubicBezTo>
                      <a:pt x="603" y="1817"/>
                      <a:pt x="535" y="1797"/>
                      <a:pt x="480" y="1758"/>
                    </a:cubicBezTo>
                    <a:cubicBezTo>
                      <a:pt x="259" y="1596"/>
                      <a:pt x="318" y="1259"/>
                      <a:pt x="407" y="1044"/>
                    </a:cubicBezTo>
                    <a:cubicBezTo>
                      <a:pt x="409" y="1041"/>
                      <a:pt x="409" y="1039"/>
                      <a:pt x="409" y="1036"/>
                    </a:cubicBezTo>
                    <a:cubicBezTo>
                      <a:pt x="429" y="1035"/>
                      <a:pt x="447" y="1030"/>
                      <a:pt x="466" y="1023"/>
                    </a:cubicBezTo>
                    <a:cubicBezTo>
                      <a:pt x="521" y="1004"/>
                      <a:pt x="519" y="912"/>
                      <a:pt x="458" y="912"/>
                    </a:cubicBezTo>
                    <a:cubicBezTo>
                      <a:pt x="456" y="912"/>
                      <a:pt x="454" y="912"/>
                      <a:pt x="452" y="912"/>
                    </a:cubicBezTo>
                    <a:cubicBezTo>
                      <a:pt x="445" y="913"/>
                      <a:pt x="438" y="913"/>
                      <a:pt x="431" y="913"/>
                    </a:cubicBezTo>
                    <a:cubicBezTo>
                      <a:pt x="309" y="913"/>
                      <a:pt x="194" y="830"/>
                      <a:pt x="186" y="696"/>
                    </a:cubicBezTo>
                    <a:cubicBezTo>
                      <a:pt x="180" y="568"/>
                      <a:pt x="296" y="464"/>
                      <a:pt x="400" y="414"/>
                    </a:cubicBezTo>
                    <a:cubicBezTo>
                      <a:pt x="478" y="376"/>
                      <a:pt x="561" y="362"/>
                      <a:pt x="646" y="362"/>
                    </a:cubicBezTo>
                    <a:cubicBezTo>
                      <a:pt x="722" y="362"/>
                      <a:pt x="799" y="373"/>
                      <a:pt x="875" y="388"/>
                    </a:cubicBezTo>
                    <a:cubicBezTo>
                      <a:pt x="874" y="390"/>
                      <a:pt x="874" y="391"/>
                      <a:pt x="874" y="391"/>
                    </a:cubicBezTo>
                    <a:cubicBezTo>
                      <a:pt x="862" y="441"/>
                      <a:pt x="901" y="475"/>
                      <a:pt x="940" y="475"/>
                    </a:cubicBezTo>
                    <a:cubicBezTo>
                      <a:pt x="961" y="475"/>
                      <a:pt x="983" y="465"/>
                      <a:pt x="997" y="443"/>
                    </a:cubicBezTo>
                    <a:cubicBezTo>
                      <a:pt x="1002" y="435"/>
                      <a:pt x="1008" y="428"/>
                      <a:pt x="1014" y="421"/>
                    </a:cubicBezTo>
                    <a:cubicBezTo>
                      <a:pt x="1026" y="423"/>
                      <a:pt x="1039" y="427"/>
                      <a:pt x="1052" y="430"/>
                    </a:cubicBezTo>
                    <a:cubicBezTo>
                      <a:pt x="1056" y="431"/>
                      <a:pt x="1060" y="432"/>
                      <a:pt x="1064" y="432"/>
                    </a:cubicBezTo>
                    <a:cubicBezTo>
                      <a:pt x="1111" y="432"/>
                      <a:pt x="1126" y="359"/>
                      <a:pt x="1074" y="344"/>
                    </a:cubicBezTo>
                    <a:lnTo>
                      <a:pt x="1072" y="344"/>
                    </a:lnTo>
                    <a:cubicBezTo>
                      <a:pt x="1130" y="269"/>
                      <a:pt x="1196" y="211"/>
                      <a:pt x="1298" y="176"/>
                    </a:cubicBezTo>
                    <a:cubicBezTo>
                      <a:pt x="1354" y="157"/>
                      <a:pt x="1414" y="146"/>
                      <a:pt x="1473" y="146"/>
                    </a:cubicBezTo>
                    <a:close/>
                    <a:moveTo>
                      <a:pt x="1462" y="1"/>
                    </a:moveTo>
                    <a:cubicBezTo>
                      <a:pt x="1238" y="1"/>
                      <a:pt x="1006" y="104"/>
                      <a:pt x="909" y="297"/>
                    </a:cubicBezTo>
                    <a:cubicBezTo>
                      <a:pt x="808" y="274"/>
                      <a:pt x="701" y="257"/>
                      <a:pt x="597" y="257"/>
                    </a:cubicBezTo>
                    <a:cubicBezTo>
                      <a:pt x="395" y="257"/>
                      <a:pt x="205" y="321"/>
                      <a:pt x="100" y="523"/>
                    </a:cubicBezTo>
                    <a:cubicBezTo>
                      <a:pt x="1" y="713"/>
                      <a:pt x="114" y="991"/>
                      <a:pt x="313" y="1034"/>
                    </a:cubicBezTo>
                    <a:cubicBezTo>
                      <a:pt x="162" y="1307"/>
                      <a:pt x="139" y="1746"/>
                      <a:pt x="465" y="1906"/>
                    </a:cubicBezTo>
                    <a:cubicBezTo>
                      <a:pt x="529" y="1937"/>
                      <a:pt x="600" y="1952"/>
                      <a:pt x="671" y="1952"/>
                    </a:cubicBezTo>
                    <a:cubicBezTo>
                      <a:pt x="827" y="1952"/>
                      <a:pt x="983" y="1880"/>
                      <a:pt x="1050" y="1743"/>
                    </a:cubicBezTo>
                    <a:cubicBezTo>
                      <a:pt x="1124" y="2008"/>
                      <a:pt x="1409" y="2166"/>
                      <a:pt x="1685" y="2166"/>
                    </a:cubicBezTo>
                    <a:cubicBezTo>
                      <a:pt x="1839" y="2166"/>
                      <a:pt x="1990" y="2117"/>
                      <a:pt x="2101" y="2009"/>
                    </a:cubicBezTo>
                    <a:cubicBezTo>
                      <a:pt x="2409" y="1705"/>
                      <a:pt x="2256" y="1181"/>
                      <a:pt x="1913" y="983"/>
                    </a:cubicBezTo>
                    <a:cubicBezTo>
                      <a:pt x="2122" y="724"/>
                      <a:pt x="2091" y="299"/>
                      <a:pt x="1805" y="101"/>
                    </a:cubicBezTo>
                    <a:cubicBezTo>
                      <a:pt x="1711" y="33"/>
                      <a:pt x="1588" y="1"/>
                      <a:pt x="1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50"/>
              <p:cNvSpPr/>
              <p:nvPr/>
            </p:nvSpPr>
            <p:spPr>
              <a:xfrm flipH="1">
                <a:off x="8329020" y="1017021"/>
                <a:ext cx="127075" cy="114162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883" extrusionOk="0">
                    <a:moveTo>
                      <a:pt x="1294" y="0"/>
                    </a:moveTo>
                    <a:cubicBezTo>
                      <a:pt x="1234" y="0"/>
                      <a:pt x="1175" y="11"/>
                      <a:pt x="1118" y="30"/>
                    </a:cubicBezTo>
                    <a:cubicBezTo>
                      <a:pt x="1018" y="65"/>
                      <a:pt x="951" y="123"/>
                      <a:pt x="892" y="198"/>
                    </a:cubicBezTo>
                    <a:lnTo>
                      <a:pt x="895" y="198"/>
                    </a:lnTo>
                    <a:cubicBezTo>
                      <a:pt x="947" y="213"/>
                      <a:pt x="931" y="285"/>
                      <a:pt x="883" y="285"/>
                    </a:cubicBezTo>
                    <a:cubicBezTo>
                      <a:pt x="879" y="285"/>
                      <a:pt x="876" y="285"/>
                      <a:pt x="872" y="284"/>
                    </a:cubicBezTo>
                    <a:cubicBezTo>
                      <a:pt x="860" y="281"/>
                      <a:pt x="846" y="277"/>
                      <a:pt x="835" y="275"/>
                    </a:cubicBezTo>
                    <a:cubicBezTo>
                      <a:pt x="829" y="282"/>
                      <a:pt x="824" y="289"/>
                      <a:pt x="818" y="297"/>
                    </a:cubicBezTo>
                    <a:cubicBezTo>
                      <a:pt x="803" y="320"/>
                      <a:pt x="782" y="329"/>
                      <a:pt x="761" y="329"/>
                    </a:cubicBezTo>
                    <a:cubicBezTo>
                      <a:pt x="721" y="329"/>
                      <a:pt x="683" y="295"/>
                      <a:pt x="695" y="245"/>
                    </a:cubicBezTo>
                    <a:cubicBezTo>
                      <a:pt x="695" y="245"/>
                      <a:pt x="695" y="244"/>
                      <a:pt x="696" y="243"/>
                    </a:cubicBezTo>
                    <a:cubicBezTo>
                      <a:pt x="620" y="227"/>
                      <a:pt x="544" y="216"/>
                      <a:pt x="468" y="216"/>
                    </a:cubicBezTo>
                    <a:cubicBezTo>
                      <a:pt x="383" y="216"/>
                      <a:pt x="300" y="231"/>
                      <a:pt x="221" y="269"/>
                    </a:cubicBezTo>
                    <a:cubicBezTo>
                      <a:pt x="115" y="318"/>
                      <a:pt x="1" y="423"/>
                      <a:pt x="7" y="551"/>
                    </a:cubicBezTo>
                    <a:cubicBezTo>
                      <a:pt x="14" y="683"/>
                      <a:pt x="130" y="768"/>
                      <a:pt x="251" y="768"/>
                    </a:cubicBezTo>
                    <a:cubicBezTo>
                      <a:pt x="258" y="768"/>
                      <a:pt x="266" y="768"/>
                      <a:pt x="273" y="767"/>
                    </a:cubicBezTo>
                    <a:cubicBezTo>
                      <a:pt x="275" y="767"/>
                      <a:pt x="278" y="767"/>
                      <a:pt x="280" y="767"/>
                    </a:cubicBezTo>
                    <a:cubicBezTo>
                      <a:pt x="340" y="767"/>
                      <a:pt x="342" y="858"/>
                      <a:pt x="287" y="877"/>
                    </a:cubicBezTo>
                    <a:cubicBezTo>
                      <a:pt x="267" y="883"/>
                      <a:pt x="248" y="888"/>
                      <a:pt x="229" y="891"/>
                    </a:cubicBezTo>
                    <a:cubicBezTo>
                      <a:pt x="229" y="893"/>
                      <a:pt x="229" y="896"/>
                      <a:pt x="228" y="898"/>
                    </a:cubicBezTo>
                    <a:cubicBezTo>
                      <a:pt x="139" y="1113"/>
                      <a:pt x="81" y="1451"/>
                      <a:pt x="301" y="1612"/>
                    </a:cubicBezTo>
                    <a:cubicBezTo>
                      <a:pt x="356" y="1651"/>
                      <a:pt x="423" y="1670"/>
                      <a:pt x="489" y="1670"/>
                    </a:cubicBezTo>
                    <a:cubicBezTo>
                      <a:pt x="617" y="1670"/>
                      <a:pt x="741" y="1600"/>
                      <a:pt x="775" y="1469"/>
                    </a:cubicBezTo>
                    <a:cubicBezTo>
                      <a:pt x="783" y="1437"/>
                      <a:pt x="811" y="1423"/>
                      <a:pt x="839" y="1423"/>
                    </a:cubicBezTo>
                    <a:cubicBezTo>
                      <a:pt x="859" y="1423"/>
                      <a:pt x="878" y="1430"/>
                      <a:pt x="891" y="1443"/>
                    </a:cubicBezTo>
                    <a:cubicBezTo>
                      <a:pt x="892" y="1443"/>
                      <a:pt x="893" y="1443"/>
                      <a:pt x="894" y="1443"/>
                    </a:cubicBezTo>
                    <a:cubicBezTo>
                      <a:pt x="914" y="1443"/>
                      <a:pt x="937" y="1453"/>
                      <a:pt x="944" y="1477"/>
                    </a:cubicBezTo>
                    <a:cubicBezTo>
                      <a:pt x="1020" y="1703"/>
                      <a:pt x="1265" y="1883"/>
                      <a:pt x="1505" y="1883"/>
                    </a:cubicBezTo>
                    <a:cubicBezTo>
                      <a:pt x="1609" y="1883"/>
                      <a:pt x="1712" y="1849"/>
                      <a:pt x="1800" y="1770"/>
                    </a:cubicBezTo>
                    <a:cubicBezTo>
                      <a:pt x="2095" y="1505"/>
                      <a:pt x="1864" y="963"/>
                      <a:pt x="1498" y="917"/>
                    </a:cubicBezTo>
                    <a:cubicBezTo>
                      <a:pt x="1404" y="904"/>
                      <a:pt x="1396" y="760"/>
                      <a:pt x="1489" y="760"/>
                    </a:cubicBezTo>
                    <a:cubicBezTo>
                      <a:pt x="1492" y="760"/>
                      <a:pt x="1494" y="760"/>
                      <a:pt x="1497" y="760"/>
                    </a:cubicBezTo>
                    <a:cubicBezTo>
                      <a:pt x="1543" y="765"/>
                      <a:pt x="1586" y="778"/>
                      <a:pt x="1630" y="791"/>
                    </a:cubicBezTo>
                    <a:cubicBezTo>
                      <a:pt x="1786" y="578"/>
                      <a:pt x="1771" y="239"/>
                      <a:pt x="1545" y="76"/>
                    </a:cubicBezTo>
                    <a:cubicBezTo>
                      <a:pt x="1471" y="24"/>
                      <a:pt x="1382" y="0"/>
                      <a:pt x="1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50"/>
              <p:cNvSpPr/>
              <p:nvPr/>
            </p:nvSpPr>
            <p:spPr>
              <a:xfrm flipH="1">
                <a:off x="8368912" y="743293"/>
                <a:ext cx="187460" cy="176608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913" extrusionOk="0">
                    <a:moveTo>
                      <a:pt x="1650" y="161"/>
                    </a:moveTo>
                    <a:cubicBezTo>
                      <a:pt x="1808" y="161"/>
                      <a:pt x="1963" y="239"/>
                      <a:pt x="2082" y="334"/>
                    </a:cubicBezTo>
                    <a:cubicBezTo>
                      <a:pt x="2353" y="545"/>
                      <a:pt x="2569" y="970"/>
                      <a:pt x="2319" y="1276"/>
                    </a:cubicBezTo>
                    <a:cubicBezTo>
                      <a:pt x="2318" y="1279"/>
                      <a:pt x="2317" y="1280"/>
                      <a:pt x="2315" y="1283"/>
                    </a:cubicBezTo>
                    <a:cubicBezTo>
                      <a:pt x="2291" y="1283"/>
                      <a:pt x="2266" y="1285"/>
                      <a:pt x="2241" y="1290"/>
                    </a:cubicBezTo>
                    <a:cubicBezTo>
                      <a:pt x="2159" y="1305"/>
                      <a:pt x="2186" y="1418"/>
                      <a:pt x="2258" y="1424"/>
                    </a:cubicBezTo>
                    <a:cubicBezTo>
                      <a:pt x="2446" y="1441"/>
                      <a:pt x="2600" y="1502"/>
                      <a:pt x="2711" y="1663"/>
                    </a:cubicBezTo>
                    <a:cubicBezTo>
                      <a:pt x="2818" y="1815"/>
                      <a:pt x="2850" y="2029"/>
                      <a:pt x="2740" y="2187"/>
                    </a:cubicBezTo>
                    <a:cubicBezTo>
                      <a:pt x="2647" y="2319"/>
                      <a:pt x="2492" y="2384"/>
                      <a:pt x="2336" y="2384"/>
                    </a:cubicBezTo>
                    <a:cubicBezTo>
                      <a:pt x="2195" y="2384"/>
                      <a:pt x="2052" y="2331"/>
                      <a:pt x="1955" y="2229"/>
                    </a:cubicBezTo>
                    <a:cubicBezTo>
                      <a:pt x="1985" y="2170"/>
                      <a:pt x="1936" y="2118"/>
                      <a:pt x="1887" y="2118"/>
                    </a:cubicBezTo>
                    <a:cubicBezTo>
                      <a:pt x="1865" y="2118"/>
                      <a:pt x="1843" y="2129"/>
                      <a:pt x="1828" y="2155"/>
                    </a:cubicBezTo>
                    <a:cubicBezTo>
                      <a:pt x="1657" y="2461"/>
                      <a:pt x="1380" y="2757"/>
                      <a:pt x="1013" y="2757"/>
                    </a:cubicBezTo>
                    <a:cubicBezTo>
                      <a:pt x="974" y="2757"/>
                      <a:pt x="934" y="2754"/>
                      <a:pt x="892" y="2746"/>
                    </a:cubicBezTo>
                    <a:cubicBezTo>
                      <a:pt x="671" y="2709"/>
                      <a:pt x="476" y="2586"/>
                      <a:pt x="416" y="2360"/>
                    </a:cubicBezTo>
                    <a:cubicBezTo>
                      <a:pt x="351" y="2112"/>
                      <a:pt x="477" y="1864"/>
                      <a:pt x="728" y="1780"/>
                    </a:cubicBezTo>
                    <a:cubicBezTo>
                      <a:pt x="770" y="1766"/>
                      <a:pt x="769" y="1720"/>
                      <a:pt x="743" y="1697"/>
                    </a:cubicBezTo>
                    <a:cubicBezTo>
                      <a:pt x="780" y="1660"/>
                      <a:pt x="772" y="1580"/>
                      <a:pt x="710" y="1580"/>
                    </a:cubicBezTo>
                    <a:cubicBezTo>
                      <a:pt x="707" y="1580"/>
                      <a:pt x="704" y="1581"/>
                      <a:pt x="700" y="1581"/>
                    </a:cubicBezTo>
                    <a:cubicBezTo>
                      <a:pt x="686" y="1583"/>
                      <a:pt x="672" y="1584"/>
                      <a:pt x="658" y="1584"/>
                    </a:cubicBezTo>
                    <a:cubicBezTo>
                      <a:pt x="356" y="1584"/>
                      <a:pt x="127" y="1220"/>
                      <a:pt x="317" y="952"/>
                    </a:cubicBezTo>
                    <a:cubicBezTo>
                      <a:pt x="421" y="805"/>
                      <a:pt x="592" y="743"/>
                      <a:pt x="766" y="743"/>
                    </a:cubicBezTo>
                    <a:cubicBezTo>
                      <a:pt x="913" y="743"/>
                      <a:pt x="1062" y="786"/>
                      <a:pt x="1177" y="858"/>
                    </a:cubicBezTo>
                    <a:cubicBezTo>
                      <a:pt x="1185" y="863"/>
                      <a:pt x="1193" y="865"/>
                      <a:pt x="1199" y="865"/>
                    </a:cubicBezTo>
                    <a:cubicBezTo>
                      <a:pt x="1235" y="865"/>
                      <a:pt x="1257" y="811"/>
                      <a:pt x="1222" y="782"/>
                    </a:cubicBezTo>
                    <a:cubicBezTo>
                      <a:pt x="1212" y="777"/>
                      <a:pt x="1203" y="772"/>
                      <a:pt x="1194" y="766"/>
                    </a:cubicBezTo>
                    <a:cubicBezTo>
                      <a:pt x="1224" y="753"/>
                      <a:pt x="1245" y="723"/>
                      <a:pt x="1234" y="678"/>
                    </a:cubicBezTo>
                    <a:cubicBezTo>
                      <a:pt x="1180" y="464"/>
                      <a:pt x="1305" y="244"/>
                      <a:pt x="1522" y="179"/>
                    </a:cubicBezTo>
                    <a:cubicBezTo>
                      <a:pt x="1564" y="167"/>
                      <a:pt x="1607" y="161"/>
                      <a:pt x="1650" y="161"/>
                    </a:cubicBezTo>
                    <a:close/>
                    <a:moveTo>
                      <a:pt x="1647" y="1"/>
                    </a:moveTo>
                    <a:cubicBezTo>
                      <a:pt x="1518" y="1"/>
                      <a:pt x="1391" y="37"/>
                      <a:pt x="1281" y="121"/>
                    </a:cubicBezTo>
                    <a:cubicBezTo>
                      <a:pt x="1103" y="257"/>
                      <a:pt x="1000" y="485"/>
                      <a:pt x="1075" y="702"/>
                    </a:cubicBezTo>
                    <a:cubicBezTo>
                      <a:pt x="962" y="651"/>
                      <a:pt x="835" y="623"/>
                      <a:pt x="710" y="623"/>
                    </a:cubicBezTo>
                    <a:cubicBezTo>
                      <a:pt x="470" y="623"/>
                      <a:pt x="238" y="726"/>
                      <a:pt x="132" y="965"/>
                    </a:cubicBezTo>
                    <a:cubicBezTo>
                      <a:pt x="1" y="1262"/>
                      <a:pt x="226" y="1722"/>
                      <a:pt x="555" y="1742"/>
                    </a:cubicBezTo>
                    <a:cubicBezTo>
                      <a:pt x="183" y="1931"/>
                      <a:pt x="173" y="2501"/>
                      <a:pt x="517" y="2755"/>
                    </a:cubicBezTo>
                    <a:cubicBezTo>
                      <a:pt x="667" y="2865"/>
                      <a:pt x="825" y="2913"/>
                      <a:pt x="981" y="2913"/>
                    </a:cubicBezTo>
                    <a:cubicBezTo>
                      <a:pt x="1345" y="2913"/>
                      <a:pt x="1695" y="2654"/>
                      <a:pt x="1897" y="2332"/>
                    </a:cubicBezTo>
                    <a:cubicBezTo>
                      <a:pt x="2014" y="2454"/>
                      <a:pt x="2183" y="2515"/>
                      <a:pt x="2353" y="2515"/>
                    </a:cubicBezTo>
                    <a:cubicBezTo>
                      <a:pt x="2563" y="2515"/>
                      <a:pt x="2773" y="2422"/>
                      <a:pt x="2883" y="2234"/>
                    </a:cubicBezTo>
                    <a:cubicBezTo>
                      <a:pt x="3091" y="1885"/>
                      <a:pt x="2824" y="1380"/>
                      <a:pt x="2445" y="1295"/>
                    </a:cubicBezTo>
                    <a:cubicBezTo>
                      <a:pt x="2767" y="901"/>
                      <a:pt x="2401" y="297"/>
                      <a:pt x="2008" y="94"/>
                    </a:cubicBezTo>
                    <a:cubicBezTo>
                      <a:pt x="1895" y="35"/>
                      <a:pt x="1770" y="1"/>
                      <a:pt x="1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50"/>
              <p:cNvSpPr/>
              <p:nvPr/>
            </p:nvSpPr>
            <p:spPr>
              <a:xfrm flipH="1">
                <a:off x="8383584" y="753054"/>
                <a:ext cx="16521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597" extrusionOk="0">
                    <a:moveTo>
                      <a:pt x="1522" y="1"/>
                    </a:moveTo>
                    <a:cubicBezTo>
                      <a:pt x="1480" y="1"/>
                      <a:pt x="1438" y="6"/>
                      <a:pt x="1397" y="18"/>
                    </a:cubicBezTo>
                    <a:cubicBezTo>
                      <a:pt x="1180" y="83"/>
                      <a:pt x="1053" y="301"/>
                      <a:pt x="1109" y="517"/>
                    </a:cubicBezTo>
                    <a:cubicBezTo>
                      <a:pt x="1120" y="562"/>
                      <a:pt x="1100" y="592"/>
                      <a:pt x="1069" y="605"/>
                    </a:cubicBezTo>
                    <a:cubicBezTo>
                      <a:pt x="1078" y="610"/>
                      <a:pt x="1087" y="615"/>
                      <a:pt x="1096" y="622"/>
                    </a:cubicBezTo>
                    <a:cubicBezTo>
                      <a:pt x="1132" y="650"/>
                      <a:pt x="1110" y="704"/>
                      <a:pt x="1075" y="704"/>
                    </a:cubicBezTo>
                    <a:cubicBezTo>
                      <a:pt x="1068" y="704"/>
                      <a:pt x="1060" y="702"/>
                      <a:pt x="1052" y="697"/>
                    </a:cubicBezTo>
                    <a:cubicBezTo>
                      <a:pt x="937" y="626"/>
                      <a:pt x="788" y="582"/>
                      <a:pt x="642" y="582"/>
                    </a:cubicBezTo>
                    <a:cubicBezTo>
                      <a:pt x="467" y="582"/>
                      <a:pt x="296" y="644"/>
                      <a:pt x="192" y="792"/>
                    </a:cubicBezTo>
                    <a:cubicBezTo>
                      <a:pt x="1" y="1059"/>
                      <a:pt x="230" y="1423"/>
                      <a:pt x="533" y="1423"/>
                    </a:cubicBezTo>
                    <a:cubicBezTo>
                      <a:pt x="547" y="1423"/>
                      <a:pt x="561" y="1422"/>
                      <a:pt x="575" y="1420"/>
                    </a:cubicBezTo>
                    <a:cubicBezTo>
                      <a:pt x="579" y="1420"/>
                      <a:pt x="582" y="1419"/>
                      <a:pt x="585" y="1419"/>
                    </a:cubicBezTo>
                    <a:cubicBezTo>
                      <a:pt x="647" y="1419"/>
                      <a:pt x="655" y="1499"/>
                      <a:pt x="618" y="1537"/>
                    </a:cubicBezTo>
                    <a:cubicBezTo>
                      <a:pt x="644" y="1559"/>
                      <a:pt x="645" y="1605"/>
                      <a:pt x="603" y="1620"/>
                    </a:cubicBezTo>
                    <a:cubicBezTo>
                      <a:pt x="351" y="1703"/>
                      <a:pt x="226" y="1951"/>
                      <a:pt x="291" y="2199"/>
                    </a:cubicBezTo>
                    <a:cubicBezTo>
                      <a:pt x="352" y="2425"/>
                      <a:pt x="547" y="2548"/>
                      <a:pt x="767" y="2586"/>
                    </a:cubicBezTo>
                    <a:cubicBezTo>
                      <a:pt x="808" y="2593"/>
                      <a:pt x="848" y="2597"/>
                      <a:pt x="887" y="2597"/>
                    </a:cubicBezTo>
                    <a:cubicBezTo>
                      <a:pt x="1254" y="2597"/>
                      <a:pt x="1531" y="2300"/>
                      <a:pt x="1703" y="1995"/>
                    </a:cubicBezTo>
                    <a:cubicBezTo>
                      <a:pt x="1718" y="1969"/>
                      <a:pt x="1740" y="1958"/>
                      <a:pt x="1761" y="1958"/>
                    </a:cubicBezTo>
                    <a:cubicBezTo>
                      <a:pt x="1810" y="1958"/>
                      <a:pt x="1858" y="2011"/>
                      <a:pt x="1830" y="2068"/>
                    </a:cubicBezTo>
                    <a:cubicBezTo>
                      <a:pt x="1927" y="2170"/>
                      <a:pt x="2069" y="2222"/>
                      <a:pt x="2210" y="2222"/>
                    </a:cubicBezTo>
                    <a:cubicBezTo>
                      <a:pt x="2367" y="2222"/>
                      <a:pt x="2522" y="2158"/>
                      <a:pt x="2615" y="2026"/>
                    </a:cubicBezTo>
                    <a:cubicBezTo>
                      <a:pt x="2725" y="1868"/>
                      <a:pt x="2692" y="1654"/>
                      <a:pt x="2586" y="1502"/>
                    </a:cubicBezTo>
                    <a:cubicBezTo>
                      <a:pt x="2475" y="1342"/>
                      <a:pt x="2322" y="1280"/>
                      <a:pt x="2133" y="1263"/>
                    </a:cubicBezTo>
                    <a:cubicBezTo>
                      <a:pt x="2061" y="1258"/>
                      <a:pt x="2034" y="1144"/>
                      <a:pt x="2116" y="1129"/>
                    </a:cubicBezTo>
                    <a:cubicBezTo>
                      <a:pt x="2141" y="1124"/>
                      <a:pt x="2165" y="1122"/>
                      <a:pt x="2190" y="1122"/>
                    </a:cubicBezTo>
                    <a:cubicBezTo>
                      <a:pt x="2191" y="1119"/>
                      <a:pt x="2193" y="1118"/>
                      <a:pt x="2194" y="1116"/>
                    </a:cubicBezTo>
                    <a:cubicBezTo>
                      <a:pt x="2444" y="810"/>
                      <a:pt x="2226" y="386"/>
                      <a:pt x="1957" y="173"/>
                    </a:cubicBezTo>
                    <a:cubicBezTo>
                      <a:pt x="1836" y="78"/>
                      <a:pt x="1680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50"/>
              <p:cNvSpPr/>
              <p:nvPr/>
            </p:nvSpPr>
            <p:spPr>
              <a:xfrm flipH="1">
                <a:off x="8457239" y="142849"/>
                <a:ext cx="638286" cy="577962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9533" extrusionOk="0">
                    <a:moveTo>
                      <a:pt x="6359" y="177"/>
                    </a:moveTo>
                    <a:cubicBezTo>
                      <a:pt x="6477" y="177"/>
                      <a:pt x="6599" y="197"/>
                      <a:pt x="6721" y="240"/>
                    </a:cubicBezTo>
                    <a:cubicBezTo>
                      <a:pt x="7304" y="444"/>
                      <a:pt x="7525" y="1016"/>
                      <a:pt x="7495" y="1588"/>
                    </a:cubicBezTo>
                    <a:cubicBezTo>
                      <a:pt x="7494" y="1635"/>
                      <a:pt x="7534" y="1662"/>
                      <a:pt x="7573" y="1662"/>
                    </a:cubicBezTo>
                    <a:cubicBezTo>
                      <a:pt x="7583" y="1662"/>
                      <a:pt x="7594" y="1660"/>
                      <a:pt x="7603" y="1656"/>
                    </a:cubicBezTo>
                    <a:cubicBezTo>
                      <a:pt x="7605" y="1655"/>
                      <a:pt x="7607" y="1655"/>
                      <a:pt x="7609" y="1655"/>
                    </a:cubicBezTo>
                    <a:cubicBezTo>
                      <a:pt x="7610" y="1655"/>
                      <a:pt x="7611" y="1655"/>
                      <a:pt x="7612" y="1655"/>
                    </a:cubicBezTo>
                    <a:cubicBezTo>
                      <a:pt x="7805" y="1608"/>
                      <a:pt x="8003" y="1585"/>
                      <a:pt x="8199" y="1585"/>
                    </a:cubicBezTo>
                    <a:cubicBezTo>
                      <a:pt x="8990" y="1585"/>
                      <a:pt x="9751" y="1968"/>
                      <a:pt x="10029" y="2786"/>
                    </a:cubicBezTo>
                    <a:cubicBezTo>
                      <a:pt x="10348" y="3726"/>
                      <a:pt x="9742" y="4674"/>
                      <a:pt x="8774" y="4808"/>
                    </a:cubicBezTo>
                    <a:cubicBezTo>
                      <a:pt x="8659" y="4823"/>
                      <a:pt x="8700" y="4992"/>
                      <a:pt x="8810" y="4992"/>
                    </a:cubicBezTo>
                    <a:cubicBezTo>
                      <a:pt x="8814" y="4992"/>
                      <a:pt x="8819" y="4991"/>
                      <a:pt x="8824" y="4991"/>
                    </a:cubicBezTo>
                    <a:cubicBezTo>
                      <a:pt x="8831" y="4989"/>
                      <a:pt x="8839" y="4987"/>
                      <a:pt x="8847" y="4986"/>
                    </a:cubicBezTo>
                    <a:cubicBezTo>
                      <a:pt x="9420" y="5241"/>
                      <a:pt x="9761" y="5949"/>
                      <a:pt x="9489" y="6543"/>
                    </a:cubicBezTo>
                    <a:cubicBezTo>
                      <a:pt x="9295" y="6966"/>
                      <a:pt x="8865" y="7190"/>
                      <a:pt x="8427" y="7190"/>
                    </a:cubicBezTo>
                    <a:cubicBezTo>
                      <a:pt x="8239" y="7190"/>
                      <a:pt x="8051" y="7149"/>
                      <a:pt x="7879" y="7065"/>
                    </a:cubicBezTo>
                    <a:cubicBezTo>
                      <a:pt x="7864" y="7058"/>
                      <a:pt x="7850" y="7055"/>
                      <a:pt x="7836" y="7055"/>
                    </a:cubicBezTo>
                    <a:cubicBezTo>
                      <a:pt x="7787" y="7055"/>
                      <a:pt x="7748" y="7096"/>
                      <a:pt x="7742" y="7140"/>
                    </a:cubicBezTo>
                    <a:cubicBezTo>
                      <a:pt x="7720" y="7155"/>
                      <a:pt x="7704" y="7177"/>
                      <a:pt x="7713" y="7212"/>
                    </a:cubicBezTo>
                    <a:cubicBezTo>
                      <a:pt x="7909" y="8038"/>
                      <a:pt x="7513" y="9000"/>
                      <a:pt x="6651" y="9266"/>
                    </a:cubicBezTo>
                    <a:cubicBezTo>
                      <a:pt x="6507" y="9310"/>
                      <a:pt x="6364" y="9330"/>
                      <a:pt x="6223" y="9330"/>
                    </a:cubicBezTo>
                    <a:cubicBezTo>
                      <a:pt x="5522" y="9330"/>
                      <a:pt x="4887" y="8820"/>
                      <a:pt x="4640" y="8162"/>
                    </a:cubicBezTo>
                    <a:cubicBezTo>
                      <a:pt x="4624" y="8118"/>
                      <a:pt x="4587" y="8098"/>
                      <a:pt x="4550" y="8098"/>
                    </a:cubicBezTo>
                    <a:cubicBezTo>
                      <a:pt x="4521" y="8098"/>
                      <a:pt x="4491" y="8111"/>
                      <a:pt x="4475" y="8135"/>
                    </a:cubicBezTo>
                    <a:cubicBezTo>
                      <a:pt x="4463" y="8119"/>
                      <a:pt x="4443" y="8110"/>
                      <a:pt x="4424" y="8110"/>
                    </a:cubicBezTo>
                    <a:cubicBezTo>
                      <a:pt x="4406" y="8110"/>
                      <a:pt x="4389" y="8118"/>
                      <a:pt x="4379" y="8137"/>
                    </a:cubicBezTo>
                    <a:cubicBezTo>
                      <a:pt x="4196" y="8498"/>
                      <a:pt x="3812" y="8718"/>
                      <a:pt x="3420" y="8718"/>
                    </a:cubicBezTo>
                    <a:cubicBezTo>
                      <a:pt x="3252" y="8718"/>
                      <a:pt x="3082" y="8677"/>
                      <a:pt x="2926" y="8590"/>
                    </a:cubicBezTo>
                    <a:cubicBezTo>
                      <a:pt x="2348" y="8268"/>
                      <a:pt x="2252" y="7474"/>
                      <a:pt x="2517" y="6922"/>
                    </a:cubicBezTo>
                    <a:cubicBezTo>
                      <a:pt x="2549" y="6858"/>
                      <a:pt x="2501" y="6798"/>
                      <a:pt x="2448" y="6786"/>
                    </a:cubicBezTo>
                    <a:cubicBezTo>
                      <a:pt x="2452" y="6761"/>
                      <a:pt x="2426" y="6741"/>
                      <a:pt x="2399" y="6741"/>
                    </a:cubicBezTo>
                    <a:cubicBezTo>
                      <a:pt x="2389" y="6741"/>
                      <a:pt x="2379" y="6744"/>
                      <a:pt x="2371" y="6750"/>
                    </a:cubicBezTo>
                    <a:cubicBezTo>
                      <a:pt x="2177" y="6905"/>
                      <a:pt x="1917" y="7003"/>
                      <a:pt x="1666" y="7003"/>
                    </a:cubicBezTo>
                    <a:cubicBezTo>
                      <a:pt x="1423" y="7003"/>
                      <a:pt x="1190" y="6912"/>
                      <a:pt x="1032" y="6691"/>
                    </a:cubicBezTo>
                    <a:cubicBezTo>
                      <a:pt x="758" y="6309"/>
                      <a:pt x="910" y="5857"/>
                      <a:pt x="1224" y="5567"/>
                    </a:cubicBezTo>
                    <a:cubicBezTo>
                      <a:pt x="1278" y="5516"/>
                      <a:pt x="1228" y="5441"/>
                      <a:pt x="1167" y="5441"/>
                    </a:cubicBezTo>
                    <a:cubicBezTo>
                      <a:pt x="1156" y="5441"/>
                      <a:pt x="1145" y="5444"/>
                      <a:pt x="1133" y="5449"/>
                    </a:cubicBezTo>
                    <a:cubicBezTo>
                      <a:pt x="1124" y="5454"/>
                      <a:pt x="1118" y="5460"/>
                      <a:pt x="1109" y="5464"/>
                    </a:cubicBezTo>
                    <a:cubicBezTo>
                      <a:pt x="589" y="5210"/>
                      <a:pt x="245" y="4704"/>
                      <a:pt x="285" y="4109"/>
                    </a:cubicBezTo>
                    <a:cubicBezTo>
                      <a:pt x="340" y="3309"/>
                      <a:pt x="1121" y="2828"/>
                      <a:pt x="1852" y="2789"/>
                    </a:cubicBezTo>
                    <a:cubicBezTo>
                      <a:pt x="1970" y="2781"/>
                      <a:pt x="1972" y="2604"/>
                      <a:pt x="1854" y="2604"/>
                    </a:cubicBezTo>
                    <a:cubicBezTo>
                      <a:pt x="1854" y="2604"/>
                      <a:pt x="1853" y="2604"/>
                      <a:pt x="1852" y="2604"/>
                    </a:cubicBezTo>
                    <a:cubicBezTo>
                      <a:pt x="1806" y="2605"/>
                      <a:pt x="1759" y="2609"/>
                      <a:pt x="1712" y="2612"/>
                    </a:cubicBezTo>
                    <a:cubicBezTo>
                      <a:pt x="1716" y="2596"/>
                      <a:pt x="1716" y="2578"/>
                      <a:pt x="1704" y="2560"/>
                    </a:cubicBezTo>
                    <a:cubicBezTo>
                      <a:pt x="1103" y="1658"/>
                      <a:pt x="1965" y="598"/>
                      <a:pt x="2859" y="358"/>
                    </a:cubicBezTo>
                    <a:cubicBezTo>
                      <a:pt x="3038" y="310"/>
                      <a:pt x="3214" y="287"/>
                      <a:pt x="3386" y="287"/>
                    </a:cubicBezTo>
                    <a:cubicBezTo>
                      <a:pt x="4040" y="287"/>
                      <a:pt x="4631" y="619"/>
                      <a:pt x="5055" y="1157"/>
                    </a:cubicBezTo>
                    <a:cubicBezTo>
                      <a:pt x="5070" y="1177"/>
                      <a:pt x="5090" y="1185"/>
                      <a:pt x="5111" y="1185"/>
                    </a:cubicBezTo>
                    <a:cubicBezTo>
                      <a:pt x="5173" y="1185"/>
                      <a:pt x="5239" y="1110"/>
                      <a:pt x="5196" y="1049"/>
                    </a:cubicBezTo>
                    <a:cubicBezTo>
                      <a:pt x="5195" y="1047"/>
                      <a:pt x="5192" y="1046"/>
                      <a:pt x="5191" y="1043"/>
                    </a:cubicBezTo>
                    <a:cubicBezTo>
                      <a:pt x="5192" y="1041"/>
                      <a:pt x="5195" y="1038"/>
                      <a:pt x="5196" y="1036"/>
                    </a:cubicBezTo>
                    <a:cubicBezTo>
                      <a:pt x="5388" y="548"/>
                      <a:pt x="5845" y="177"/>
                      <a:pt x="6359" y="177"/>
                    </a:cubicBezTo>
                    <a:close/>
                    <a:moveTo>
                      <a:pt x="6389" y="0"/>
                    </a:moveTo>
                    <a:cubicBezTo>
                      <a:pt x="5821" y="0"/>
                      <a:pt x="5282" y="390"/>
                      <a:pt x="5111" y="936"/>
                    </a:cubicBezTo>
                    <a:cubicBezTo>
                      <a:pt x="4679" y="402"/>
                      <a:pt x="4042" y="97"/>
                      <a:pt x="3385" y="97"/>
                    </a:cubicBezTo>
                    <a:cubicBezTo>
                      <a:pt x="3073" y="97"/>
                      <a:pt x="2756" y="166"/>
                      <a:pt x="2454" y="312"/>
                    </a:cubicBezTo>
                    <a:cubicBezTo>
                      <a:pt x="1618" y="715"/>
                      <a:pt x="952" y="1786"/>
                      <a:pt x="1586" y="2630"/>
                    </a:cubicBezTo>
                    <a:cubicBezTo>
                      <a:pt x="887" y="2740"/>
                      <a:pt x="242" y="3227"/>
                      <a:pt x="114" y="3958"/>
                    </a:cubicBezTo>
                    <a:cubicBezTo>
                      <a:pt x="0" y="4616"/>
                      <a:pt x="365" y="5314"/>
                      <a:pt x="980" y="5557"/>
                    </a:cubicBezTo>
                    <a:cubicBezTo>
                      <a:pt x="643" y="5871"/>
                      <a:pt x="646" y="6505"/>
                      <a:pt x="937" y="6847"/>
                    </a:cubicBezTo>
                    <a:cubicBezTo>
                      <a:pt x="1119" y="7059"/>
                      <a:pt x="1390" y="7163"/>
                      <a:pt x="1662" y="7163"/>
                    </a:cubicBezTo>
                    <a:cubicBezTo>
                      <a:pt x="1898" y="7163"/>
                      <a:pt x="2136" y="7084"/>
                      <a:pt x="2315" y="6931"/>
                    </a:cubicBezTo>
                    <a:lnTo>
                      <a:pt x="2315" y="6931"/>
                    </a:lnTo>
                    <a:cubicBezTo>
                      <a:pt x="2049" y="7582"/>
                      <a:pt x="2199" y="8436"/>
                      <a:pt x="2873" y="8776"/>
                    </a:cubicBezTo>
                    <a:cubicBezTo>
                      <a:pt x="3035" y="8858"/>
                      <a:pt x="3215" y="8898"/>
                      <a:pt x="3394" y="8898"/>
                    </a:cubicBezTo>
                    <a:cubicBezTo>
                      <a:pt x="3846" y="8898"/>
                      <a:pt x="4295" y="8650"/>
                      <a:pt x="4467" y="8217"/>
                    </a:cubicBezTo>
                    <a:cubicBezTo>
                      <a:pt x="4684" y="8985"/>
                      <a:pt x="5440" y="9533"/>
                      <a:pt x="6227" y="9533"/>
                    </a:cubicBezTo>
                    <a:cubicBezTo>
                      <a:pt x="6387" y="9533"/>
                      <a:pt x="6549" y="9510"/>
                      <a:pt x="6707" y="9461"/>
                    </a:cubicBezTo>
                    <a:cubicBezTo>
                      <a:pt x="7617" y="9186"/>
                      <a:pt x="8120" y="8147"/>
                      <a:pt x="7864" y="7258"/>
                    </a:cubicBezTo>
                    <a:lnTo>
                      <a:pt x="7864" y="7258"/>
                    </a:lnTo>
                    <a:cubicBezTo>
                      <a:pt x="8041" y="7338"/>
                      <a:pt x="8233" y="7377"/>
                      <a:pt x="8424" y="7377"/>
                    </a:cubicBezTo>
                    <a:cubicBezTo>
                      <a:pt x="8935" y="7377"/>
                      <a:pt x="9444" y="7104"/>
                      <a:pt x="9659" y="6613"/>
                    </a:cubicBezTo>
                    <a:cubicBezTo>
                      <a:pt x="9935" y="5985"/>
                      <a:pt x="9623" y="5264"/>
                      <a:pt x="9057" y="4940"/>
                    </a:cubicBezTo>
                    <a:cubicBezTo>
                      <a:pt x="9992" y="4681"/>
                      <a:pt x="10528" y="3689"/>
                      <a:pt x="10210" y="2735"/>
                    </a:cubicBezTo>
                    <a:cubicBezTo>
                      <a:pt x="9925" y="1875"/>
                      <a:pt x="9122" y="1422"/>
                      <a:pt x="8285" y="1422"/>
                    </a:cubicBezTo>
                    <a:cubicBezTo>
                      <a:pt x="8079" y="1422"/>
                      <a:pt x="7872" y="1449"/>
                      <a:pt x="7669" y="1504"/>
                    </a:cubicBezTo>
                    <a:cubicBezTo>
                      <a:pt x="7766" y="863"/>
                      <a:pt x="7297" y="178"/>
                      <a:pt x="6661" y="31"/>
                    </a:cubicBezTo>
                    <a:cubicBezTo>
                      <a:pt x="6571" y="10"/>
                      <a:pt x="6479" y="0"/>
                      <a:pt x="6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50"/>
              <p:cNvSpPr/>
              <p:nvPr/>
            </p:nvSpPr>
            <p:spPr>
              <a:xfrm flipH="1">
                <a:off x="8468091" y="153580"/>
                <a:ext cx="612641" cy="554984"/>
              </a:xfrm>
              <a:custGeom>
                <a:avLst/>
                <a:gdLst/>
                <a:ahLst/>
                <a:cxnLst/>
                <a:rect l="l" t="t" r="r" b="b"/>
                <a:pathLst>
                  <a:path w="10105" h="9154" extrusionOk="0">
                    <a:moveTo>
                      <a:pt x="5157" y="4336"/>
                    </a:moveTo>
                    <a:cubicBezTo>
                      <a:pt x="5225" y="4336"/>
                      <a:pt x="5293" y="4353"/>
                      <a:pt x="5353" y="4389"/>
                    </a:cubicBezTo>
                    <a:cubicBezTo>
                      <a:pt x="5388" y="4410"/>
                      <a:pt x="5376" y="4461"/>
                      <a:pt x="5342" y="4473"/>
                    </a:cubicBezTo>
                    <a:cubicBezTo>
                      <a:pt x="5567" y="4625"/>
                      <a:pt x="5480" y="4974"/>
                      <a:pt x="5260" y="5081"/>
                    </a:cubicBezTo>
                    <a:cubicBezTo>
                      <a:pt x="5214" y="5104"/>
                      <a:pt x="5168" y="5114"/>
                      <a:pt x="5122" y="5114"/>
                    </a:cubicBezTo>
                    <a:cubicBezTo>
                      <a:pt x="4911" y="5114"/>
                      <a:pt x="4722" y="4896"/>
                      <a:pt x="4741" y="4679"/>
                    </a:cubicBezTo>
                    <a:cubicBezTo>
                      <a:pt x="4760" y="4473"/>
                      <a:pt x="4961" y="4336"/>
                      <a:pt x="5157" y="4336"/>
                    </a:cubicBezTo>
                    <a:close/>
                    <a:moveTo>
                      <a:pt x="7142" y="4442"/>
                    </a:moveTo>
                    <a:cubicBezTo>
                      <a:pt x="7194" y="4442"/>
                      <a:pt x="7246" y="4449"/>
                      <a:pt x="7296" y="4464"/>
                    </a:cubicBezTo>
                    <a:cubicBezTo>
                      <a:pt x="7301" y="4465"/>
                      <a:pt x="7305" y="4465"/>
                      <a:pt x="7307" y="4466"/>
                    </a:cubicBezTo>
                    <a:cubicBezTo>
                      <a:pt x="7312" y="4469"/>
                      <a:pt x="7317" y="4471"/>
                      <a:pt x="7323" y="4474"/>
                    </a:cubicBezTo>
                    <a:cubicBezTo>
                      <a:pt x="7377" y="4494"/>
                      <a:pt x="7428" y="4521"/>
                      <a:pt x="7470" y="4558"/>
                    </a:cubicBezTo>
                    <a:cubicBezTo>
                      <a:pt x="7492" y="4577"/>
                      <a:pt x="7487" y="4604"/>
                      <a:pt x="7472" y="4622"/>
                    </a:cubicBezTo>
                    <a:cubicBezTo>
                      <a:pt x="7546" y="4793"/>
                      <a:pt x="7466" y="5042"/>
                      <a:pt x="7295" y="5129"/>
                    </a:cubicBezTo>
                    <a:cubicBezTo>
                      <a:pt x="7242" y="5157"/>
                      <a:pt x="7185" y="5169"/>
                      <a:pt x="7128" y="5169"/>
                    </a:cubicBezTo>
                    <a:cubicBezTo>
                      <a:pt x="7024" y="5169"/>
                      <a:pt x="6919" y="5128"/>
                      <a:pt x="6837" y="5063"/>
                    </a:cubicBezTo>
                    <a:cubicBezTo>
                      <a:pt x="6720" y="4973"/>
                      <a:pt x="6603" y="4818"/>
                      <a:pt x="6694" y="4676"/>
                    </a:cubicBezTo>
                    <a:cubicBezTo>
                      <a:pt x="6790" y="4524"/>
                      <a:pt x="6967" y="4442"/>
                      <a:pt x="7142" y="4442"/>
                    </a:cubicBezTo>
                    <a:close/>
                    <a:moveTo>
                      <a:pt x="3091" y="4425"/>
                    </a:moveTo>
                    <a:cubicBezTo>
                      <a:pt x="3146" y="4425"/>
                      <a:pt x="3199" y="4439"/>
                      <a:pt x="3245" y="4473"/>
                    </a:cubicBezTo>
                    <a:cubicBezTo>
                      <a:pt x="3271" y="4493"/>
                      <a:pt x="3265" y="4532"/>
                      <a:pt x="3233" y="4541"/>
                    </a:cubicBezTo>
                    <a:cubicBezTo>
                      <a:pt x="3333" y="4599"/>
                      <a:pt x="3399" y="4713"/>
                      <a:pt x="3414" y="4829"/>
                    </a:cubicBezTo>
                    <a:cubicBezTo>
                      <a:pt x="3448" y="5079"/>
                      <a:pt x="3269" y="5214"/>
                      <a:pt x="3075" y="5214"/>
                    </a:cubicBezTo>
                    <a:cubicBezTo>
                      <a:pt x="2953" y="5214"/>
                      <a:pt x="2825" y="5161"/>
                      <a:pt x="2741" y="5050"/>
                    </a:cubicBezTo>
                    <a:cubicBezTo>
                      <a:pt x="2633" y="4908"/>
                      <a:pt x="2649" y="4716"/>
                      <a:pt x="2763" y="4582"/>
                    </a:cubicBezTo>
                    <a:cubicBezTo>
                      <a:pt x="2837" y="4497"/>
                      <a:pt x="2968" y="4425"/>
                      <a:pt x="3091" y="4425"/>
                    </a:cubicBezTo>
                    <a:close/>
                    <a:moveTo>
                      <a:pt x="6114" y="0"/>
                    </a:moveTo>
                    <a:cubicBezTo>
                      <a:pt x="5602" y="0"/>
                      <a:pt x="5145" y="371"/>
                      <a:pt x="4952" y="859"/>
                    </a:cubicBezTo>
                    <a:cubicBezTo>
                      <a:pt x="4951" y="861"/>
                      <a:pt x="4948" y="864"/>
                      <a:pt x="4947" y="866"/>
                    </a:cubicBezTo>
                    <a:cubicBezTo>
                      <a:pt x="4948" y="869"/>
                      <a:pt x="4951" y="870"/>
                      <a:pt x="4952" y="872"/>
                    </a:cubicBezTo>
                    <a:cubicBezTo>
                      <a:pt x="4995" y="933"/>
                      <a:pt x="4928" y="1008"/>
                      <a:pt x="4866" y="1008"/>
                    </a:cubicBezTo>
                    <a:cubicBezTo>
                      <a:pt x="4845" y="1008"/>
                      <a:pt x="4825" y="1000"/>
                      <a:pt x="4810" y="980"/>
                    </a:cubicBezTo>
                    <a:cubicBezTo>
                      <a:pt x="4386" y="442"/>
                      <a:pt x="3795" y="110"/>
                      <a:pt x="3140" y="110"/>
                    </a:cubicBezTo>
                    <a:cubicBezTo>
                      <a:pt x="2969" y="110"/>
                      <a:pt x="2793" y="133"/>
                      <a:pt x="2614" y="181"/>
                    </a:cubicBezTo>
                    <a:cubicBezTo>
                      <a:pt x="1722" y="421"/>
                      <a:pt x="859" y="1481"/>
                      <a:pt x="1460" y="2383"/>
                    </a:cubicBezTo>
                    <a:cubicBezTo>
                      <a:pt x="1473" y="2401"/>
                      <a:pt x="1473" y="2420"/>
                      <a:pt x="1467" y="2435"/>
                    </a:cubicBezTo>
                    <a:cubicBezTo>
                      <a:pt x="1514" y="2432"/>
                      <a:pt x="1562" y="2428"/>
                      <a:pt x="1608" y="2427"/>
                    </a:cubicBezTo>
                    <a:cubicBezTo>
                      <a:pt x="1609" y="2427"/>
                      <a:pt x="1610" y="2427"/>
                      <a:pt x="1610" y="2427"/>
                    </a:cubicBezTo>
                    <a:cubicBezTo>
                      <a:pt x="1728" y="2427"/>
                      <a:pt x="1726" y="2604"/>
                      <a:pt x="1608" y="2612"/>
                    </a:cubicBezTo>
                    <a:cubicBezTo>
                      <a:pt x="876" y="2651"/>
                      <a:pt x="95" y="3132"/>
                      <a:pt x="41" y="3933"/>
                    </a:cubicBezTo>
                    <a:cubicBezTo>
                      <a:pt x="1" y="4528"/>
                      <a:pt x="345" y="5033"/>
                      <a:pt x="865" y="5287"/>
                    </a:cubicBezTo>
                    <a:cubicBezTo>
                      <a:pt x="874" y="5284"/>
                      <a:pt x="880" y="5278"/>
                      <a:pt x="889" y="5272"/>
                    </a:cubicBezTo>
                    <a:cubicBezTo>
                      <a:pt x="901" y="5267"/>
                      <a:pt x="912" y="5264"/>
                      <a:pt x="923" y="5264"/>
                    </a:cubicBezTo>
                    <a:cubicBezTo>
                      <a:pt x="984" y="5264"/>
                      <a:pt x="1034" y="5339"/>
                      <a:pt x="979" y="5390"/>
                    </a:cubicBezTo>
                    <a:cubicBezTo>
                      <a:pt x="665" y="5680"/>
                      <a:pt x="514" y="6132"/>
                      <a:pt x="788" y="6515"/>
                    </a:cubicBezTo>
                    <a:cubicBezTo>
                      <a:pt x="946" y="6735"/>
                      <a:pt x="1179" y="6826"/>
                      <a:pt x="1421" y="6826"/>
                    </a:cubicBezTo>
                    <a:cubicBezTo>
                      <a:pt x="1672" y="6826"/>
                      <a:pt x="1932" y="6728"/>
                      <a:pt x="2127" y="6573"/>
                    </a:cubicBezTo>
                    <a:cubicBezTo>
                      <a:pt x="2135" y="6567"/>
                      <a:pt x="2145" y="6564"/>
                      <a:pt x="2155" y="6564"/>
                    </a:cubicBezTo>
                    <a:cubicBezTo>
                      <a:pt x="2182" y="6564"/>
                      <a:pt x="2209" y="6584"/>
                      <a:pt x="2204" y="6609"/>
                    </a:cubicBezTo>
                    <a:cubicBezTo>
                      <a:pt x="2257" y="6621"/>
                      <a:pt x="2305" y="6681"/>
                      <a:pt x="2273" y="6746"/>
                    </a:cubicBezTo>
                    <a:cubicBezTo>
                      <a:pt x="2008" y="7297"/>
                      <a:pt x="2104" y="8091"/>
                      <a:pt x="2682" y="8413"/>
                    </a:cubicBezTo>
                    <a:cubicBezTo>
                      <a:pt x="2838" y="8500"/>
                      <a:pt x="3008" y="8541"/>
                      <a:pt x="3176" y="8541"/>
                    </a:cubicBezTo>
                    <a:cubicBezTo>
                      <a:pt x="3568" y="8541"/>
                      <a:pt x="3951" y="8321"/>
                      <a:pt x="4135" y="7960"/>
                    </a:cubicBezTo>
                    <a:cubicBezTo>
                      <a:pt x="4145" y="7941"/>
                      <a:pt x="4162" y="7933"/>
                      <a:pt x="4180" y="7933"/>
                    </a:cubicBezTo>
                    <a:cubicBezTo>
                      <a:pt x="4199" y="7933"/>
                      <a:pt x="4219" y="7942"/>
                      <a:pt x="4231" y="7958"/>
                    </a:cubicBezTo>
                    <a:cubicBezTo>
                      <a:pt x="4248" y="7934"/>
                      <a:pt x="4277" y="7921"/>
                      <a:pt x="4307" y="7921"/>
                    </a:cubicBezTo>
                    <a:cubicBezTo>
                      <a:pt x="4343" y="7921"/>
                      <a:pt x="4380" y="7941"/>
                      <a:pt x="4396" y="7985"/>
                    </a:cubicBezTo>
                    <a:cubicBezTo>
                      <a:pt x="4642" y="8643"/>
                      <a:pt x="5277" y="9154"/>
                      <a:pt x="5978" y="9154"/>
                    </a:cubicBezTo>
                    <a:cubicBezTo>
                      <a:pt x="6119" y="9154"/>
                      <a:pt x="6263" y="9133"/>
                      <a:pt x="6407" y="9089"/>
                    </a:cubicBezTo>
                    <a:cubicBezTo>
                      <a:pt x="7268" y="8824"/>
                      <a:pt x="7664" y="7860"/>
                      <a:pt x="7468" y="7035"/>
                    </a:cubicBezTo>
                    <a:cubicBezTo>
                      <a:pt x="7461" y="7000"/>
                      <a:pt x="7476" y="6975"/>
                      <a:pt x="7498" y="6963"/>
                    </a:cubicBezTo>
                    <a:cubicBezTo>
                      <a:pt x="7504" y="6919"/>
                      <a:pt x="7543" y="6878"/>
                      <a:pt x="7592" y="6878"/>
                    </a:cubicBezTo>
                    <a:cubicBezTo>
                      <a:pt x="7606" y="6878"/>
                      <a:pt x="7620" y="6881"/>
                      <a:pt x="7635" y="6888"/>
                    </a:cubicBezTo>
                    <a:cubicBezTo>
                      <a:pt x="7807" y="6972"/>
                      <a:pt x="7996" y="7013"/>
                      <a:pt x="8184" y="7013"/>
                    </a:cubicBezTo>
                    <a:cubicBezTo>
                      <a:pt x="8622" y="7013"/>
                      <a:pt x="9052" y="6789"/>
                      <a:pt x="9245" y="6366"/>
                    </a:cubicBezTo>
                    <a:cubicBezTo>
                      <a:pt x="9518" y="5771"/>
                      <a:pt x="9176" y="5065"/>
                      <a:pt x="8603" y="4809"/>
                    </a:cubicBezTo>
                    <a:cubicBezTo>
                      <a:pt x="8595" y="4810"/>
                      <a:pt x="8587" y="4813"/>
                      <a:pt x="8580" y="4814"/>
                    </a:cubicBezTo>
                    <a:cubicBezTo>
                      <a:pt x="8575" y="4814"/>
                      <a:pt x="8570" y="4815"/>
                      <a:pt x="8566" y="4815"/>
                    </a:cubicBezTo>
                    <a:cubicBezTo>
                      <a:pt x="8456" y="4815"/>
                      <a:pt x="8413" y="4646"/>
                      <a:pt x="8530" y="4631"/>
                    </a:cubicBezTo>
                    <a:cubicBezTo>
                      <a:pt x="9498" y="4497"/>
                      <a:pt x="10104" y="3549"/>
                      <a:pt x="9785" y="2609"/>
                    </a:cubicBezTo>
                    <a:cubicBezTo>
                      <a:pt x="9507" y="1791"/>
                      <a:pt x="8747" y="1408"/>
                      <a:pt x="7956" y="1408"/>
                    </a:cubicBezTo>
                    <a:cubicBezTo>
                      <a:pt x="7760" y="1408"/>
                      <a:pt x="7561" y="1431"/>
                      <a:pt x="7368" y="1478"/>
                    </a:cubicBezTo>
                    <a:cubicBezTo>
                      <a:pt x="7367" y="1478"/>
                      <a:pt x="7366" y="1478"/>
                      <a:pt x="7364" y="1478"/>
                    </a:cubicBezTo>
                    <a:cubicBezTo>
                      <a:pt x="7363" y="1478"/>
                      <a:pt x="7361" y="1478"/>
                      <a:pt x="7359" y="1479"/>
                    </a:cubicBezTo>
                    <a:cubicBezTo>
                      <a:pt x="7350" y="1483"/>
                      <a:pt x="7339" y="1485"/>
                      <a:pt x="7328" y="1485"/>
                    </a:cubicBezTo>
                    <a:cubicBezTo>
                      <a:pt x="7289" y="1485"/>
                      <a:pt x="7250" y="1458"/>
                      <a:pt x="7251" y="1411"/>
                    </a:cubicBezTo>
                    <a:cubicBezTo>
                      <a:pt x="7280" y="839"/>
                      <a:pt x="7060" y="267"/>
                      <a:pt x="6476" y="63"/>
                    </a:cubicBezTo>
                    <a:cubicBezTo>
                      <a:pt x="6354" y="20"/>
                      <a:pt x="6233" y="0"/>
                      <a:pt x="6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50"/>
              <p:cNvSpPr/>
              <p:nvPr/>
            </p:nvSpPr>
            <p:spPr>
              <a:xfrm flipH="1">
                <a:off x="8623182" y="422822"/>
                <a:ext cx="57172" cy="44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28" extrusionOk="0">
                    <a:moveTo>
                      <a:pt x="233" y="331"/>
                    </a:moveTo>
                    <a:cubicBezTo>
                      <a:pt x="248" y="337"/>
                      <a:pt x="265" y="343"/>
                      <a:pt x="281" y="349"/>
                    </a:cubicBezTo>
                    <a:cubicBezTo>
                      <a:pt x="280" y="406"/>
                      <a:pt x="296" y="461"/>
                      <a:pt x="342" y="501"/>
                    </a:cubicBezTo>
                    <a:cubicBezTo>
                      <a:pt x="322" y="487"/>
                      <a:pt x="305" y="473"/>
                      <a:pt x="290" y="457"/>
                    </a:cubicBezTo>
                    <a:cubicBezTo>
                      <a:pt x="245" y="411"/>
                      <a:pt x="228" y="370"/>
                      <a:pt x="233" y="331"/>
                    </a:cubicBezTo>
                    <a:close/>
                    <a:moveTo>
                      <a:pt x="614" y="179"/>
                    </a:moveTo>
                    <a:cubicBezTo>
                      <a:pt x="631" y="179"/>
                      <a:pt x="649" y="183"/>
                      <a:pt x="666" y="192"/>
                    </a:cubicBezTo>
                    <a:cubicBezTo>
                      <a:pt x="817" y="277"/>
                      <a:pt x="701" y="532"/>
                      <a:pt x="563" y="559"/>
                    </a:cubicBezTo>
                    <a:cubicBezTo>
                      <a:pt x="550" y="561"/>
                      <a:pt x="536" y="563"/>
                      <a:pt x="523" y="563"/>
                    </a:cubicBezTo>
                    <a:cubicBezTo>
                      <a:pt x="474" y="563"/>
                      <a:pt x="426" y="547"/>
                      <a:pt x="382" y="524"/>
                    </a:cubicBezTo>
                    <a:lnTo>
                      <a:pt x="382" y="524"/>
                    </a:lnTo>
                    <a:cubicBezTo>
                      <a:pt x="398" y="530"/>
                      <a:pt x="414" y="533"/>
                      <a:pt x="430" y="533"/>
                    </a:cubicBezTo>
                    <a:cubicBezTo>
                      <a:pt x="548" y="533"/>
                      <a:pt x="668" y="380"/>
                      <a:pt x="619" y="267"/>
                    </a:cubicBezTo>
                    <a:cubicBezTo>
                      <a:pt x="605" y="235"/>
                      <a:pt x="584" y="210"/>
                      <a:pt x="562" y="189"/>
                    </a:cubicBezTo>
                    <a:cubicBezTo>
                      <a:pt x="579" y="183"/>
                      <a:pt x="596" y="179"/>
                      <a:pt x="614" y="179"/>
                    </a:cubicBezTo>
                    <a:close/>
                    <a:moveTo>
                      <a:pt x="540" y="1"/>
                    </a:moveTo>
                    <a:cubicBezTo>
                      <a:pt x="365" y="1"/>
                      <a:pt x="188" y="84"/>
                      <a:pt x="91" y="235"/>
                    </a:cubicBezTo>
                    <a:cubicBezTo>
                      <a:pt x="0" y="377"/>
                      <a:pt x="117" y="532"/>
                      <a:pt x="234" y="622"/>
                    </a:cubicBezTo>
                    <a:cubicBezTo>
                      <a:pt x="315" y="687"/>
                      <a:pt x="420" y="728"/>
                      <a:pt x="524" y="728"/>
                    </a:cubicBezTo>
                    <a:cubicBezTo>
                      <a:pt x="581" y="728"/>
                      <a:pt x="638" y="716"/>
                      <a:pt x="691" y="688"/>
                    </a:cubicBezTo>
                    <a:cubicBezTo>
                      <a:pt x="861" y="601"/>
                      <a:pt x="942" y="353"/>
                      <a:pt x="868" y="181"/>
                    </a:cubicBezTo>
                    <a:cubicBezTo>
                      <a:pt x="883" y="163"/>
                      <a:pt x="888" y="136"/>
                      <a:pt x="867" y="117"/>
                    </a:cubicBezTo>
                    <a:cubicBezTo>
                      <a:pt x="825" y="80"/>
                      <a:pt x="774" y="53"/>
                      <a:pt x="720" y="33"/>
                    </a:cubicBezTo>
                    <a:cubicBezTo>
                      <a:pt x="715" y="30"/>
                      <a:pt x="710" y="28"/>
                      <a:pt x="704" y="25"/>
                    </a:cubicBezTo>
                    <a:cubicBezTo>
                      <a:pt x="702" y="24"/>
                      <a:pt x="698" y="24"/>
                      <a:pt x="693" y="23"/>
                    </a:cubicBezTo>
                    <a:cubicBezTo>
                      <a:pt x="644" y="8"/>
                      <a:pt x="592" y="1"/>
                      <a:pt x="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50"/>
              <p:cNvSpPr/>
              <p:nvPr/>
            </p:nvSpPr>
            <p:spPr>
              <a:xfrm flipH="1">
                <a:off x="8743223" y="416456"/>
                <a:ext cx="51230" cy="47289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80" extrusionOk="0">
                    <a:moveTo>
                      <a:pt x="529" y="281"/>
                    </a:moveTo>
                    <a:cubicBezTo>
                      <a:pt x="532" y="283"/>
                      <a:pt x="534" y="283"/>
                      <a:pt x="537" y="285"/>
                    </a:cubicBezTo>
                    <a:cubicBezTo>
                      <a:pt x="572" y="315"/>
                      <a:pt x="584" y="355"/>
                      <a:pt x="583" y="398"/>
                    </a:cubicBezTo>
                    <a:cubicBezTo>
                      <a:pt x="573" y="391"/>
                      <a:pt x="560" y="384"/>
                      <a:pt x="547" y="376"/>
                    </a:cubicBezTo>
                    <a:cubicBezTo>
                      <a:pt x="544" y="372"/>
                      <a:pt x="539" y="374"/>
                      <a:pt x="534" y="372"/>
                    </a:cubicBezTo>
                    <a:cubicBezTo>
                      <a:pt x="533" y="356"/>
                      <a:pt x="528" y="339"/>
                      <a:pt x="517" y="326"/>
                    </a:cubicBezTo>
                    <a:cubicBezTo>
                      <a:pt x="522" y="311"/>
                      <a:pt x="525" y="297"/>
                      <a:pt x="529" y="281"/>
                    </a:cubicBezTo>
                    <a:close/>
                    <a:moveTo>
                      <a:pt x="500" y="442"/>
                    </a:moveTo>
                    <a:cubicBezTo>
                      <a:pt x="517" y="466"/>
                      <a:pt x="532" y="489"/>
                      <a:pt x="552" y="511"/>
                    </a:cubicBezTo>
                    <a:cubicBezTo>
                      <a:pt x="523" y="556"/>
                      <a:pt x="482" y="593"/>
                      <a:pt x="435" y="605"/>
                    </a:cubicBezTo>
                    <a:cubicBezTo>
                      <a:pt x="461" y="582"/>
                      <a:pt x="477" y="547"/>
                      <a:pt x="466" y="510"/>
                    </a:cubicBezTo>
                    <a:cubicBezTo>
                      <a:pt x="462" y="487"/>
                      <a:pt x="449" y="464"/>
                      <a:pt x="431" y="447"/>
                    </a:cubicBezTo>
                    <a:lnTo>
                      <a:pt x="431" y="447"/>
                    </a:lnTo>
                    <a:cubicBezTo>
                      <a:pt x="434" y="449"/>
                      <a:pt x="438" y="451"/>
                      <a:pt x="442" y="452"/>
                    </a:cubicBezTo>
                    <a:cubicBezTo>
                      <a:pt x="448" y="454"/>
                      <a:pt x="455" y="454"/>
                      <a:pt x="461" y="454"/>
                    </a:cubicBezTo>
                    <a:cubicBezTo>
                      <a:pt x="476" y="454"/>
                      <a:pt x="489" y="450"/>
                      <a:pt x="500" y="442"/>
                    </a:cubicBezTo>
                    <a:close/>
                    <a:moveTo>
                      <a:pt x="437" y="0"/>
                    </a:moveTo>
                    <a:cubicBezTo>
                      <a:pt x="240" y="0"/>
                      <a:pt x="39" y="138"/>
                      <a:pt x="20" y="343"/>
                    </a:cubicBezTo>
                    <a:cubicBezTo>
                      <a:pt x="0" y="560"/>
                      <a:pt x="190" y="779"/>
                      <a:pt x="401" y="779"/>
                    </a:cubicBezTo>
                    <a:cubicBezTo>
                      <a:pt x="447" y="779"/>
                      <a:pt x="493" y="769"/>
                      <a:pt x="539" y="746"/>
                    </a:cubicBezTo>
                    <a:cubicBezTo>
                      <a:pt x="758" y="638"/>
                      <a:pt x="845" y="289"/>
                      <a:pt x="622" y="138"/>
                    </a:cubicBezTo>
                    <a:cubicBezTo>
                      <a:pt x="654" y="127"/>
                      <a:pt x="667" y="74"/>
                      <a:pt x="632" y="53"/>
                    </a:cubicBezTo>
                    <a:cubicBezTo>
                      <a:pt x="573" y="17"/>
                      <a:pt x="505" y="0"/>
                      <a:pt x="4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0"/>
              <p:cNvSpPr/>
              <p:nvPr/>
            </p:nvSpPr>
            <p:spPr>
              <a:xfrm flipH="1">
                <a:off x="8871630" y="421852"/>
                <a:ext cx="49472" cy="4783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9" extrusionOk="0">
                    <a:moveTo>
                      <a:pt x="517" y="298"/>
                    </a:moveTo>
                    <a:cubicBezTo>
                      <a:pt x="520" y="300"/>
                      <a:pt x="524" y="302"/>
                      <a:pt x="527" y="303"/>
                    </a:cubicBezTo>
                    <a:cubicBezTo>
                      <a:pt x="546" y="317"/>
                      <a:pt x="560" y="338"/>
                      <a:pt x="568" y="360"/>
                    </a:cubicBezTo>
                    <a:cubicBezTo>
                      <a:pt x="580" y="405"/>
                      <a:pt x="559" y="458"/>
                      <a:pt x="533" y="494"/>
                    </a:cubicBezTo>
                    <a:cubicBezTo>
                      <a:pt x="502" y="539"/>
                      <a:pt x="450" y="576"/>
                      <a:pt x="400" y="576"/>
                    </a:cubicBezTo>
                    <a:cubicBezTo>
                      <a:pt x="368" y="576"/>
                      <a:pt x="336" y="560"/>
                      <a:pt x="314" y="519"/>
                    </a:cubicBezTo>
                    <a:cubicBezTo>
                      <a:pt x="312" y="517"/>
                      <a:pt x="311" y="513"/>
                      <a:pt x="309" y="508"/>
                    </a:cubicBezTo>
                    <a:lnTo>
                      <a:pt x="309" y="508"/>
                    </a:lnTo>
                    <a:cubicBezTo>
                      <a:pt x="317" y="512"/>
                      <a:pt x="325" y="517"/>
                      <a:pt x="335" y="519"/>
                    </a:cubicBezTo>
                    <a:cubicBezTo>
                      <a:pt x="338" y="520"/>
                      <a:pt x="341" y="520"/>
                      <a:pt x="344" y="520"/>
                    </a:cubicBezTo>
                    <a:cubicBezTo>
                      <a:pt x="355" y="520"/>
                      <a:pt x="363" y="516"/>
                      <a:pt x="370" y="509"/>
                    </a:cubicBezTo>
                    <a:cubicBezTo>
                      <a:pt x="378" y="513"/>
                      <a:pt x="388" y="515"/>
                      <a:pt x="397" y="515"/>
                    </a:cubicBezTo>
                    <a:cubicBezTo>
                      <a:pt x="415" y="515"/>
                      <a:pt x="434" y="507"/>
                      <a:pt x="446" y="491"/>
                    </a:cubicBezTo>
                    <a:cubicBezTo>
                      <a:pt x="453" y="480"/>
                      <a:pt x="458" y="467"/>
                      <a:pt x="461" y="455"/>
                    </a:cubicBezTo>
                    <a:cubicBezTo>
                      <a:pt x="493" y="445"/>
                      <a:pt x="522" y="411"/>
                      <a:pt x="524" y="377"/>
                    </a:cubicBezTo>
                    <a:cubicBezTo>
                      <a:pt x="524" y="353"/>
                      <a:pt x="522" y="326"/>
                      <a:pt x="517" y="298"/>
                    </a:cubicBezTo>
                    <a:close/>
                    <a:moveTo>
                      <a:pt x="458" y="0"/>
                    </a:moveTo>
                    <a:cubicBezTo>
                      <a:pt x="336" y="0"/>
                      <a:pt x="204" y="73"/>
                      <a:pt x="131" y="158"/>
                    </a:cubicBezTo>
                    <a:cubicBezTo>
                      <a:pt x="16" y="291"/>
                      <a:pt x="1" y="483"/>
                      <a:pt x="108" y="625"/>
                    </a:cubicBezTo>
                    <a:cubicBezTo>
                      <a:pt x="192" y="736"/>
                      <a:pt x="320" y="789"/>
                      <a:pt x="442" y="789"/>
                    </a:cubicBezTo>
                    <a:cubicBezTo>
                      <a:pt x="636" y="789"/>
                      <a:pt x="815" y="654"/>
                      <a:pt x="781" y="404"/>
                    </a:cubicBezTo>
                    <a:cubicBezTo>
                      <a:pt x="766" y="288"/>
                      <a:pt x="700" y="174"/>
                      <a:pt x="600" y="117"/>
                    </a:cubicBezTo>
                    <a:cubicBezTo>
                      <a:pt x="631" y="108"/>
                      <a:pt x="638" y="70"/>
                      <a:pt x="612" y="49"/>
                    </a:cubicBezTo>
                    <a:cubicBezTo>
                      <a:pt x="566" y="15"/>
                      <a:pt x="513" y="0"/>
                      <a:pt x="4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50"/>
            <p:cNvGrpSpPr/>
            <p:nvPr/>
          </p:nvGrpSpPr>
          <p:grpSpPr>
            <a:xfrm>
              <a:off x="232404" y="1440404"/>
              <a:ext cx="1238538" cy="1204533"/>
              <a:chOff x="243544" y="1080784"/>
              <a:chExt cx="729754" cy="709676"/>
            </a:xfrm>
          </p:grpSpPr>
          <p:sp>
            <p:nvSpPr>
              <p:cNvPr id="689" name="Google Shape;689;p50"/>
              <p:cNvSpPr/>
              <p:nvPr/>
            </p:nvSpPr>
            <p:spPr>
              <a:xfrm rot="-3543335">
                <a:off x="360724" y="1158696"/>
                <a:ext cx="495394" cy="553850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3217" extrusionOk="0">
                    <a:moveTo>
                      <a:pt x="6441" y="269"/>
                    </a:moveTo>
                    <a:cubicBezTo>
                      <a:pt x="7463" y="1195"/>
                      <a:pt x="8487" y="2118"/>
                      <a:pt x="9513" y="3043"/>
                    </a:cubicBezTo>
                    <a:cubicBezTo>
                      <a:pt x="10041" y="3520"/>
                      <a:pt x="10568" y="3995"/>
                      <a:pt x="11096" y="4472"/>
                    </a:cubicBezTo>
                    <a:cubicBezTo>
                      <a:pt x="11513" y="4847"/>
                      <a:pt x="11530" y="4944"/>
                      <a:pt x="11222" y="5413"/>
                    </a:cubicBezTo>
                    <a:cubicBezTo>
                      <a:pt x="11027" y="5711"/>
                      <a:pt x="10828" y="6005"/>
                      <a:pt x="10625" y="6299"/>
                    </a:cubicBezTo>
                    <a:cubicBezTo>
                      <a:pt x="8959" y="8704"/>
                      <a:pt x="7053" y="10933"/>
                      <a:pt x="4952" y="12968"/>
                    </a:cubicBezTo>
                    <a:cubicBezTo>
                      <a:pt x="4948" y="12962"/>
                      <a:pt x="4947" y="12955"/>
                      <a:pt x="4939" y="12947"/>
                    </a:cubicBezTo>
                    <a:cubicBezTo>
                      <a:pt x="3563" y="11339"/>
                      <a:pt x="1962" y="9791"/>
                      <a:pt x="217" y="8583"/>
                    </a:cubicBezTo>
                    <a:cubicBezTo>
                      <a:pt x="2429" y="5932"/>
                      <a:pt x="4426" y="3070"/>
                      <a:pt x="6441" y="269"/>
                    </a:cubicBezTo>
                    <a:close/>
                    <a:moveTo>
                      <a:pt x="6423" y="1"/>
                    </a:moveTo>
                    <a:cubicBezTo>
                      <a:pt x="6387" y="1"/>
                      <a:pt x="6352" y="20"/>
                      <a:pt x="6327" y="55"/>
                    </a:cubicBezTo>
                    <a:cubicBezTo>
                      <a:pt x="4273" y="2910"/>
                      <a:pt x="2078" y="5671"/>
                      <a:pt x="55" y="8548"/>
                    </a:cubicBezTo>
                    <a:cubicBezTo>
                      <a:pt x="51" y="8552"/>
                      <a:pt x="47" y="8557"/>
                      <a:pt x="46" y="8562"/>
                    </a:cubicBezTo>
                    <a:cubicBezTo>
                      <a:pt x="42" y="8566"/>
                      <a:pt x="39" y="8571"/>
                      <a:pt x="37" y="8575"/>
                    </a:cubicBezTo>
                    <a:cubicBezTo>
                      <a:pt x="1" y="8626"/>
                      <a:pt x="52" y="8686"/>
                      <a:pt x="104" y="8688"/>
                    </a:cubicBezTo>
                    <a:cubicBezTo>
                      <a:pt x="1745" y="10096"/>
                      <a:pt x="3321" y="11502"/>
                      <a:pt x="4790" y="13095"/>
                    </a:cubicBezTo>
                    <a:cubicBezTo>
                      <a:pt x="4813" y="13118"/>
                      <a:pt x="4837" y="13127"/>
                      <a:pt x="4859" y="13127"/>
                    </a:cubicBezTo>
                    <a:cubicBezTo>
                      <a:pt x="4872" y="13176"/>
                      <a:pt x="4918" y="13216"/>
                      <a:pt x="4969" y="13216"/>
                    </a:cubicBezTo>
                    <a:cubicBezTo>
                      <a:pt x="4993" y="13216"/>
                      <a:pt x="5018" y="13207"/>
                      <a:pt x="5041" y="13185"/>
                    </a:cubicBezTo>
                    <a:cubicBezTo>
                      <a:pt x="7611" y="10706"/>
                      <a:pt x="9875" y="7938"/>
                      <a:pt x="11797" y="4927"/>
                    </a:cubicBezTo>
                    <a:cubicBezTo>
                      <a:pt x="11822" y="4889"/>
                      <a:pt x="11813" y="4826"/>
                      <a:pt x="11779" y="4796"/>
                    </a:cubicBezTo>
                    <a:cubicBezTo>
                      <a:pt x="10019" y="3208"/>
                      <a:pt x="8259" y="1620"/>
                      <a:pt x="6501" y="32"/>
                    </a:cubicBezTo>
                    <a:cubicBezTo>
                      <a:pt x="6476" y="11"/>
                      <a:pt x="6450" y="1"/>
                      <a:pt x="6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50"/>
              <p:cNvSpPr/>
              <p:nvPr/>
            </p:nvSpPr>
            <p:spPr>
              <a:xfrm rot="-3543335">
                <a:off x="370934" y="1171177"/>
                <a:ext cx="474148" cy="532060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12697" extrusionOk="0">
                    <a:moveTo>
                      <a:pt x="6351" y="984"/>
                    </a:moveTo>
                    <a:cubicBezTo>
                      <a:pt x="6365" y="984"/>
                      <a:pt x="6379" y="989"/>
                      <a:pt x="6393" y="1002"/>
                    </a:cubicBezTo>
                    <a:cubicBezTo>
                      <a:pt x="6953" y="1519"/>
                      <a:pt x="7522" y="2022"/>
                      <a:pt x="8101" y="2517"/>
                    </a:cubicBezTo>
                    <a:cubicBezTo>
                      <a:pt x="8160" y="2567"/>
                      <a:pt x="8103" y="2664"/>
                      <a:pt x="8038" y="2664"/>
                    </a:cubicBezTo>
                    <a:cubicBezTo>
                      <a:pt x="8024" y="2664"/>
                      <a:pt x="8010" y="2659"/>
                      <a:pt x="7997" y="2649"/>
                    </a:cubicBezTo>
                    <a:cubicBezTo>
                      <a:pt x="7390" y="2181"/>
                      <a:pt x="6820" y="1653"/>
                      <a:pt x="6306" y="1086"/>
                    </a:cubicBezTo>
                    <a:cubicBezTo>
                      <a:pt x="6267" y="1042"/>
                      <a:pt x="6305" y="984"/>
                      <a:pt x="6351" y="984"/>
                    </a:cubicBezTo>
                    <a:close/>
                    <a:moveTo>
                      <a:pt x="5885" y="1557"/>
                    </a:moveTo>
                    <a:cubicBezTo>
                      <a:pt x="5899" y="1557"/>
                      <a:pt x="5913" y="1562"/>
                      <a:pt x="5926" y="1573"/>
                    </a:cubicBezTo>
                    <a:cubicBezTo>
                      <a:pt x="7290" y="2724"/>
                      <a:pt x="8620" y="3938"/>
                      <a:pt x="9913" y="5168"/>
                    </a:cubicBezTo>
                    <a:cubicBezTo>
                      <a:pt x="9983" y="5236"/>
                      <a:pt x="9916" y="5329"/>
                      <a:pt x="9840" y="5329"/>
                    </a:cubicBezTo>
                    <a:cubicBezTo>
                      <a:pt x="9818" y="5329"/>
                      <a:pt x="9795" y="5322"/>
                      <a:pt x="9775" y="5304"/>
                    </a:cubicBezTo>
                    <a:cubicBezTo>
                      <a:pt x="8434" y="4128"/>
                      <a:pt x="7107" y="2913"/>
                      <a:pt x="5839" y="1657"/>
                    </a:cubicBezTo>
                    <a:cubicBezTo>
                      <a:pt x="5795" y="1614"/>
                      <a:pt x="5837" y="1557"/>
                      <a:pt x="5885" y="1557"/>
                    </a:cubicBezTo>
                    <a:close/>
                    <a:moveTo>
                      <a:pt x="5463" y="2308"/>
                    </a:moveTo>
                    <a:cubicBezTo>
                      <a:pt x="5471" y="2308"/>
                      <a:pt x="5480" y="2310"/>
                      <a:pt x="5488" y="2315"/>
                    </a:cubicBezTo>
                    <a:cubicBezTo>
                      <a:pt x="6977" y="3267"/>
                      <a:pt x="8348" y="4581"/>
                      <a:pt x="9534" y="5884"/>
                    </a:cubicBezTo>
                    <a:cubicBezTo>
                      <a:pt x="9601" y="5958"/>
                      <a:pt x="9535" y="6056"/>
                      <a:pt x="9459" y="6056"/>
                    </a:cubicBezTo>
                    <a:cubicBezTo>
                      <a:pt x="9436" y="6056"/>
                      <a:pt x="9412" y="6047"/>
                      <a:pt x="9391" y="6026"/>
                    </a:cubicBezTo>
                    <a:cubicBezTo>
                      <a:pt x="8123" y="4740"/>
                      <a:pt x="6764" y="3602"/>
                      <a:pt x="5425" y="2396"/>
                    </a:cubicBezTo>
                    <a:cubicBezTo>
                      <a:pt x="5388" y="2363"/>
                      <a:pt x="5423" y="2308"/>
                      <a:pt x="5463" y="2308"/>
                    </a:cubicBezTo>
                    <a:close/>
                    <a:moveTo>
                      <a:pt x="4851" y="3035"/>
                    </a:moveTo>
                    <a:cubicBezTo>
                      <a:pt x="4864" y="3035"/>
                      <a:pt x="4878" y="3040"/>
                      <a:pt x="4890" y="3050"/>
                    </a:cubicBezTo>
                    <a:cubicBezTo>
                      <a:pt x="6244" y="4206"/>
                      <a:pt x="7578" y="5426"/>
                      <a:pt x="8856" y="6666"/>
                    </a:cubicBezTo>
                    <a:cubicBezTo>
                      <a:pt x="8920" y="6730"/>
                      <a:pt x="8859" y="6816"/>
                      <a:pt x="8787" y="6816"/>
                    </a:cubicBezTo>
                    <a:cubicBezTo>
                      <a:pt x="8767" y="6816"/>
                      <a:pt x="8746" y="6809"/>
                      <a:pt x="8727" y="6793"/>
                    </a:cubicBezTo>
                    <a:cubicBezTo>
                      <a:pt x="7389" y="5617"/>
                      <a:pt x="6068" y="4388"/>
                      <a:pt x="4808" y="3132"/>
                    </a:cubicBezTo>
                    <a:cubicBezTo>
                      <a:pt x="4765" y="3091"/>
                      <a:pt x="4805" y="3035"/>
                      <a:pt x="4851" y="3035"/>
                    </a:cubicBezTo>
                    <a:close/>
                    <a:moveTo>
                      <a:pt x="4371" y="3735"/>
                    </a:moveTo>
                    <a:cubicBezTo>
                      <a:pt x="4383" y="3735"/>
                      <a:pt x="4395" y="3739"/>
                      <a:pt x="4407" y="3749"/>
                    </a:cubicBezTo>
                    <a:cubicBezTo>
                      <a:pt x="5790" y="4849"/>
                      <a:pt x="7077" y="6169"/>
                      <a:pt x="8289" y="7453"/>
                    </a:cubicBezTo>
                    <a:cubicBezTo>
                      <a:pt x="8353" y="7522"/>
                      <a:pt x="8289" y="7614"/>
                      <a:pt x="8218" y="7614"/>
                    </a:cubicBezTo>
                    <a:cubicBezTo>
                      <a:pt x="8196" y="7614"/>
                      <a:pt x="8174" y="7606"/>
                      <a:pt x="8154" y="7586"/>
                    </a:cubicBezTo>
                    <a:cubicBezTo>
                      <a:pt x="6886" y="6334"/>
                      <a:pt x="5554" y="5116"/>
                      <a:pt x="4334" y="3822"/>
                    </a:cubicBezTo>
                    <a:cubicBezTo>
                      <a:pt x="4295" y="3782"/>
                      <a:pt x="4330" y="3735"/>
                      <a:pt x="4371" y="3735"/>
                    </a:cubicBezTo>
                    <a:close/>
                    <a:moveTo>
                      <a:pt x="3635" y="4683"/>
                    </a:moveTo>
                    <a:cubicBezTo>
                      <a:pt x="3644" y="4683"/>
                      <a:pt x="3653" y="4685"/>
                      <a:pt x="3661" y="4692"/>
                    </a:cubicBezTo>
                    <a:cubicBezTo>
                      <a:pt x="5113" y="5815"/>
                      <a:pt x="6517" y="7077"/>
                      <a:pt x="7764" y="8425"/>
                    </a:cubicBezTo>
                    <a:cubicBezTo>
                      <a:pt x="7829" y="8495"/>
                      <a:pt x="7765" y="8590"/>
                      <a:pt x="7692" y="8590"/>
                    </a:cubicBezTo>
                    <a:cubicBezTo>
                      <a:pt x="7670" y="8590"/>
                      <a:pt x="7647" y="8582"/>
                      <a:pt x="7627" y="8562"/>
                    </a:cubicBezTo>
                    <a:cubicBezTo>
                      <a:pt x="6303" y="7271"/>
                      <a:pt x="4973" y="6010"/>
                      <a:pt x="3595" y="4778"/>
                    </a:cubicBezTo>
                    <a:cubicBezTo>
                      <a:pt x="3557" y="4744"/>
                      <a:pt x="3595" y="4683"/>
                      <a:pt x="3635" y="4683"/>
                    </a:cubicBezTo>
                    <a:close/>
                    <a:moveTo>
                      <a:pt x="3271" y="5499"/>
                    </a:moveTo>
                    <a:cubicBezTo>
                      <a:pt x="3283" y="5499"/>
                      <a:pt x="3296" y="5503"/>
                      <a:pt x="3307" y="5512"/>
                    </a:cubicBezTo>
                    <a:cubicBezTo>
                      <a:pt x="4680" y="6612"/>
                      <a:pt x="5982" y="7827"/>
                      <a:pt x="7276" y="9020"/>
                    </a:cubicBezTo>
                    <a:cubicBezTo>
                      <a:pt x="7350" y="9089"/>
                      <a:pt x="7280" y="9188"/>
                      <a:pt x="7200" y="9188"/>
                    </a:cubicBezTo>
                    <a:cubicBezTo>
                      <a:pt x="7177" y="9188"/>
                      <a:pt x="7154" y="9181"/>
                      <a:pt x="7133" y="9162"/>
                    </a:cubicBezTo>
                    <a:cubicBezTo>
                      <a:pt x="5826" y="7985"/>
                      <a:pt x="4484" y="6820"/>
                      <a:pt x="3231" y="5586"/>
                    </a:cubicBezTo>
                    <a:cubicBezTo>
                      <a:pt x="3191" y="5548"/>
                      <a:pt x="3228" y="5499"/>
                      <a:pt x="3271" y="5499"/>
                    </a:cubicBezTo>
                    <a:close/>
                    <a:moveTo>
                      <a:pt x="2641" y="6354"/>
                    </a:moveTo>
                    <a:cubicBezTo>
                      <a:pt x="2654" y="6354"/>
                      <a:pt x="2667" y="6359"/>
                      <a:pt x="2680" y="6371"/>
                    </a:cubicBezTo>
                    <a:cubicBezTo>
                      <a:pt x="3306" y="6952"/>
                      <a:pt x="3891" y="7577"/>
                      <a:pt x="4508" y="8169"/>
                    </a:cubicBezTo>
                    <a:cubicBezTo>
                      <a:pt x="4817" y="8465"/>
                      <a:pt x="5129" y="8758"/>
                      <a:pt x="5444" y="9046"/>
                    </a:cubicBezTo>
                    <a:cubicBezTo>
                      <a:pt x="5663" y="9250"/>
                      <a:pt x="6115" y="9837"/>
                      <a:pt x="6412" y="9897"/>
                    </a:cubicBezTo>
                    <a:cubicBezTo>
                      <a:pt x="6513" y="9918"/>
                      <a:pt x="6491" y="10078"/>
                      <a:pt x="6392" y="10078"/>
                    </a:cubicBezTo>
                    <a:cubicBezTo>
                      <a:pt x="6391" y="10078"/>
                      <a:pt x="6389" y="10078"/>
                      <a:pt x="6387" y="10077"/>
                    </a:cubicBezTo>
                    <a:cubicBezTo>
                      <a:pt x="6133" y="10063"/>
                      <a:pt x="5903" y="9735"/>
                      <a:pt x="5731" y="9581"/>
                    </a:cubicBezTo>
                    <a:cubicBezTo>
                      <a:pt x="5389" y="9267"/>
                      <a:pt x="5049" y="8946"/>
                      <a:pt x="4713" y="8623"/>
                    </a:cubicBezTo>
                    <a:cubicBezTo>
                      <a:pt x="3987" y="7926"/>
                      <a:pt x="3248" y="7221"/>
                      <a:pt x="2602" y="6449"/>
                    </a:cubicBezTo>
                    <a:cubicBezTo>
                      <a:pt x="2567" y="6406"/>
                      <a:pt x="2600" y="6354"/>
                      <a:pt x="2641" y="6354"/>
                    </a:cubicBezTo>
                    <a:close/>
                    <a:moveTo>
                      <a:pt x="1887" y="7059"/>
                    </a:moveTo>
                    <a:cubicBezTo>
                      <a:pt x="1892" y="7059"/>
                      <a:pt x="1898" y="7060"/>
                      <a:pt x="1904" y="7062"/>
                    </a:cubicBezTo>
                    <a:cubicBezTo>
                      <a:pt x="2597" y="7326"/>
                      <a:pt x="3148" y="8094"/>
                      <a:pt x="3667" y="8599"/>
                    </a:cubicBezTo>
                    <a:cubicBezTo>
                      <a:pt x="4364" y="9276"/>
                      <a:pt x="5064" y="9950"/>
                      <a:pt x="5751" y="10635"/>
                    </a:cubicBezTo>
                    <a:cubicBezTo>
                      <a:pt x="5818" y="10702"/>
                      <a:pt x="5753" y="10798"/>
                      <a:pt x="5679" y="10798"/>
                    </a:cubicBezTo>
                    <a:cubicBezTo>
                      <a:pt x="5657" y="10798"/>
                      <a:pt x="5634" y="10790"/>
                      <a:pt x="5614" y="10770"/>
                    </a:cubicBezTo>
                    <a:cubicBezTo>
                      <a:pt x="5005" y="10178"/>
                      <a:pt x="4407" y="9576"/>
                      <a:pt x="3805" y="8975"/>
                    </a:cubicBezTo>
                    <a:cubicBezTo>
                      <a:pt x="3228" y="8402"/>
                      <a:pt x="2593" y="7528"/>
                      <a:pt x="1861" y="7167"/>
                    </a:cubicBezTo>
                    <a:cubicBezTo>
                      <a:pt x="1809" y="7140"/>
                      <a:pt x="1838" y="7059"/>
                      <a:pt x="1887" y="7059"/>
                    </a:cubicBezTo>
                    <a:close/>
                    <a:moveTo>
                      <a:pt x="3639" y="10157"/>
                    </a:moveTo>
                    <a:cubicBezTo>
                      <a:pt x="3651" y="10157"/>
                      <a:pt x="3664" y="10161"/>
                      <a:pt x="3676" y="10171"/>
                    </a:cubicBezTo>
                    <a:cubicBezTo>
                      <a:pt x="4053" y="10481"/>
                      <a:pt x="4419" y="10806"/>
                      <a:pt x="4787" y="11127"/>
                    </a:cubicBezTo>
                    <a:cubicBezTo>
                      <a:pt x="4844" y="11177"/>
                      <a:pt x="4790" y="11256"/>
                      <a:pt x="4728" y="11256"/>
                    </a:cubicBezTo>
                    <a:cubicBezTo>
                      <a:pt x="4711" y="11256"/>
                      <a:pt x="4693" y="11250"/>
                      <a:pt x="4677" y="11235"/>
                    </a:cubicBezTo>
                    <a:cubicBezTo>
                      <a:pt x="4315" y="10910"/>
                      <a:pt x="3950" y="10584"/>
                      <a:pt x="3597" y="10248"/>
                    </a:cubicBezTo>
                    <a:cubicBezTo>
                      <a:pt x="3556" y="10209"/>
                      <a:pt x="3594" y="10157"/>
                      <a:pt x="3639" y="10157"/>
                    </a:cubicBezTo>
                    <a:close/>
                    <a:moveTo>
                      <a:pt x="6226" y="0"/>
                    </a:moveTo>
                    <a:cubicBezTo>
                      <a:pt x="4210" y="2801"/>
                      <a:pt x="2213" y="5662"/>
                      <a:pt x="1" y="8314"/>
                    </a:cubicBezTo>
                    <a:cubicBezTo>
                      <a:pt x="1747" y="9522"/>
                      <a:pt x="3348" y="11071"/>
                      <a:pt x="4724" y="12677"/>
                    </a:cubicBezTo>
                    <a:cubicBezTo>
                      <a:pt x="4731" y="12682"/>
                      <a:pt x="4732" y="12691"/>
                      <a:pt x="4736" y="12697"/>
                    </a:cubicBezTo>
                    <a:cubicBezTo>
                      <a:pt x="6838" y="10662"/>
                      <a:pt x="8743" y="8433"/>
                      <a:pt x="10409" y="6028"/>
                    </a:cubicBezTo>
                    <a:cubicBezTo>
                      <a:pt x="10612" y="5734"/>
                      <a:pt x="10811" y="5441"/>
                      <a:pt x="11006" y="5143"/>
                    </a:cubicBezTo>
                    <a:cubicBezTo>
                      <a:pt x="11314" y="4674"/>
                      <a:pt x="11296" y="4578"/>
                      <a:pt x="10880" y="4202"/>
                    </a:cubicBezTo>
                    <a:cubicBezTo>
                      <a:pt x="10352" y="3725"/>
                      <a:pt x="9825" y="3250"/>
                      <a:pt x="9297" y="2773"/>
                    </a:cubicBezTo>
                    <a:cubicBezTo>
                      <a:pt x="8272" y="1847"/>
                      <a:pt x="7249" y="924"/>
                      <a:pt x="6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50"/>
              <p:cNvSpPr/>
              <p:nvPr/>
            </p:nvSpPr>
            <p:spPr>
              <a:xfrm rot="-3543335">
                <a:off x="568249" y="1439546"/>
                <a:ext cx="165480" cy="156136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726" extrusionOk="0">
                    <a:moveTo>
                      <a:pt x="76" y="1"/>
                    </a:moveTo>
                    <a:cubicBezTo>
                      <a:pt x="34" y="1"/>
                      <a:pt x="0" y="54"/>
                      <a:pt x="36" y="96"/>
                    </a:cubicBezTo>
                    <a:cubicBezTo>
                      <a:pt x="684" y="868"/>
                      <a:pt x="1421" y="1573"/>
                      <a:pt x="2147" y="2270"/>
                    </a:cubicBezTo>
                    <a:cubicBezTo>
                      <a:pt x="2481" y="2592"/>
                      <a:pt x="2823" y="2913"/>
                      <a:pt x="3165" y="3228"/>
                    </a:cubicBezTo>
                    <a:cubicBezTo>
                      <a:pt x="3338" y="3383"/>
                      <a:pt x="3568" y="3711"/>
                      <a:pt x="3822" y="3725"/>
                    </a:cubicBezTo>
                    <a:cubicBezTo>
                      <a:pt x="3824" y="3726"/>
                      <a:pt x="3826" y="3726"/>
                      <a:pt x="3827" y="3726"/>
                    </a:cubicBezTo>
                    <a:cubicBezTo>
                      <a:pt x="3926" y="3726"/>
                      <a:pt x="3948" y="3566"/>
                      <a:pt x="3847" y="3545"/>
                    </a:cubicBezTo>
                    <a:cubicBezTo>
                      <a:pt x="3550" y="3485"/>
                      <a:pt x="3098" y="2898"/>
                      <a:pt x="2877" y="2693"/>
                    </a:cubicBezTo>
                    <a:cubicBezTo>
                      <a:pt x="2563" y="2405"/>
                      <a:pt x="2250" y="2112"/>
                      <a:pt x="1941" y="1816"/>
                    </a:cubicBezTo>
                    <a:cubicBezTo>
                      <a:pt x="1326" y="1224"/>
                      <a:pt x="740" y="597"/>
                      <a:pt x="114" y="17"/>
                    </a:cubicBezTo>
                    <a:cubicBezTo>
                      <a:pt x="102" y="6"/>
                      <a:pt x="88" y="1"/>
                      <a:pt x="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50"/>
              <p:cNvSpPr/>
              <p:nvPr/>
            </p:nvSpPr>
            <p:spPr>
              <a:xfrm rot="-3543335">
                <a:off x="576917" y="1480757"/>
                <a:ext cx="168120" cy="156681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739" extrusionOk="0">
                    <a:moveTo>
                      <a:pt x="79" y="0"/>
                    </a:moveTo>
                    <a:cubicBezTo>
                      <a:pt x="29" y="0"/>
                      <a:pt x="0" y="82"/>
                      <a:pt x="52" y="107"/>
                    </a:cubicBezTo>
                    <a:cubicBezTo>
                      <a:pt x="785" y="469"/>
                      <a:pt x="1419" y="1343"/>
                      <a:pt x="1996" y="1916"/>
                    </a:cubicBezTo>
                    <a:cubicBezTo>
                      <a:pt x="2600" y="2517"/>
                      <a:pt x="3198" y="3118"/>
                      <a:pt x="3806" y="3711"/>
                    </a:cubicBezTo>
                    <a:cubicBezTo>
                      <a:pt x="3826" y="3731"/>
                      <a:pt x="3849" y="3739"/>
                      <a:pt x="3871" y="3739"/>
                    </a:cubicBezTo>
                    <a:cubicBezTo>
                      <a:pt x="3946" y="3739"/>
                      <a:pt x="4011" y="3643"/>
                      <a:pt x="3944" y="3576"/>
                    </a:cubicBezTo>
                    <a:cubicBezTo>
                      <a:pt x="3256" y="2892"/>
                      <a:pt x="2557" y="2217"/>
                      <a:pt x="1859" y="1540"/>
                    </a:cubicBezTo>
                    <a:cubicBezTo>
                      <a:pt x="1340" y="1035"/>
                      <a:pt x="790" y="266"/>
                      <a:pt x="95" y="3"/>
                    </a:cubicBezTo>
                    <a:cubicBezTo>
                      <a:pt x="90" y="1"/>
                      <a:pt x="84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50"/>
              <p:cNvSpPr/>
              <p:nvPr/>
            </p:nvSpPr>
            <p:spPr>
              <a:xfrm rot="-3543335">
                <a:off x="548360" y="1395220"/>
                <a:ext cx="174280" cy="154585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3689" extrusionOk="0">
                    <a:moveTo>
                      <a:pt x="79" y="0"/>
                    </a:moveTo>
                    <a:cubicBezTo>
                      <a:pt x="36" y="0"/>
                      <a:pt x="0" y="49"/>
                      <a:pt x="40" y="88"/>
                    </a:cubicBezTo>
                    <a:cubicBezTo>
                      <a:pt x="1292" y="1323"/>
                      <a:pt x="2634" y="2485"/>
                      <a:pt x="3941" y="3662"/>
                    </a:cubicBezTo>
                    <a:cubicBezTo>
                      <a:pt x="3962" y="3681"/>
                      <a:pt x="3985" y="3688"/>
                      <a:pt x="4007" y="3688"/>
                    </a:cubicBezTo>
                    <a:cubicBezTo>
                      <a:pt x="4088" y="3688"/>
                      <a:pt x="4159" y="3589"/>
                      <a:pt x="4084" y="3520"/>
                    </a:cubicBezTo>
                    <a:cubicBezTo>
                      <a:pt x="2791" y="2327"/>
                      <a:pt x="1488" y="1112"/>
                      <a:pt x="115" y="13"/>
                    </a:cubicBezTo>
                    <a:cubicBezTo>
                      <a:pt x="104" y="4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50"/>
              <p:cNvSpPr/>
              <p:nvPr/>
            </p:nvSpPr>
            <p:spPr>
              <a:xfrm rot="-3543335">
                <a:off x="529581" y="1360234"/>
                <a:ext cx="179057" cy="163762"/>
              </a:xfrm>
              <a:custGeom>
                <a:avLst/>
                <a:gdLst/>
                <a:ahLst/>
                <a:cxnLst/>
                <a:rect l="l" t="t" r="r" b="b"/>
                <a:pathLst>
                  <a:path w="4273" h="3908" extrusionOk="0">
                    <a:moveTo>
                      <a:pt x="78" y="1"/>
                    </a:moveTo>
                    <a:cubicBezTo>
                      <a:pt x="37" y="1"/>
                      <a:pt x="1" y="62"/>
                      <a:pt x="38" y="96"/>
                    </a:cubicBezTo>
                    <a:cubicBezTo>
                      <a:pt x="1416" y="1328"/>
                      <a:pt x="2747" y="2589"/>
                      <a:pt x="4070" y="3880"/>
                    </a:cubicBezTo>
                    <a:cubicBezTo>
                      <a:pt x="4090" y="3899"/>
                      <a:pt x="4113" y="3908"/>
                      <a:pt x="4134" y="3908"/>
                    </a:cubicBezTo>
                    <a:cubicBezTo>
                      <a:pt x="4208" y="3908"/>
                      <a:pt x="4272" y="3813"/>
                      <a:pt x="4207" y="3743"/>
                    </a:cubicBezTo>
                    <a:cubicBezTo>
                      <a:pt x="2960" y="2395"/>
                      <a:pt x="1556" y="1133"/>
                      <a:pt x="104" y="10"/>
                    </a:cubicBezTo>
                    <a:cubicBezTo>
                      <a:pt x="96" y="3"/>
                      <a:pt x="87" y="1"/>
                      <a:pt x="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50"/>
              <p:cNvSpPr/>
              <p:nvPr/>
            </p:nvSpPr>
            <p:spPr>
              <a:xfrm rot="-3543335">
                <a:off x="706198" y="1560470"/>
                <a:ext cx="54015" cy="4601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098" extrusionOk="0">
                    <a:moveTo>
                      <a:pt x="83" y="0"/>
                    </a:moveTo>
                    <a:cubicBezTo>
                      <a:pt x="38" y="0"/>
                      <a:pt x="0" y="52"/>
                      <a:pt x="41" y="91"/>
                    </a:cubicBezTo>
                    <a:cubicBezTo>
                      <a:pt x="394" y="427"/>
                      <a:pt x="758" y="753"/>
                      <a:pt x="1121" y="1078"/>
                    </a:cubicBezTo>
                    <a:cubicBezTo>
                      <a:pt x="1137" y="1092"/>
                      <a:pt x="1154" y="1098"/>
                      <a:pt x="1171" y="1098"/>
                    </a:cubicBezTo>
                    <a:cubicBezTo>
                      <a:pt x="1233" y="1098"/>
                      <a:pt x="1289" y="1021"/>
                      <a:pt x="1231" y="970"/>
                    </a:cubicBezTo>
                    <a:cubicBezTo>
                      <a:pt x="863" y="649"/>
                      <a:pt x="497" y="324"/>
                      <a:pt x="120" y="14"/>
                    </a:cubicBezTo>
                    <a:cubicBezTo>
                      <a:pt x="108" y="4"/>
                      <a:pt x="95" y="0"/>
                      <a:pt x="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50"/>
              <p:cNvSpPr/>
              <p:nvPr/>
            </p:nvSpPr>
            <p:spPr>
              <a:xfrm rot="-3543335">
                <a:off x="513167" y="1317436"/>
                <a:ext cx="170006" cy="162589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3880" extrusionOk="0">
                    <a:moveTo>
                      <a:pt x="75" y="1"/>
                    </a:moveTo>
                    <a:cubicBezTo>
                      <a:pt x="35" y="1"/>
                      <a:pt x="0" y="47"/>
                      <a:pt x="38" y="87"/>
                    </a:cubicBezTo>
                    <a:cubicBezTo>
                      <a:pt x="1257" y="1381"/>
                      <a:pt x="2590" y="2600"/>
                      <a:pt x="3858" y="3851"/>
                    </a:cubicBezTo>
                    <a:cubicBezTo>
                      <a:pt x="3878" y="3871"/>
                      <a:pt x="3900" y="3879"/>
                      <a:pt x="3922" y="3879"/>
                    </a:cubicBezTo>
                    <a:cubicBezTo>
                      <a:pt x="3993" y="3879"/>
                      <a:pt x="4057" y="3787"/>
                      <a:pt x="3993" y="3718"/>
                    </a:cubicBezTo>
                    <a:cubicBezTo>
                      <a:pt x="2781" y="2434"/>
                      <a:pt x="1494" y="1114"/>
                      <a:pt x="111" y="14"/>
                    </a:cubicBezTo>
                    <a:cubicBezTo>
                      <a:pt x="99" y="5"/>
                      <a:pt x="87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50"/>
              <p:cNvSpPr/>
              <p:nvPr/>
            </p:nvSpPr>
            <p:spPr>
              <a:xfrm rot="-3543335">
                <a:off x="495311" y="1284694"/>
                <a:ext cx="174155" cy="158482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782" extrusionOk="0">
                    <a:moveTo>
                      <a:pt x="86" y="0"/>
                    </a:moveTo>
                    <a:cubicBezTo>
                      <a:pt x="40" y="0"/>
                      <a:pt x="0" y="55"/>
                      <a:pt x="43" y="97"/>
                    </a:cubicBezTo>
                    <a:cubicBezTo>
                      <a:pt x="1303" y="1354"/>
                      <a:pt x="2624" y="2582"/>
                      <a:pt x="3962" y="3758"/>
                    </a:cubicBezTo>
                    <a:cubicBezTo>
                      <a:pt x="3981" y="3774"/>
                      <a:pt x="4002" y="3781"/>
                      <a:pt x="4022" y="3781"/>
                    </a:cubicBezTo>
                    <a:cubicBezTo>
                      <a:pt x="4094" y="3781"/>
                      <a:pt x="4155" y="3694"/>
                      <a:pt x="4091" y="3631"/>
                    </a:cubicBezTo>
                    <a:cubicBezTo>
                      <a:pt x="2813" y="2391"/>
                      <a:pt x="1479" y="1171"/>
                      <a:pt x="125" y="15"/>
                    </a:cubicBezTo>
                    <a:cubicBezTo>
                      <a:pt x="113" y="5"/>
                      <a:pt x="99" y="0"/>
                      <a:pt x="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50"/>
              <p:cNvSpPr/>
              <p:nvPr/>
            </p:nvSpPr>
            <p:spPr>
              <a:xfrm rot="-3543335">
                <a:off x="481446" y="1245897"/>
                <a:ext cx="176585" cy="157100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749" extrusionOk="0">
                    <a:moveTo>
                      <a:pt x="75" y="1"/>
                    </a:moveTo>
                    <a:cubicBezTo>
                      <a:pt x="35" y="1"/>
                      <a:pt x="1" y="57"/>
                      <a:pt x="37" y="89"/>
                    </a:cubicBezTo>
                    <a:cubicBezTo>
                      <a:pt x="1377" y="1295"/>
                      <a:pt x="2735" y="2433"/>
                      <a:pt x="4004" y="3719"/>
                    </a:cubicBezTo>
                    <a:cubicBezTo>
                      <a:pt x="4025" y="3739"/>
                      <a:pt x="4048" y="3748"/>
                      <a:pt x="4071" y="3748"/>
                    </a:cubicBezTo>
                    <a:cubicBezTo>
                      <a:pt x="4146" y="3748"/>
                      <a:pt x="4214" y="3650"/>
                      <a:pt x="4146" y="3577"/>
                    </a:cubicBezTo>
                    <a:cubicBezTo>
                      <a:pt x="2959" y="2274"/>
                      <a:pt x="1588" y="960"/>
                      <a:pt x="100" y="8"/>
                    </a:cubicBezTo>
                    <a:cubicBezTo>
                      <a:pt x="91" y="3"/>
                      <a:pt x="83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50"/>
              <p:cNvSpPr/>
              <p:nvPr/>
            </p:nvSpPr>
            <p:spPr>
              <a:xfrm rot="-3543335">
                <a:off x="464001" y="1215331"/>
                <a:ext cx="175412" cy="15810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3773" extrusionOk="0">
                    <a:moveTo>
                      <a:pt x="90" y="1"/>
                    </a:moveTo>
                    <a:cubicBezTo>
                      <a:pt x="42" y="1"/>
                      <a:pt x="0" y="58"/>
                      <a:pt x="44" y="101"/>
                    </a:cubicBezTo>
                    <a:cubicBezTo>
                      <a:pt x="1310" y="1356"/>
                      <a:pt x="2637" y="2571"/>
                      <a:pt x="3978" y="3747"/>
                    </a:cubicBezTo>
                    <a:cubicBezTo>
                      <a:pt x="3998" y="3765"/>
                      <a:pt x="4021" y="3772"/>
                      <a:pt x="4043" y="3772"/>
                    </a:cubicBezTo>
                    <a:cubicBezTo>
                      <a:pt x="4119" y="3772"/>
                      <a:pt x="4185" y="3679"/>
                      <a:pt x="4116" y="3611"/>
                    </a:cubicBezTo>
                    <a:cubicBezTo>
                      <a:pt x="2823" y="2381"/>
                      <a:pt x="1494" y="1167"/>
                      <a:pt x="131" y="17"/>
                    </a:cubicBezTo>
                    <a:cubicBezTo>
                      <a:pt x="118" y="6"/>
                      <a:pt x="103" y="1"/>
                      <a:pt x="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50"/>
              <p:cNvSpPr/>
              <p:nvPr/>
            </p:nvSpPr>
            <p:spPr>
              <a:xfrm rot="-3543335">
                <a:off x="439144" y="1248538"/>
                <a:ext cx="7949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682" extrusionOk="0">
                    <a:moveTo>
                      <a:pt x="87" y="1"/>
                    </a:moveTo>
                    <a:cubicBezTo>
                      <a:pt x="40" y="1"/>
                      <a:pt x="1" y="58"/>
                      <a:pt x="41" y="103"/>
                    </a:cubicBezTo>
                    <a:cubicBezTo>
                      <a:pt x="555" y="671"/>
                      <a:pt x="1125" y="1199"/>
                      <a:pt x="1732" y="1667"/>
                    </a:cubicBezTo>
                    <a:cubicBezTo>
                      <a:pt x="1745" y="1677"/>
                      <a:pt x="1759" y="1682"/>
                      <a:pt x="1773" y="1682"/>
                    </a:cubicBezTo>
                    <a:cubicBezTo>
                      <a:pt x="1838" y="1682"/>
                      <a:pt x="1897" y="1585"/>
                      <a:pt x="1836" y="1535"/>
                    </a:cubicBezTo>
                    <a:cubicBezTo>
                      <a:pt x="1255" y="1039"/>
                      <a:pt x="687" y="537"/>
                      <a:pt x="128" y="18"/>
                    </a:cubicBezTo>
                    <a:cubicBezTo>
                      <a:pt x="115" y="6"/>
                      <a:pt x="100" y="1"/>
                      <a:pt x="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1" name="Google Shape;701;p50"/>
            <p:cNvGrpSpPr/>
            <p:nvPr/>
          </p:nvGrpSpPr>
          <p:grpSpPr>
            <a:xfrm rot="9667022">
              <a:off x="1779697" y="1852170"/>
              <a:ext cx="298306" cy="269580"/>
              <a:chOff x="209025" y="4131925"/>
              <a:chExt cx="361583" cy="326726"/>
            </a:xfrm>
          </p:grpSpPr>
          <p:sp>
            <p:nvSpPr>
              <p:cNvPr id="702" name="Google Shape;702;p50"/>
              <p:cNvSpPr/>
              <p:nvPr/>
            </p:nvSpPr>
            <p:spPr>
              <a:xfrm>
                <a:off x="209025" y="4131925"/>
                <a:ext cx="361583" cy="32672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50"/>
              <p:cNvSpPr/>
              <p:nvPr/>
            </p:nvSpPr>
            <p:spPr>
              <a:xfrm>
                <a:off x="226772" y="4145258"/>
                <a:ext cx="327864" cy="30210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9" name="Picture Placeholder 33">
            <a:extLst>
              <a:ext uri="{FF2B5EF4-FFF2-40B4-BE49-F238E27FC236}">
                <a16:creationId xmlns:a16="http://schemas.microsoft.com/office/drawing/2014/main" id="{A9E76D3B-95A6-6147-A509-0BCF9E1736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56" b="5556"/>
          <a:stretch>
            <a:fillRect/>
          </a:stretch>
        </p:blipFill>
        <p:spPr>
          <a:xfrm flipH="1">
            <a:off x="375989" y="324366"/>
            <a:ext cx="3268693" cy="449476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5FA7390-F163-944E-B0E2-EC3986B5714F}"/>
              </a:ext>
            </a:extLst>
          </p:cNvPr>
          <p:cNvGrpSpPr/>
          <p:nvPr/>
        </p:nvGrpSpPr>
        <p:grpSpPr>
          <a:xfrm>
            <a:off x="5748007" y="553845"/>
            <a:ext cx="2259920" cy="101600"/>
            <a:chOff x="4380089" y="1501423"/>
            <a:chExt cx="2259920" cy="1016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42467D-FEE4-2A46-A27B-7AF3F13C96DF}"/>
                </a:ext>
              </a:extLst>
            </p:cNvPr>
            <p:cNvCxnSpPr>
              <a:cxnSpLocks/>
            </p:cNvCxnSpPr>
            <p:nvPr/>
          </p:nvCxnSpPr>
          <p:spPr>
            <a:xfrm>
              <a:off x="4425244" y="1546578"/>
              <a:ext cx="221476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76899D2-71F5-C749-B32C-E540689417E6}"/>
                </a:ext>
              </a:extLst>
            </p:cNvPr>
            <p:cNvSpPr/>
            <p:nvPr/>
          </p:nvSpPr>
          <p:spPr>
            <a:xfrm>
              <a:off x="4380089" y="1501423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128</TotalTime>
  <Words>577</Words>
  <Application>Microsoft Office PowerPoint</Application>
  <PresentationFormat>On-screen Show (16:9)</PresentationFormat>
  <Paragraphs>41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Tw Cen MT</vt:lpstr>
      <vt:lpstr>Söhne</vt:lpstr>
      <vt:lpstr>Calibri</vt:lpstr>
      <vt:lpstr>Gantari</vt:lpstr>
      <vt:lpstr>Instrument Sans</vt:lpstr>
      <vt:lpstr>Arial</vt:lpstr>
      <vt:lpstr>Nunito Light</vt:lpstr>
      <vt:lpstr>Droplet</vt:lpstr>
      <vt:lpstr>TESTING DAN QA PERANGKAT LUNAK</vt:lpstr>
      <vt:lpstr>WHITEBOX TESTING DAN UNIT TEST</vt:lpstr>
      <vt:lpstr>CONTOH IMPLEMENTASI DALAM PYTHON</vt:lpstr>
      <vt:lpstr>CI/CD  (Continuous Integration/Continuous Deployment)</vt:lpstr>
      <vt:lpstr>LANGKAH LANGKAH KONFIGURASI UNTUK PROJECT PYTHON</vt:lpstr>
      <vt:lpstr>PowerPoint Presentation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DAN QA PERANGKAT LUNAK</dc:title>
  <dc:creator>Frans</dc:creator>
  <cp:lastModifiedBy>User</cp:lastModifiedBy>
  <cp:revision>4</cp:revision>
  <dcterms:modified xsi:type="dcterms:W3CDTF">2023-11-04T14:34:07Z</dcterms:modified>
</cp:coreProperties>
</file>