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85" r:id="rId2"/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280" r:id="rId11"/>
  </p:sldIdLst>
  <p:sldSz cx="9144000" cy="5143500" type="screen16x9"/>
  <p:notesSz cx="6858000" cy="9144000"/>
  <p:embeddedFontLst>
    <p:embeddedFont>
      <p:font typeface="Andalus" panose="02020603050405020304" pitchFamily="18" charset="-78"/>
      <p:regular r:id="rId13"/>
    </p:embeddedFont>
    <p:embeddedFont>
      <p:font typeface="Muli" panose="020B0604020202020204" charset="0"/>
      <p:regular r:id="rId14"/>
      <p:italic r:id="rId15"/>
    </p:embeddedFont>
    <p:embeddedFont>
      <p:font typeface="Aparajita" panose="020B0604020202020204" pitchFamily="3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  <p:embeddedFont>
      <p:font typeface="Gungsuh" panose="02030600000101010101" pitchFamily="18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BBD5"/>
    <a:srgbClr val="0E293C"/>
    <a:srgbClr val="3A81BA"/>
    <a:srgbClr val="136E84"/>
    <a:srgbClr val="9991FB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47959-6D32-4084-A31D-6C619D791056}">
  <a:tblStyle styleId="{69847959-6D32-4084-A31D-6C619D79105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94905-226E-4A9A-83DF-8BEC37086B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1E1F7C-6D99-4C4D-A4E2-DFDB70F5023E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Binarization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567405D8-D2B5-4473-99A4-BAD21EEC9EA1}" type="parTrans" cxnId="{9D5412FB-1574-4D91-97EA-3D81771E2080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A39D836A-5CCB-4152-8AE7-AD3F18F663BE}" type="sibTrans" cxnId="{9D5412FB-1574-4D91-97EA-3D81771E2080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F4E4B4A-8B01-4293-B294-7EB42D40BE1D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Noise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filter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13E5A0EC-32F8-47A3-9F7F-31B8A6B6541F}" type="parTrans" cxnId="{26600961-845F-4647-9144-F9D10152D576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E875D911-8FB3-41DD-9803-AC9F258CA0ED}" type="sibTrans" cxnId="{26600961-845F-4647-9144-F9D10152D576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9250A300-6806-4AFE-B753-DAC5027DF802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Edge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268DAD20-2482-4886-ACB4-2C6101825BDD}" type="parTrans" cxnId="{98F0971D-21AC-4A90-B010-D7075F8C7390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F502569C-ECF7-4ADD-9A0D-75E2DA19A079}" type="sibTrans" cxnId="{98F0971D-21AC-4A90-B010-D7075F8C7390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71446E19-133C-4CDF-A869-5CB090285263}">
      <dgm:prSet phldrT="[Texto]" custT="1"/>
      <dgm:spPr/>
      <dgm:t>
        <a:bodyPr/>
        <a:lstStyle/>
        <a:p>
          <a:r>
            <a:rPr lang="en-US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Ellipse detection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1937EB9C-E174-42D7-B208-FEF716140B16}" type="parTrans" cxnId="{8ED5132C-BDDE-4079-A694-A49DCD944806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3C05D4C9-93E6-4DDB-BF21-91FC990CB769}" type="sibTrans" cxnId="{8ED5132C-BDDE-4079-A694-A49DCD944806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AB7F3739-81FC-42E0-9935-B5EBA521B840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Ellipses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selection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CEA6B1F7-11B3-4493-B37E-C6A4002D9203}" type="parTrans" cxnId="{9CCBFEDB-BFD3-4C37-BF05-3A628244F029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EA5DA6F5-3E6D-4A50-8EE3-EDD82DC37D24}" type="sibTrans" cxnId="{9CCBFEDB-BFD3-4C37-BF05-3A628244F029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0AF07B5-AC6C-4B7D-A0AD-DE5128C4856B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Draw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centers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CA05D56A-E2A2-4435-97D3-718EC515CDCD}" type="parTrans" cxnId="{2B6B6B95-3700-4916-9A1E-0A92B17D7A5A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AA84A62-D763-4E64-A90F-D299564DD135}" type="sibTrans" cxnId="{2B6B6B95-3700-4916-9A1E-0A92B17D7A5A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20D500A0-8EF8-403F-8F3C-FECDC4D3E689}" type="pres">
      <dgm:prSet presAssocID="{C2294905-226E-4A9A-83DF-8BEC37086B57}" presName="Name0" presStyleCnt="0">
        <dgm:presLayoutVars>
          <dgm:dir/>
          <dgm:resizeHandles val="exact"/>
        </dgm:presLayoutVars>
      </dgm:prSet>
      <dgm:spPr/>
    </dgm:pt>
    <dgm:pt modelId="{0CDC6AD3-37C7-43EE-803D-1462F014E8D1}" type="pres">
      <dgm:prSet presAssocID="{BE1E1F7C-6D99-4C4D-A4E2-DFDB70F5023E}" presName="node" presStyleLbl="node1" presStyleIdx="0" presStyleCnt="6">
        <dgm:presLayoutVars>
          <dgm:bulletEnabled val="1"/>
        </dgm:presLayoutVars>
      </dgm:prSet>
      <dgm:spPr/>
    </dgm:pt>
    <dgm:pt modelId="{9C4D4A28-8D2C-4A9A-93C8-170937FDD754}" type="pres">
      <dgm:prSet presAssocID="{A39D836A-5CCB-4152-8AE7-AD3F18F663BE}" presName="sibTrans" presStyleLbl="sibTrans2D1" presStyleIdx="0" presStyleCnt="5"/>
      <dgm:spPr/>
    </dgm:pt>
    <dgm:pt modelId="{10145037-82C4-45D3-85AE-1DEF190AB999}" type="pres">
      <dgm:prSet presAssocID="{A39D836A-5CCB-4152-8AE7-AD3F18F663BE}" presName="connectorText" presStyleLbl="sibTrans2D1" presStyleIdx="0" presStyleCnt="5"/>
      <dgm:spPr/>
    </dgm:pt>
    <dgm:pt modelId="{BF188949-690C-4163-B8B3-B9C68EDF8E44}" type="pres">
      <dgm:prSet presAssocID="{8F4E4B4A-8B01-4293-B294-7EB42D40BE1D}" presName="node" presStyleLbl="node1" presStyleIdx="1" presStyleCnt="6">
        <dgm:presLayoutVars>
          <dgm:bulletEnabled val="1"/>
        </dgm:presLayoutVars>
      </dgm:prSet>
      <dgm:spPr/>
    </dgm:pt>
    <dgm:pt modelId="{835E8209-28C9-405D-8799-93C6ECEAFE33}" type="pres">
      <dgm:prSet presAssocID="{E875D911-8FB3-41DD-9803-AC9F258CA0ED}" presName="sibTrans" presStyleLbl="sibTrans2D1" presStyleIdx="1" presStyleCnt="5"/>
      <dgm:spPr/>
    </dgm:pt>
    <dgm:pt modelId="{A3619921-D323-4D83-9D98-766C0A6658CB}" type="pres">
      <dgm:prSet presAssocID="{E875D911-8FB3-41DD-9803-AC9F258CA0ED}" presName="connectorText" presStyleLbl="sibTrans2D1" presStyleIdx="1" presStyleCnt="5"/>
      <dgm:spPr/>
    </dgm:pt>
    <dgm:pt modelId="{96C4A575-E876-41D4-A770-4A71E2BD3316}" type="pres">
      <dgm:prSet presAssocID="{9250A300-6806-4AFE-B753-DAC5027DF802}" presName="node" presStyleLbl="node1" presStyleIdx="2" presStyleCnt="6">
        <dgm:presLayoutVars>
          <dgm:bulletEnabled val="1"/>
        </dgm:presLayoutVars>
      </dgm:prSet>
      <dgm:spPr/>
    </dgm:pt>
    <dgm:pt modelId="{01627A5E-BA35-4862-A210-8C7D73E72989}" type="pres">
      <dgm:prSet presAssocID="{F502569C-ECF7-4ADD-9A0D-75E2DA19A079}" presName="sibTrans" presStyleLbl="sibTrans2D1" presStyleIdx="2" presStyleCnt="5"/>
      <dgm:spPr/>
    </dgm:pt>
    <dgm:pt modelId="{34653357-17C2-4743-9431-DB95B7C4DAFB}" type="pres">
      <dgm:prSet presAssocID="{F502569C-ECF7-4ADD-9A0D-75E2DA19A079}" presName="connectorText" presStyleLbl="sibTrans2D1" presStyleIdx="2" presStyleCnt="5"/>
      <dgm:spPr/>
    </dgm:pt>
    <dgm:pt modelId="{6899F8BD-6241-4C72-852F-78679A5B0643}" type="pres">
      <dgm:prSet presAssocID="{71446E19-133C-4CDF-A869-5CB0902852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2F3D7-2A87-4D01-A9DC-6671610813A2}" type="pres">
      <dgm:prSet presAssocID="{3C05D4C9-93E6-4DDB-BF21-91FC990CB769}" presName="sibTrans" presStyleLbl="sibTrans2D1" presStyleIdx="3" presStyleCnt="5"/>
      <dgm:spPr/>
    </dgm:pt>
    <dgm:pt modelId="{E711E9E4-7DF3-4C6C-AAB1-3B63B826CCEA}" type="pres">
      <dgm:prSet presAssocID="{3C05D4C9-93E6-4DDB-BF21-91FC990CB769}" presName="connectorText" presStyleLbl="sibTrans2D1" presStyleIdx="3" presStyleCnt="5"/>
      <dgm:spPr/>
    </dgm:pt>
    <dgm:pt modelId="{7BB1C6ED-84E4-4516-94AE-E58E4B8A80FE}" type="pres">
      <dgm:prSet presAssocID="{AB7F3739-81FC-42E0-9935-B5EBA521B8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06582-2DD6-4812-B1E0-A2EEA084C7BC}" type="pres">
      <dgm:prSet presAssocID="{EA5DA6F5-3E6D-4A50-8EE3-EDD82DC37D24}" presName="sibTrans" presStyleLbl="sibTrans2D1" presStyleIdx="4" presStyleCnt="5"/>
      <dgm:spPr/>
    </dgm:pt>
    <dgm:pt modelId="{359CAE62-2BB9-47DF-B829-852B7B57E5A7}" type="pres">
      <dgm:prSet presAssocID="{EA5DA6F5-3E6D-4A50-8EE3-EDD82DC37D24}" presName="connectorText" presStyleLbl="sibTrans2D1" presStyleIdx="4" presStyleCnt="5"/>
      <dgm:spPr/>
    </dgm:pt>
    <dgm:pt modelId="{A14ED8BF-12A4-4BC0-AB69-9F7EDB381738}" type="pres">
      <dgm:prSet presAssocID="{80AF07B5-AC6C-4B7D-A0AD-DE5128C4856B}" presName="node" presStyleLbl="node1" presStyleIdx="5" presStyleCnt="6">
        <dgm:presLayoutVars>
          <dgm:bulletEnabled val="1"/>
        </dgm:presLayoutVars>
      </dgm:prSet>
      <dgm:spPr/>
    </dgm:pt>
  </dgm:ptLst>
  <dgm:cxnLst>
    <dgm:cxn modelId="{546A67F0-656B-40F9-A0BF-FBDDB505549A}" type="presOf" srcId="{3C05D4C9-93E6-4DDB-BF21-91FC990CB769}" destId="{19C2F3D7-2A87-4D01-A9DC-6671610813A2}" srcOrd="0" destOrd="0" presId="urn:microsoft.com/office/officeart/2005/8/layout/process1"/>
    <dgm:cxn modelId="{9CCBFEDB-BFD3-4C37-BF05-3A628244F029}" srcId="{C2294905-226E-4A9A-83DF-8BEC37086B57}" destId="{AB7F3739-81FC-42E0-9935-B5EBA521B840}" srcOrd="4" destOrd="0" parTransId="{CEA6B1F7-11B3-4493-B37E-C6A4002D9203}" sibTransId="{EA5DA6F5-3E6D-4A50-8EE3-EDD82DC37D24}"/>
    <dgm:cxn modelId="{F8691597-C460-4A6A-9A27-474CC9A80812}" type="presOf" srcId="{AB7F3739-81FC-42E0-9935-B5EBA521B840}" destId="{7BB1C6ED-84E4-4516-94AE-E58E4B8A80FE}" srcOrd="0" destOrd="0" presId="urn:microsoft.com/office/officeart/2005/8/layout/process1"/>
    <dgm:cxn modelId="{51D54CAB-7976-4770-A24A-F9B572C9C815}" type="presOf" srcId="{80AF07B5-AC6C-4B7D-A0AD-DE5128C4856B}" destId="{A14ED8BF-12A4-4BC0-AB69-9F7EDB381738}" srcOrd="0" destOrd="0" presId="urn:microsoft.com/office/officeart/2005/8/layout/process1"/>
    <dgm:cxn modelId="{542B6B23-B56F-40BF-B760-FBE395B2B89A}" type="presOf" srcId="{8F4E4B4A-8B01-4293-B294-7EB42D40BE1D}" destId="{BF188949-690C-4163-B8B3-B9C68EDF8E44}" srcOrd="0" destOrd="0" presId="urn:microsoft.com/office/officeart/2005/8/layout/process1"/>
    <dgm:cxn modelId="{C2911451-2441-4E2F-907D-0C6389DB0B38}" type="presOf" srcId="{E875D911-8FB3-41DD-9803-AC9F258CA0ED}" destId="{A3619921-D323-4D83-9D98-766C0A6658CB}" srcOrd="1" destOrd="0" presId="urn:microsoft.com/office/officeart/2005/8/layout/process1"/>
    <dgm:cxn modelId="{788632EE-A4C6-44D8-BAAC-54E73DADE59B}" type="presOf" srcId="{A39D836A-5CCB-4152-8AE7-AD3F18F663BE}" destId="{9C4D4A28-8D2C-4A9A-93C8-170937FDD754}" srcOrd="0" destOrd="0" presId="urn:microsoft.com/office/officeart/2005/8/layout/process1"/>
    <dgm:cxn modelId="{2B6B6B95-3700-4916-9A1E-0A92B17D7A5A}" srcId="{C2294905-226E-4A9A-83DF-8BEC37086B57}" destId="{80AF07B5-AC6C-4B7D-A0AD-DE5128C4856B}" srcOrd="5" destOrd="0" parTransId="{CA05D56A-E2A2-4435-97D3-718EC515CDCD}" sibTransId="{8AA84A62-D763-4E64-A90F-D299564DD135}"/>
    <dgm:cxn modelId="{336866D9-73A9-4BB9-B2B6-DEE15F7B4067}" type="presOf" srcId="{71446E19-133C-4CDF-A869-5CB090285263}" destId="{6899F8BD-6241-4C72-852F-78679A5B0643}" srcOrd="0" destOrd="0" presId="urn:microsoft.com/office/officeart/2005/8/layout/process1"/>
    <dgm:cxn modelId="{0EB6D7DE-77A1-48A6-B0D6-66DB025C6958}" type="presOf" srcId="{9250A300-6806-4AFE-B753-DAC5027DF802}" destId="{96C4A575-E876-41D4-A770-4A71E2BD3316}" srcOrd="0" destOrd="0" presId="urn:microsoft.com/office/officeart/2005/8/layout/process1"/>
    <dgm:cxn modelId="{B8ACA30F-DEAE-4B48-B382-BBE1DFBBB2F2}" type="presOf" srcId="{A39D836A-5CCB-4152-8AE7-AD3F18F663BE}" destId="{10145037-82C4-45D3-85AE-1DEF190AB999}" srcOrd="1" destOrd="0" presId="urn:microsoft.com/office/officeart/2005/8/layout/process1"/>
    <dgm:cxn modelId="{267813BA-C321-4D64-9389-AB24AF008C47}" type="presOf" srcId="{F502569C-ECF7-4ADD-9A0D-75E2DA19A079}" destId="{01627A5E-BA35-4862-A210-8C7D73E72989}" srcOrd="0" destOrd="0" presId="urn:microsoft.com/office/officeart/2005/8/layout/process1"/>
    <dgm:cxn modelId="{8ED5132C-BDDE-4079-A694-A49DCD944806}" srcId="{C2294905-226E-4A9A-83DF-8BEC37086B57}" destId="{71446E19-133C-4CDF-A869-5CB090285263}" srcOrd="3" destOrd="0" parTransId="{1937EB9C-E174-42D7-B208-FEF716140B16}" sibTransId="{3C05D4C9-93E6-4DDB-BF21-91FC990CB769}"/>
    <dgm:cxn modelId="{B6E90887-FFBB-4512-BCB1-088F46E3C1E7}" type="presOf" srcId="{BE1E1F7C-6D99-4C4D-A4E2-DFDB70F5023E}" destId="{0CDC6AD3-37C7-43EE-803D-1462F014E8D1}" srcOrd="0" destOrd="0" presId="urn:microsoft.com/office/officeart/2005/8/layout/process1"/>
    <dgm:cxn modelId="{9D5412FB-1574-4D91-97EA-3D81771E2080}" srcId="{C2294905-226E-4A9A-83DF-8BEC37086B57}" destId="{BE1E1F7C-6D99-4C4D-A4E2-DFDB70F5023E}" srcOrd="0" destOrd="0" parTransId="{567405D8-D2B5-4473-99A4-BAD21EEC9EA1}" sibTransId="{A39D836A-5CCB-4152-8AE7-AD3F18F663BE}"/>
    <dgm:cxn modelId="{98F0971D-21AC-4A90-B010-D7075F8C7390}" srcId="{C2294905-226E-4A9A-83DF-8BEC37086B57}" destId="{9250A300-6806-4AFE-B753-DAC5027DF802}" srcOrd="2" destOrd="0" parTransId="{268DAD20-2482-4886-ACB4-2C6101825BDD}" sibTransId="{F502569C-ECF7-4ADD-9A0D-75E2DA19A079}"/>
    <dgm:cxn modelId="{2314879C-E278-4D39-B67D-65F72449E4D3}" type="presOf" srcId="{C2294905-226E-4A9A-83DF-8BEC37086B57}" destId="{20D500A0-8EF8-403F-8F3C-FECDC4D3E689}" srcOrd="0" destOrd="0" presId="urn:microsoft.com/office/officeart/2005/8/layout/process1"/>
    <dgm:cxn modelId="{26600961-845F-4647-9144-F9D10152D576}" srcId="{C2294905-226E-4A9A-83DF-8BEC37086B57}" destId="{8F4E4B4A-8B01-4293-B294-7EB42D40BE1D}" srcOrd="1" destOrd="0" parTransId="{13E5A0EC-32F8-47A3-9F7F-31B8A6B6541F}" sibTransId="{E875D911-8FB3-41DD-9803-AC9F258CA0ED}"/>
    <dgm:cxn modelId="{B1D35A0A-B11A-4D46-9F9D-27F4BA271735}" type="presOf" srcId="{F502569C-ECF7-4ADD-9A0D-75E2DA19A079}" destId="{34653357-17C2-4743-9431-DB95B7C4DAFB}" srcOrd="1" destOrd="0" presId="urn:microsoft.com/office/officeart/2005/8/layout/process1"/>
    <dgm:cxn modelId="{585A1F5E-5404-45D5-A25B-ACDB1DBE14C0}" type="presOf" srcId="{EA5DA6F5-3E6D-4A50-8EE3-EDD82DC37D24}" destId="{359CAE62-2BB9-47DF-B829-852B7B57E5A7}" srcOrd="1" destOrd="0" presId="urn:microsoft.com/office/officeart/2005/8/layout/process1"/>
    <dgm:cxn modelId="{C398CE44-DA4E-4753-A725-0AED6497C39C}" type="presOf" srcId="{EA5DA6F5-3E6D-4A50-8EE3-EDD82DC37D24}" destId="{34E06582-2DD6-4812-B1E0-A2EEA084C7BC}" srcOrd="0" destOrd="0" presId="urn:microsoft.com/office/officeart/2005/8/layout/process1"/>
    <dgm:cxn modelId="{29675A5B-44CA-4836-9C07-18DF8B152873}" type="presOf" srcId="{3C05D4C9-93E6-4DDB-BF21-91FC990CB769}" destId="{E711E9E4-7DF3-4C6C-AAB1-3B63B826CCEA}" srcOrd="1" destOrd="0" presId="urn:microsoft.com/office/officeart/2005/8/layout/process1"/>
    <dgm:cxn modelId="{7DD2D23E-CA4E-474B-8583-34627F92A232}" type="presOf" srcId="{E875D911-8FB3-41DD-9803-AC9F258CA0ED}" destId="{835E8209-28C9-405D-8799-93C6ECEAFE33}" srcOrd="0" destOrd="0" presId="urn:microsoft.com/office/officeart/2005/8/layout/process1"/>
    <dgm:cxn modelId="{619F35FA-4ECA-4CAE-AF8D-1A2E7B45E3A0}" type="presParOf" srcId="{20D500A0-8EF8-403F-8F3C-FECDC4D3E689}" destId="{0CDC6AD3-37C7-43EE-803D-1462F014E8D1}" srcOrd="0" destOrd="0" presId="urn:microsoft.com/office/officeart/2005/8/layout/process1"/>
    <dgm:cxn modelId="{A41CD338-305C-407F-8EBA-8D12D1519C37}" type="presParOf" srcId="{20D500A0-8EF8-403F-8F3C-FECDC4D3E689}" destId="{9C4D4A28-8D2C-4A9A-93C8-170937FDD754}" srcOrd="1" destOrd="0" presId="urn:microsoft.com/office/officeart/2005/8/layout/process1"/>
    <dgm:cxn modelId="{0B18F27F-DE3C-4718-81C3-D22F652D0903}" type="presParOf" srcId="{9C4D4A28-8D2C-4A9A-93C8-170937FDD754}" destId="{10145037-82C4-45D3-85AE-1DEF190AB999}" srcOrd="0" destOrd="0" presId="urn:microsoft.com/office/officeart/2005/8/layout/process1"/>
    <dgm:cxn modelId="{8ED4D67E-5219-43C5-A78A-48DADD0A64C2}" type="presParOf" srcId="{20D500A0-8EF8-403F-8F3C-FECDC4D3E689}" destId="{BF188949-690C-4163-B8B3-B9C68EDF8E44}" srcOrd="2" destOrd="0" presId="urn:microsoft.com/office/officeart/2005/8/layout/process1"/>
    <dgm:cxn modelId="{A440C31B-CDFB-4F64-888C-27F0B59B1041}" type="presParOf" srcId="{20D500A0-8EF8-403F-8F3C-FECDC4D3E689}" destId="{835E8209-28C9-405D-8799-93C6ECEAFE33}" srcOrd="3" destOrd="0" presId="urn:microsoft.com/office/officeart/2005/8/layout/process1"/>
    <dgm:cxn modelId="{8C0807A6-F935-4B44-97D7-C43E3FE697BF}" type="presParOf" srcId="{835E8209-28C9-405D-8799-93C6ECEAFE33}" destId="{A3619921-D323-4D83-9D98-766C0A6658CB}" srcOrd="0" destOrd="0" presId="urn:microsoft.com/office/officeart/2005/8/layout/process1"/>
    <dgm:cxn modelId="{0DE1D0F3-3675-44E0-8367-F94773A0B715}" type="presParOf" srcId="{20D500A0-8EF8-403F-8F3C-FECDC4D3E689}" destId="{96C4A575-E876-41D4-A770-4A71E2BD3316}" srcOrd="4" destOrd="0" presId="urn:microsoft.com/office/officeart/2005/8/layout/process1"/>
    <dgm:cxn modelId="{0EA16DB8-303A-4079-A813-2130F532749B}" type="presParOf" srcId="{20D500A0-8EF8-403F-8F3C-FECDC4D3E689}" destId="{01627A5E-BA35-4862-A210-8C7D73E72989}" srcOrd="5" destOrd="0" presId="urn:microsoft.com/office/officeart/2005/8/layout/process1"/>
    <dgm:cxn modelId="{DCF89BC0-C304-44F2-AF41-CC5A8DD025BC}" type="presParOf" srcId="{01627A5E-BA35-4862-A210-8C7D73E72989}" destId="{34653357-17C2-4743-9431-DB95B7C4DAFB}" srcOrd="0" destOrd="0" presId="urn:microsoft.com/office/officeart/2005/8/layout/process1"/>
    <dgm:cxn modelId="{C6F06868-05A7-40FF-ADAD-3503A1CA1E2D}" type="presParOf" srcId="{20D500A0-8EF8-403F-8F3C-FECDC4D3E689}" destId="{6899F8BD-6241-4C72-852F-78679A5B0643}" srcOrd="6" destOrd="0" presId="urn:microsoft.com/office/officeart/2005/8/layout/process1"/>
    <dgm:cxn modelId="{845C2FA1-EB4D-49A8-BBBB-6679AFF1479E}" type="presParOf" srcId="{20D500A0-8EF8-403F-8F3C-FECDC4D3E689}" destId="{19C2F3D7-2A87-4D01-A9DC-6671610813A2}" srcOrd="7" destOrd="0" presId="urn:microsoft.com/office/officeart/2005/8/layout/process1"/>
    <dgm:cxn modelId="{6A23770B-3E87-47B7-8E7D-CCA95EA2CF57}" type="presParOf" srcId="{19C2F3D7-2A87-4D01-A9DC-6671610813A2}" destId="{E711E9E4-7DF3-4C6C-AAB1-3B63B826CCEA}" srcOrd="0" destOrd="0" presId="urn:microsoft.com/office/officeart/2005/8/layout/process1"/>
    <dgm:cxn modelId="{CF146491-66E9-487D-939E-50D996A12E14}" type="presParOf" srcId="{20D500A0-8EF8-403F-8F3C-FECDC4D3E689}" destId="{7BB1C6ED-84E4-4516-94AE-E58E4B8A80FE}" srcOrd="8" destOrd="0" presId="urn:microsoft.com/office/officeart/2005/8/layout/process1"/>
    <dgm:cxn modelId="{B343F750-A6B4-439F-BCFA-B8A3931767CF}" type="presParOf" srcId="{20D500A0-8EF8-403F-8F3C-FECDC4D3E689}" destId="{34E06582-2DD6-4812-B1E0-A2EEA084C7BC}" srcOrd="9" destOrd="0" presId="urn:microsoft.com/office/officeart/2005/8/layout/process1"/>
    <dgm:cxn modelId="{C221C930-A390-4853-BD59-8525AD446C69}" type="presParOf" srcId="{34E06582-2DD6-4812-B1E0-A2EEA084C7BC}" destId="{359CAE62-2BB9-47DF-B829-852B7B57E5A7}" srcOrd="0" destOrd="0" presId="urn:microsoft.com/office/officeart/2005/8/layout/process1"/>
    <dgm:cxn modelId="{C0A9A294-712E-475D-A2DF-3295DC760B74}" type="presParOf" srcId="{20D500A0-8EF8-403F-8F3C-FECDC4D3E689}" destId="{A14ED8BF-12A4-4BC0-AB69-9F7EDB38173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C6AD3-37C7-43EE-803D-1462F014E8D1}">
      <dsp:nvSpPr>
        <dsp:cNvPr id="0" name=""/>
        <dsp:cNvSpPr/>
      </dsp:nvSpPr>
      <dsp:spPr>
        <a:xfrm>
          <a:off x="0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Binarization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8215" y="632029"/>
        <a:ext cx="1000073" cy="585472"/>
      </dsp:txXfrm>
    </dsp:sp>
    <dsp:sp modelId="{9C4D4A28-8D2C-4A9A-93C8-170937FDD754}">
      <dsp:nvSpPr>
        <dsp:cNvPr id="0" name=""/>
        <dsp:cNvSpPr/>
      </dsp:nvSpPr>
      <dsp:spPr>
        <a:xfrm>
          <a:off x="1140154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140154" y="847649"/>
        <a:ext cx="153817" cy="154232"/>
      </dsp:txXfrm>
    </dsp:sp>
    <dsp:sp modelId="{BF188949-690C-4163-B8B3-B9C68EDF8E44}">
      <dsp:nvSpPr>
        <dsp:cNvPr id="0" name=""/>
        <dsp:cNvSpPr/>
      </dsp:nvSpPr>
      <dsp:spPr>
        <a:xfrm>
          <a:off x="1451105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Noise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filter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469320" y="632029"/>
        <a:ext cx="1000073" cy="585472"/>
      </dsp:txXfrm>
    </dsp:sp>
    <dsp:sp modelId="{835E8209-28C9-405D-8799-93C6ECEAFE33}">
      <dsp:nvSpPr>
        <dsp:cNvPr id="0" name=""/>
        <dsp:cNvSpPr/>
      </dsp:nvSpPr>
      <dsp:spPr>
        <a:xfrm>
          <a:off x="2591259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591259" y="847649"/>
        <a:ext cx="153817" cy="154232"/>
      </dsp:txXfrm>
    </dsp:sp>
    <dsp:sp modelId="{96C4A575-E876-41D4-A770-4A71E2BD3316}">
      <dsp:nvSpPr>
        <dsp:cNvPr id="0" name=""/>
        <dsp:cNvSpPr/>
      </dsp:nvSpPr>
      <dsp:spPr>
        <a:xfrm>
          <a:off x="2902210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Edge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920425" y="632029"/>
        <a:ext cx="1000073" cy="585472"/>
      </dsp:txXfrm>
    </dsp:sp>
    <dsp:sp modelId="{01627A5E-BA35-4862-A210-8C7D73E72989}">
      <dsp:nvSpPr>
        <dsp:cNvPr id="0" name=""/>
        <dsp:cNvSpPr/>
      </dsp:nvSpPr>
      <dsp:spPr>
        <a:xfrm>
          <a:off x="4042364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4042364" y="847649"/>
        <a:ext cx="153817" cy="154232"/>
      </dsp:txXfrm>
    </dsp:sp>
    <dsp:sp modelId="{6899F8BD-6241-4C72-852F-78679A5B0643}">
      <dsp:nvSpPr>
        <dsp:cNvPr id="0" name=""/>
        <dsp:cNvSpPr/>
      </dsp:nvSpPr>
      <dsp:spPr>
        <a:xfrm>
          <a:off x="4353315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Ellipse detection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4371530" y="632029"/>
        <a:ext cx="1000073" cy="585472"/>
      </dsp:txXfrm>
    </dsp:sp>
    <dsp:sp modelId="{19C2F3D7-2A87-4D01-A9DC-6671610813A2}">
      <dsp:nvSpPr>
        <dsp:cNvPr id="0" name=""/>
        <dsp:cNvSpPr/>
      </dsp:nvSpPr>
      <dsp:spPr>
        <a:xfrm>
          <a:off x="5493469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5493469" y="847649"/>
        <a:ext cx="153817" cy="154232"/>
      </dsp:txXfrm>
    </dsp:sp>
    <dsp:sp modelId="{7BB1C6ED-84E4-4516-94AE-E58E4B8A80FE}">
      <dsp:nvSpPr>
        <dsp:cNvPr id="0" name=""/>
        <dsp:cNvSpPr/>
      </dsp:nvSpPr>
      <dsp:spPr>
        <a:xfrm>
          <a:off x="5804421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Ellipses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selection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5822636" y="632029"/>
        <a:ext cx="1000073" cy="585472"/>
      </dsp:txXfrm>
    </dsp:sp>
    <dsp:sp modelId="{34E06582-2DD6-4812-B1E0-A2EEA084C7BC}">
      <dsp:nvSpPr>
        <dsp:cNvPr id="0" name=""/>
        <dsp:cNvSpPr/>
      </dsp:nvSpPr>
      <dsp:spPr>
        <a:xfrm>
          <a:off x="6944575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6944575" y="847649"/>
        <a:ext cx="153817" cy="154232"/>
      </dsp:txXfrm>
    </dsp:sp>
    <dsp:sp modelId="{A14ED8BF-12A4-4BC0-AB69-9F7EDB381738}">
      <dsp:nvSpPr>
        <dsp:cNvPr id="0" name=""/>
        <dsp:cNvSpPr/>
      </dsp:nvSpPr>
      <dsp:spPr>
        <a:xfrm>
          <a:off x="7255526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Draw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centers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7273741" y="632029"/>
        <a:ext cx="1000073" cy="58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63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2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8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66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36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3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18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837133" y="1742972"/>
            <a:ext cx="5464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 smtClean="0"/>
              <a:t>Detection and identification of a path for camera calibration</a:t>
            </a:r>
            <a:endParaRPr lang="en" sz="2800" b="1" dirty="0"/>
          </a:p>
        </p:txBody>
      </p:sp>
      <p:sp>
        <p:nvSpPr>
          <p:cNvPr id="10" name="Shape 1423"/>
          <p:cNvSpPr txBox="1">
            <a:spLocks/>
          </p:cNvSpPr>
          <p:nvPr/>
        </p:nvSpPr>
        <p:spPr>
          <a:xfrm>
            <a:off x="3079216" y="2902771"/>
            <a:ext cx="2980801" cy="365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x-none" sz="1200" b="1" i="1" dirty="0" smtClean="0"/>
              <a:t>B.S.C.S.</a:t>
            </a:r>
            <a:r>
              <a:rPr lang="x-none" sz="1200" b="1" dirty="0" smtClean="0"/>
              <a:t> </a:t>
            </a:r>
            <a:r>
              <a:rPr lang="en" sz="1800" b="1" dirty="0" smtClean="0"/>
              <a:t>Franci </a:t>
            </a:r>
            <a:r>
              <a:rPr lang="en" sz="1800" b="1" dirty="0"/>
              <a:t>Suni Lopez </a:t>
            </a:r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100" dirty="0"/>
          </a:p>
        </p:txBody>
      </p:sp>
      <p:sp>
        <p:nvSpPr>
          <p:cNvPr id="9" name="Hexágono 8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name="adj" fmla="val 28481"/>
              <a:gd name="vf" fmla="val 115470"/>
            </a:avLst>
          </a:prstGeom>
          <a:solidFill>
            <a:srgbClr val="18476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1" y="403478"/>
            <a:ext cx="1034798" cy="905448"/>
          </a:xfrm>
          <a:prstGeom prst="rect">
            <a:avLst/>
          </a:prstGeom>
        </p:spPr>
      </p:pic>
      <p:sp>
        <p:nvSpPr>
          <p:cNvPr id="2" name="Hexágono 1"/>
          <p:cNvSpPr/>
          <p:nvPr/>
        </p:nvSpPr>
        <p:spPr>
          <a:xfrm>
            <a:off x="5440211" y="1021606"/>
            <a:ext cx="605395" cy="507295"/>
          </a:xfrm>
          <a:prstGeom prst="hexagon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3" y="4409375"/>
            <a:ext cx="2208461" cy="7130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549823"/>
            <a:ext cx="1489964" cy="529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9" y="4381490"/>
            <a:ext cx="1860144" cy="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Thanks!</a:t>
            </a:r>
            <a:endParaRPr lang="en" sz="80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670"/>
          <p:cNvSpPr txBox="1">
            <a:spLocks/>
          </p:cNvSpPr>
          <p:nvPr/>
        </p:nvSpPr>
        <p:spPr>
          <a:xfrm>
            <a:off x="3220863" y="222939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x-none" sz="3600" b="1" dirty="0" err="1" smtClean="0"/>
              <a:t>Question</a:t>
            </a:r>
            <a:r>
              <a:rPr lang="en" sz="3600" b="1" dirty="0" smtClean="0"/>
              <a:t>s?</a:t>
            </a:r>
          </a:p>
          <a:p>
            <a:pPr marL="457200" indent="-228600">
              <a:spcBef>
                <a:spcPts val="0"/>
              </a:spcBef>
            </a:pPr>
            <a:r>
              <a:rPr lang="es-PE" dirty="0" smtClean="0"/>
              <a:t>Franci Suni </a:t>
            </a:r>
            <a:r>
              <a:rPr lang="es-PE" dirty="0" err="1" smtClean="0"/>
              <a:t>Lopez</a:t>
            </a:r>
            <a:endParaRPr lang="es-PE" dirty="0" smtClean="0"/>
          </a:p>
          <a:p>
            <a:pPr marL="228600">
              <a:spcBef>
                <a:spcPts val="0"/>
              </a:spcBef>
              <a:buFont typeface="Muli"/>
              <a:buNone/>
            </a:pPr>
            <a:r>
              <a:rPr lang="es-PE" sz="1200" dirty="0" smtClean="0"/>
              <a:t>	f</a:t>
            </a:r>
            <a:r>
              <a:rPr lang="x-none" sz="1200" dirty="0" err="1" smtClean="0"/>
              <a:t>ranci</a:t>
            </a:r>
            <a:r>
              <a:rPr lang="x-none" sz="1200" dirty="0" smtClean="0"/>
              <a:t>.</a:t>
            </a:r>
            <a:r>
              <a:rPr lang="es-PE" sz="1200" dirty="0" err="1" smtClean="0"/>
              <a:t>suni</a:t>
            </a:r>
            <a:r>
              <a:rPr lang="en" sz="1200" dirty="0" smtClean="0"/>
              <a:t>@</a:t>
            </a:r>
            <a:r>
              <a:rPr lang="x-none" sz="1200" dirty="0" smtClean="0"/>
              <a:t>ucsp.edu.pe</a:t>
            </a:r>
            <a:endParaRPr lang="en" sz="1200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lvl="3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Pipeline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93860170"/>
              </p:ext>
            </p:extLst>
          </p:nvPr>
        </p:nvGraphicFramePr>
        <p:xfrm>
          <a:off x="477397" y="1795749"/>
          <a:ext cx="8292030" cy="184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777671"/>
            <a:ext cx="68466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Binarization, noise filter and edge detection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54229" y="2068271"/>
            <a:ext cx="5429367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Convert</a:t>
            </a:r>
            <a:r>
              <a:rPr lang="es-PE" dirty="0"/>
              <a:t> </a:t>
            </a:r>
            <a:r>
              <a:rPr lang="es-PE" dirty="0" err="1" smtClean="0"/>
              <a:t>current</a:t>
            </a:r>
            <a:r>
              <a:rPr lang="es-PE" dirty="0" smtClean="0"/>
              <a:t> </a:t>
            </a:r>
            <a:r>
              <a:rPr lang="es-PE" dirty="0" err="1" smtClean="0"/>
              <a:t>frame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Gray </a:t>
            </a:r>
            <a:r>
              <a:rPr lang="es-PE" dirty="0" err="1" smtClean="0"/>
              <a:t>Scale</a:t>
            </a:r>
            <a:endParaRPr lang="es-P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Apply</a:t>
            </a:r>
            <a:r>
              <a:rPr lang="es-PE" dirty="0" smtClean="0"/>
              <a:t> a </a:t>
            </a:r>
            <a:r>
              <a:rPr lang="es-PE" dirty="0" err="1" smtClean="0"/>
              <a:t>Gaussian</a:t>
            </a:r>
            <a:r>
              <a:rPr lang="es-PE" dirty="0" smtClean="0"/>
              <a:t> BLUR of </a:t>
            </a:r>
            <a:r>
              <a:rPr lang="es-PE" dirty="0" err="1" smtClean="0"/>
              <a:t>size</a:t>
            </a:r>
            <a:r>
              <a:rPr lang="es-PE" dirty="0" smtClean="0"/>
              <a:t> 5x5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Why</a:t>
            </a:r>
            <a:r>
              <a:rPr lang="es-PE" dirty="0" smtClean="0"/>
              <a:t> 5x5?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Canny</a:t>
            </a:r>
            <a:r>
              <a:rPr lang="es-PE" dirty="0" smtClean="0"/>
              <a:t> </a:t>
            </a:r>
            <a:r>
              <a:rPr lang="es-PE" dirty="0" err="1" smtClean="0"/>
              <a:t>edge</a:t>
            </a:r>
            <a:r>
              <a:rPr lang="es-PE" dirty="0" smtClean="0"/>
              <a:t> </a:t>
            </a:r>
            <a:r>
              <a:rPr lang="es-PE" dirty="0" err="1" smtClean="0"/>
              <a:t>detection</a:t>
            </a: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es-PE" dirty="0" smtClean="0"/>
          </a:p>
          <a:p>
            <a:pPr marL="5143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5" y="1773717"/>
            <a:ext cx="3634642" cy="20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detection and 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r>
              <a:rPr lang="es-PE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ontours points &lt; 10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contours</a:t>
            </a:r>
            <a:r>
              <a:rPr lang="es-PE" dirty="0" smtClean="0"/>
              <a:t> d1 </a:t>
            </a:r>
            <a:r>
              <a:rPr lang="es-PE" dirty="0" err="1" smtClean="0"/>
              <a:t>or</a:t>
            </a:r>
            <a:r>
              <a:rPr lang="es-PE" dirty="0" smtClean="0"/>
              <a:t> d2 &lt; 4</a:t>
            </a: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endParaRPr lang="es-PE" dirty="0" smtClean="0"/>
          </a:p>
          <a:p>
            <a:pPr marL="5143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sp>
        <p:nvSpPr>
          <p:cNvPr id="3" name="Arco de bloque 2"/>
          <p:cNvSpPr/>
          <p:nvPr/>
        </p:nvSpPr>
        <p:spPr>
          <a:xfrm>
            <a:off x="2082187" y="2192356"/>
            <a:ext cx="2060154" cy="135975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12264" y="22086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d1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20545" y="28449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d2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Conector recto 8"/>
          <p:cNvCxnSpPr>
            <a:stCxn id="3" idx="0"/>
            <a:endCxn id="3" idx="1"/>
          </p:cNvCxnSpPr>
          <p:nvPr/>
        </p:nvCxnSpPr>
        <p:spPr>
          <a:xfrm>
            <a:off x="2252156" y="2872233"/>
            <a:ext cx="172021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112264" y="2192356"/>
            <a:ext cx="0" cy="30777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1784733" y="3552110"/>
            <a:ext cx="3283026" cy="51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detection and 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Do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recognize</a:t>
            </a:r>
            <a:r>
              <a:rPr lang="es-PE" dirty="0" smtClean="0"/>
              <a:t>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when</a:t>
            </a:r>
            <a:r>
              <a:rPr lang="es-PE" dirty="0" smtClean="0"/>
              <a:t>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detected</a:t>
            </a:r>
            <a:r>
              <a:rPr lang="es-PE" dirty="0" smtClean="0"/>
              <a:t> </a:t>
            </a:r>
            <a:r>
              <a:rPr lang="es-PE" dirty="0" err="1" smtClean="0"/>
              <a:t>ellipses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&lt;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rings</a:t>
            </a: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3" y="2516666"/>
            <a:ext cx="3043238" cy="17097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48" y="2516162"/>
            <a:ext cx="3123339" cy="17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detection and 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Do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recognize</a:t>
            </a:r>
            <a:r>
              <a:rPr lang="es-PE" dirty="0" smtClean="0"/>
              <a:t>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when</a:t>
            </a:r>
            <a:r>
              <a:rPr lang="es-PE" dirty="0" smtClean="0"/>
              <a:t>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detected</a:t>
            </a:r>
            <a:r>
              <a:rPr lang="es-PE" dirty="0" smtClean="0"/>
              <a:t> </a:t>
            </a:r>
            <a:r>
              <a:rPr lang="es-PE" dirty="0" err="1" smtClean="0"/>
              <a:t>ellipses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&lt;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rings</a:t>
            </a: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3" y="2516666"/>
            <a:ext cx="3043238" cy="17097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48" y="2516162"/>
            <a:ext cx="3123339" cy="17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Selection of correct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Centroid</a:t>
            </a:r>
            <a:r>
              <a:rPr lang="es-PE" dirty="0" smtClean="0"/>
              <a:t> of </a:t>
            </a:r>
            <a:r>
              <a:rPr lang="es-PE" dirty="0" err="1" smtClean="0"/>
              <a:t>ellipses</a:t>
            </a:r>
            <a:r>
              <a:rPr lang="es-PE" dirty="0" smtClean="0"/>
              <a:t> center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Standard </a:t>
            </a:r>
            <a:r>
              <a:rPr lang="es-PE" dirty="0" err="1" smtClean="0"/>
              <a:t>deviation</a:t>
            </a:r>
            <a:r>
              <a:rPr lang="es-PE" dirty="0" smtClean="0"/>
              <a:t> of </a:t>
            </a:r>
            <a:r>
              <a:rPr lang="es-PE" dirty="0" err="1" smtClean="0"/>
              <a:t>distances</a:t>
            </a:r>
            <a:r>
              <a:rPr lang="es-PE" dirty="0" smtClean="0"/>
              <a:t> </a:t>
            </a: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11" y="2130627"/>
            <a:ext cx="4217280" cy="2366436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373696" y="2754217"/>
            <a:ext cx="154237" cy="154237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/>
          <p:nvPr/>
        </p:nvCxnSpPr>
        <p:spPr>
          <a:xfrm>
            <a:off x="3922005" y="2908454"/>
            <a:ext cx="101355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Results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39" y="1495854"/>
            <a:ext cx="2487227" cy="13930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2463281"/>
            <a:ext cx="2423309" cy="13454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85" y="3575444"/>
            <a:ext cx="2335174" cy="12940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633" y="1142441"/>
            <a:ext cx="2354224" cy="132084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613" y="3080136"/>
            <a:ext cx="2316124" cy="173981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297" y="460645"/>
            <a:ext cx="2311362" cy="17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Limitations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Changes of ilumination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39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134</Words>
  <Application>Microsoft Office PowerPoint</Application>
  <PresentationFormat>Presentación en pantalla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Andalus</vt:lpstr>
      <vt:lpstr>Muli</vt:lpstr>
      <vt:lpstr>Aparajita</vt:lpstr>
      <vt:lpstr>Arial</vt:lpstr>
      <vt:lpstr>Nixie One</vt:lpstr>
      <vt:lpstr>Gungsuh</vt:lpstr>
      <vt:lpstr>Imogen template</vt:lpstr>
      <vt:lpstr>Detection and identification of a path for camera calibration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Reminder</dc:title>
  <dc:creator>Franci</dc:creator>
  <cp:lastModifiedBy>PC11</cp:lastModifiedBy>
  <cp:revision>149</cp:revision>
  <dcterms:modified xsi:type="dcterms:W3CDTF">2018-02-08T13:33:30Z</dcterms:modified>
</cp:coreProperties>
</file>