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7" r:id="rId1"/>
  </p:sldMasterIdLst>
  <p:notesMasterIdLst>
    <p:notesMasterId r:id="rId11"/>
  </p:notesMasterIdLst>
  <p:sldIdLst>
    <p:sldId id="285" r:id="rId2"/>
    <p:sldId id="293" r:id="rId3"/>
    <p:sldId id="294" r:id="rId4"/>
    <p:sldId id="295" r:id="rId5"/>
    <p:sldId id="296" r:id="rId6"/>
    <p:sldId id="300" r:id="rId7"/>
    <p:sldId id="299" r:id="rId8"/>
    <p:sldId id="298" r:id="rId9"/>
    <p:sldId id="280" r:id="rId10"/>
  </p:sldIdLst>
  <p:sldSz cx="9144000" cy="5143500" type="screen16x9"/>
  <p:notesSz cx="6858000" cy="9144000"/>
  <p:embeddedFontLst>
    <p:embeddedFont>
      <p:font typeface="Gungsuh" panose="02030600000101010101" pitchFamily="18" charset="-127"/>
      <p:regular r:id="rId12"/>
    </p:embeddedFont>
    <p:embeddedFont>
      <p:font typeface="Muli" panose="020B0604020202020204" charset="0"/>
      <p:regular r:id="rId13"/>
      <p:italic r:id="rId14"/>
    </p:embeddedFont>
    <p:embeddedFont>
      <p:font typeface="Andalus" panose="02020603050405020304" pitchFamily="18" charset="-78"/>
      <p:regular r:id="rId15"/>
    </p:embeddedFont>
    <p:embeddedFont>
      <p:font typeface="Aparajita" panose="020B0604020202020204" pitchFamily="34" charset="0"/>
      <p:regular r:id="rId16"/>
      <p:bold r:id="rId17"/>
      <p:italic r:id="rId18"/>
      <p:boldItalic r:id="rId19"/>
    </p:embeddedFont>
    <p:embeddedFont>
      <p:font typeface="Nixie One" panose="020B0604020202020204" charset="0"/>
      <p:regular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293C"/>
    <a:srgbClr val="19BBD5"/>
    <a:srgbClr val="FF6600"/>
    <a:srgbClr val="3A81BA"/>
    <a:srgbClr val="136E84"/>
    <a:srgbClr val="9991FB"/>
    <a:srgbClr val="1847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847959-6D32-4084-A31D-6C619D791056}">
  <a:tblStyle styleId="{69847959-6D32-4084-A31D-6C619D791056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30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900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2294905-226E-4A9A-83DF-8BEC37086B57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BE1E1F7C-6D99-4C4D-A4E2-DFDB70F5023E}">
      <dgm:prSet phldrT="[Texto]" custT="1"/>
      <dgm:spPr/>
      <dgm:t>
        <a:bodyPr/>
        <a:lstStyle/>
        <a:p>
          <a:r>
            <a:rPr lang="es-PE" sz="1600" b="1" dirty="0" err="1" smtClean="0">
              <a:latin typeface="Aparajita" panose="020B0604020202020204" pitchFamily="34" charset="0"/>
              <a:cs typeface="Aparajita" panose="020B0604020202020204" pitchFamily="34" charset="0"/>
            </a:rPr>
            <a:t>Binarization</a:t>
          </a:r>
          <a:endParaRPr lang="en-US" sz="1600" b="1" dirty="0">
            <a:latin typeface="Aparajita" panose="020B0604020202020204" pitchFamily="34" charset="0"/>
            <a:cs typeface="Aparajita" panose="020B0604020202020204" pitchFamily="34" charset="0"/>
          </a:endParaRPr>
        </a:p>
      </dgm:t>
    </dgm:pt>
    <dgm:pt modelId="{567405D8-D2B5-4473-99A4-BAD21EEC9EA1}" type="parTrans" cxnId="{9D5412FB-1574-4D91-97EA-3D81771E2080}">
      <dgm:prSet/>
      <dgm:spPr/>
      <dgm:t>
        <a:bodyPr/>
        <a:lstStyle/>
        <a:p>
          <a:endParaRPr lang="en-US" sz="2000" b="1">
            <a:latin typeface="Aparajita" panose="020B0604020202020204" pitchFamily="34" charset="0"/>
            <a:cs typeface="Aparajita" panose="020B0604020202020204" pitchFamily="34" charset="0"/>
          </a:endParaRPr>
        </a:p>
      </dgm:t>
    </dgm:pt>
    <dgm:pt modelId="{A39D836A-5CCB-4152-8AE7-AD3F18F663BE}" type="sibTrans" cxnId="{9D5412FB-1574-4D91-97EA-3D81771E2080}">
      <dgm:prSet custT="1"/>
      <dgm:spPr/>
      <dgm:t>
        <a:bodyPr/>
        <a:lstStyle/>
        <a:p>
          <a:endParaRPr lang="en-US" sz="1000" b="1">
            <a:latin typeface="Aparajita" panose="020B0604020202020204" pitchFamily="34" charset="0"/>
            <a:cs typeface="Aparajita" panose="020B0604020202020204" pitchFamily="34" charset="0"/>
          </a:endParaRPr>
        </a:p>
      </dgm:t>
    </dgm:pt>
    <dgm:pt modelId="{8F4E4B4A-8B01-4293-B294-7EB42D40BE1D}">
      <dgm:prSet phldrT="[Texto]" custT="1"/>
      <dgm:spPr/>
      <dgm:t>
        <a:bodyPr/>
        <a:lstStyle/>
        <a:p>
          <a:r>
            <a:rPr lang="es-PE" sz="1600" b="1" dirty="0" err="1" smtClean="0">
              <a:latin typeface="Aparajita" panose="020B0604020202020204" pitchFamily="34" charset="0"/>
              <a:cs typeface="Aparajita" panose="020B0604020202020204" pitchFamily="34" charset="0"/>
            </a:rPr>
            <a:t>Noise</a:t>
          </a:r>
          <a:r>
            <a:rPr lang="es-PE" sz="1600" b="1" dirty="0" smtClean="0">
              <a:latin typeface="Aparajita" panose="020B0604020202020204" pitchFamily="34" charset="0"/>
              <a:cs typeface="Aparajita" panose="020B0604020202020204" pitchFamily="34" charset="0"/>
            </a:rPr>
            <a:t> </a:t>
          </a:r>
          <a:r>
            <a:rPr lang="es-PE" sz="1600" b="1" dirty="0" err="1" smtClean="0">
              <a:latin typeface="Aparajita" panose="020B0604020202020204" pitchFamily="34" charset="0"/>
              <a:cs typeface="Aparajita" panose="020B0604020202020204" pitchFamily="34" charset="0"/>
            </a:rPr>
            <a:t>filter</a:t>
          </a:r>
          <a:endParaRPr lang="en-US" sz="1600" b="1" dirty="0">
            <a:latin typeface="Aparajita" panose="020B0604020202020204" pitchFamily="34" charset="0"/>
            <a:cs typeface="Aparajita" panose="020B0604020202020204" pitchFamily="34" charset="0"/>
          </a:endParaRPr>
        </a:p>
      </dgm:t>
    </dgm:pt>
    <dgm:pt modelId="{13E5A0EC-32F8-47A3-9F7F-31B8A6B6541F}" type="parTrans" cxnId="{26600961-845F-4647-9144-F9D10152D576}">
      <dgm:prSet/>
      <dgm:spPr/>
      <dgm:t>
        <a:bodyPr/>
        <a:lstStyle/>
        <a:p>
          <a:endParaRPr lang="en-US" sz="2000" b="1">
            <a:latin typeface="Aparajita" panose="020B0604020202020204" pitchFamily="34" charset="0"/>
            <a:cs typeface="Aparajita" panose="020B0604020202020204" pitchFamily="34" charset="0"/>
          </a:endParaRPr>
        </a:p>
      </dgm:t>
    </dgm:pt>
    <dgm:pt modelId="{E875D911-8FB3-41DD-9803-AC9F258CA0ED}" type="sibTrans" cxnId="{26600961-845F-4647-9144-F9D10152D576}">
      <dgm:prSet custT="1"/>
      <dgm:spPr/>
      <dgm:t>
        <a:bodyPr/>
        <a:lstStyle/>
        <a:p>
          <a:endParaRPr lang="en-US" sz="1000" b="1">
            <a:latin typeface="Aparajita" panose="020B0604020202020204" pitchFamily="34" charset="0"/>
            <a:cs typeface="Aparajita" panose="020B0604020202020204" pitchFamily="34" charset="0"/>
          </a:endParaRPr>
        </a:p>
      </dgm:t>
    </dgm:pt>
    <dgm:pt modelId="{9250A300-6806-4AFE-B753-DAC5027DF802}">
      <dgm:prSet phldrT="[Texto]" custT="1"/>
      <dgm:spPr/>
      <dgm:t>
        <a:bodyPr/>
        <a:lstStyle/>
        <a:p>
          <a:r>
            <a:rPr lang="es-PE" sz="1600" b="1" dirty="0" err="1" smtClean="0">
              <a:latin typeface="Aparajita" panose="020B0604020202020204" pitchFamily="34" charset="0"/>
              <a:cs typeface="Aparajita" panose="020B0604020202020204" pitchFamily="34" charset="0"/>
            </a:rPr>
            <a:t>Edge</a:t>
          </a:r>
          <a:r>
            <a:rPr lang="es-PE" sz="1600" b="1" dirty="0" smtClean="0">
              <a:latin typeface="Aparajita" panose="020B0604020202020204" pitchFamily="34" charset="0"/>
              <a:cs typeface="Aparajita" panose="020B0604020202020204" pitchFamily="34" charset="0"/>
            </a:rPr>
            <a:t> </a:t>
          </a:r>
          <a:r>
            <a:rPr lang="es-PE" sz="1600" b="1" dirty="0" err="1" smtClean="0">
              <a:latin typeface="Aparajita" panose="020B0604020202020204" pitchFamily="34" charset="0"/>
              <a:cs typeface="Aparajita" panose="020B0604020202020204" pitchFamily="34" charset="0"/>
            </a:rPr>
            <a:t>detection</a:t>
          </a:r>
          <a:endParaRPr lang="en-US" sz="1600" b="1" dirty="0">
            <a:latin typeface="Aparajita" panose="020B0604020202020204" pitchFamily="34" charset="0"/>
            <a:cs typeface="Aparajita" panose="020B0604020202020204" pitchFamily="34" charset="0"/>
          </a:endParaRPr>
        </a:p>
      </dgm:t>
    </dgm:pt>
    <dgm:pt modelId="{268DAD20-2482-4886-ACB4-2C6101825BDD}" type="parTrans" cxnId="{98F0971D-21AC-4A90-B010-D7075F8C7390}">
      <dgm:prSet/>
      <dgm:spPr/>
      <dgm:t>
        <a:bodyPr/>
        <a:lstStyle/>
        <a:p>
          <a:endParaRPr lang="en-US" sz="2000" b="1">
            <a:latin typeface="Aparajita" panose="020B0604020202020204" pitchFamily="34" charset="0"/>
            <a:cs typeface="Aparajita" panose="020B0604020202020204" pitchFamily="34" charset="0"/>
          </a:endParaRPr>
        </a:p>
      </dgm:t>
    </dgm:pt>
    <dgm:pt modelId="{F502569C-ECF7-4ADD-9A0D-75E2DA19A079}" type="sibTrans" cxnId="{98F0971D-21AC-4A90-B010-D7075F8C7390}">
      <dgm:prSet custT="1"/>
      <dgm:spPr/>
      <dgm:t>
        <a:bodyPr/>
        <a:lstStyle/>
        <a:p>
          <a:endParaRPr lang="en-US" sz="1000" b="1">
            <a:latin typeface="Aparajita" panose="020B0604020202020204" pitchFamily="34" charset="0"/>
            <a:cs typeface="Aparajita" panose="020B0604020202020204" pitchFamily="34" charset="0"/>
          </a:endParaRPr>
        </a:p>
      </dgm:t>
    </dgm:pt>
    <dgm:pt modelId="{71446E19-133C-4CDF-A869-5CB090285263}">
      <dgm:prSet phldrT="[Texto]" custT="1"/>
      <dgm:spPr/>
      <dgm:t>
        <a:bodyPr/>
        <a:lstStyle/>
        <a:p>
          <a:r>
            <a:rPr lang="en-US" sz="1600" b="1" dirty="0" smtClean="0">
              <a:latin typeface="Aparajita" panose="020B0604020202020204" pitchFamily="34" charset="0"/>
              <a:cs typeface="Aparajita" panose="020B0604020202020204" pitchFamily="34" charset="0"/>
            </a:rPr>
            <a:t>Contours detection</a:t>
          </a:r>
          <a:endParaRPr lang="en-US" sz="1600" b="1" dirty="0">
            <a:latin typeface="Aparajita" panose="020B0604020202020204" pitchFamily="34" charset="0"/>
            <a:cs typeface="Aparajita" panose="020B0604020202020204" pitchFamily="34" charset="0"/>
          </a:endParaRPr>
        </a:p>
      </dgm:t>
    </dgm:pt>
    <dgm:pt modelId="{1937EB9C-E174-42D7-B208-FEF716140B16}" type="parTrans" cxnId="{8ED5132C-BDDE-4079-A694-A49DCD944806}">
      <dgm:prSet/>
      <dgm:spPr/>
      <dgm:t>
        <a:bodyPr/>
        <a:lstStyle/>
        <a:p>
          <a:endParaRPr lang="en-US" sz="2000" b="1">
            <a:latin typeface="Aparajita" panose="020B0604020202020204" pitchFamily="34" charset="0"/>
            <a:cs typeface="Aparajita" panose="020B0604020202020204" pitchFamily="34" charset="0"/>
          </a:endParaRPr>
        </a:p>
      </dgm:t>
    </dgm:pt>
    <dgm:pt modelId="{3C05D4C9-93E6-4DDB-BF21-91FC990CB769}" type="sibTrans" cxnId="{8ED5132C-BDDE-4079-A694-A49DCD944806}">
      <dgm:prSet custT="1"/>
      <dgm:spPr/>
      <dgm:t>
        <a:bodyPr/>
        <a:lstStyle/>
        <a:p>
          <a:endParaRPr lang="en-US" sz="1000" b="1">
            <a:latin typeface="Aparajita" panose="020B0604020202020204" pitchFamily="34" charset="0"/>
            <a:cs typeface="Aparajita" panose="020B0604020202020204" pitchFamily="34" charset="0"/>
          </a:endParaRPr>
        </a:p>
      </dgm:t>
    </dgm:pt>
    <dgm:pt modelId="{AB7F3739-81FC-42E0-9935-B5EBA521B840}">
      <dgm:prSet phldrT="[Texto]" custT="1"/>
      <dgm:spPr/>
      <dgm:t>
        <a:bodyPr/>
        <a:lstStyle/>
        <a:p>
          <a:r>
            <a:rPr lang="es-PE" sz="1600" b="1" dirty="0" err="1" smtClean="0">
              <a:latin typeface="Aparajita" panose="020B0604020202020204" pitchFamily="34" charset="0"/>
              <a:cs typeface="Aparajita" panose="020B0604020202020204" pitchFamily="34" charset="0"/>
            </a:rPr>
            <a:t>Ellipse</a:t>
          </a:r>
          <a:r>
            <a:rPr lang="es-PE" sz="1600" b="1" dirty="0" smtClean="0">
              <a:latin typeface="Aparajita" panose="020B0604020202020204" pitchFamily="34" charset="0"/>
              <a:cs typeface="Aparajita" panose="020B0604020202020204" pitchFamily="34" charset="0"/>
            </a:rPr>
            <a:t> </a:t>
          </a:r>
          <a:r>
            <a:rPr lang="es-PE" sz="1600" b="1" dirty="0" err="1" smtClean="0">
              <a:latin typeface="Aparajita" panose="020B0604020202020204" pitchFamily="34" charset="0"/>
              <a:cs typeface="Aparajita" panose="020B0604020202020204" pitchFamily="34" charset="0"/>
            </a:rPr>
            <a:t>detection</a:t>
          </a:r>
          <a:endParaRPr lang="en-US" sz="1600" b="1" dirty="0">
            <a:latin typeface="Aparajita" panose="020B0604020202020204" pitchFamily="34" charset="0"/>
            <a:cs typeface="Aparajita" panose="020B0604020202020204" pitchFamily="34" charset="0"/>
          </a:endParaRPr>
        </a:p>
      </dgm:t>
    </dgm:pt>
    <dgm:pt modelId="{CEA6B1F7-11B3-4493-B37E-C6A4002D9203}" type="parTrans" cxnId="{9CCBFEDB-BFD3-4C37-BF05-3A628244F029}">
      <dgm:prSet/>
      <dgm:spPr/>
      <dgm:t>
        <a:bodyPr/>
        <a:lstStyle/>
        <a:p>
          <a:endParaRPr lang="en-US" sz="2000" b="1">
            <a:latin typeface="Aparajita" panose="020B0604020202020204" pitchFamily="34" charset="0"/>
            <a:cs typeface="Aparajita" panose="020B0604020202020204" pitchFamily="34" charset="0"/>
          </a:endParaRPr>
        </a:p>
      </dgm:t>
    </dgm:pt>
    <dgm:pt modelId="{EA5DA6F5-3E6D-4A50-8EE3-EDD82DC37D24}" type="sibTrans" cxnId="{9CCBFEDB-BFD3-4C37-BF05-3A628244F029}">
      <dgm:prSet custT="1"/>
      <dgm:spPr/>
      <dgm:t>
        <a:bodyPr/>
        <a:lstStyle/>
        <a:p>
          <a:endParaRPr lang="en-US" sz="1000" b="1">
            <a:latin typeface="Aparajita" panose="020B0604020202020204" pitchFamily="34" charset="0"/>
            <a:cs typeface="Aparajita" panose="020B0604020202020204" pitchFamily="34" charset="0"/>
          </a:endParaRPr>
        </a:p>
      </dgm:t>
    </dgm:pt>
    <dgm:pt modelId="{80AF07B5-AC6C-4B7D-A0AD-DE5128C4856B}">
      <dgm:prSet phldrT="[Texto]" custT="1"/>
      <dgm:spPr/>
      <dgm:t>
        <a:bodyPr/>
        <a:lstStyle/>
        <a:p>
          <a:r>
            <a:rPr lang="es-PE" sz="1600" b="1" dirty="0" err="1" smtClean="0">
              <a:latin typeface="Aparajita" panose="020B0604020202020204" pitchFamily="34" charset="0"/>
              <a:cs typeface="Aparajita" panose="020B0604020202020204" pitchFamily="34" charset="0"/>
            </a:rPr>
            <a:t>Clustering</a:t>
          </a:r>
          <a:endParaRPr lang="en-US" sz="1600" b="1" dirty="0">
            <a:latin typeface="Aparajita" panose="020B0604020202020204" pitchFamily="34" charset="0"/>
            <a:cs typeface="Aparajita" panose="020B0604020202020204" pitchFamily="34" charset="0"/>
          </a:endParaRPr>
        </a:p>
      </dgm:t>
    </dgm:pt>
    <dgm:pt modelId="{CA05D56A-E2A2-4435-97D3-718EC515CDCD}" type="parTrans" cxnId="{2B6B6B95-3700-4916-9A1E-0A92B17D7A5A}">
      <dgm:prSet/>
      <dgm:spPr/>
      <dgm:t>
        <a:bodyPr/>
        <a:lstStyle/>
        <a:p>
          <a:endParaRPr lang="en-US" sz="2000" b="1">
            <a:latin typeface="Aparajita" panose="020B0604020202020204" pitchFamily="34" charset="0"/>
            <a:cs typeface="Aparajita" panose="020B0604020202020204" pitchFamily="34" charset="0"/>
          </a:endParaRPr>
        </a:p>
      </dgm:t>
    </dgm:pt>
    <dgm:pt modelId="{8AA84A62-D763-4E64-A90F-D299564DD135}" type="sibTrans" cxnId="{2B6B6B95-3700-4916-9A1E-0A92B17D7A5A}">
      <dgm:prSet/>
      <dgm:spPr/>
      <dgm:t>
        <a:bodyPr/>
        <a:lstStyle/>
        <a:p>
          <a:endParaRPr lang="en-US" sz="2000" b="1">
            <a:latin typeface="Aparajita" panose="020B0604020202020204" pitchFamily="34" charset="0"/>
            <a:cs typeface="Aparajita" panose="020B0604020202020204" pitchFamily="34" charset="0"/>
          </a:endParaRPr>
        </a:p>
      </dgm:t>
    </dgm:pt>
    <dgm:pt modelId="{20D500A0-8EF8-403F-8F3C-FECDC4D3E689}" type="pres">
      <dgm:prSet presAssocID="{C2294905-226E-4A9A-83DF-8BEC37086B57}" presName="Name0" presStyleCnt="0">
        <dgm:presLayoutVars>
          <dgm:dir/>
          <dgm:resizeHandles val="exact"/>
        </dgm:presLayoutVars>
      </dgm:prSet>
      <dgm:spPr/>
    </dgm:pt>
    <dgm:pt modelId="{0CDC6AD3-37C7-43EE-803D-1462F014E8D1}" type="pres">
      <dgm:prSet presAssocID="{BE1E1F7C-6D99-4C4D-A4E2-DFDB70F5023E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4D4A28-8D2C-4A9A-93C8-170937FDD754}" type="pres">
      <dgm:prSet presAssocID="{A39D836A-5CCB-4152-8AE7-AD3F18F663BE}" presName="sibTrans" presStyleLbl="sibTrans2D1" presStyleIdx="0" presStyleCnt="5"/>
      <dgm:spPr/>
      <dgm:t>
        <a:bodyPr/>
        <a:lstStyle/>
        <a:p>
          <a:endParaRPr lang="en-US"/>
        </a:p>
      </dgm:t>
    </dgm:pt>
    <dgm:pt modelId="{10145037-82C4-45D3-85AE-1DEF190AB999}" type="pres">
      <dgm:prSet presAssocID="{A39D836A-5CCB-4152-8AE7-AD3F18F663BE}" presName="connectorText" presStyleLbl="sibTrans2D1" presStyleIdx="0" presStyleCnt="5"/>
      <dgm:spPr/>
      <dgm:t>
        <a:bodyPr/>
        <a:lstStyle/>
        <a:p>
          <a:endParaRPr lang="en-US"/>
        </a:p>
      </dgm:t>
    </dgm:pt>
    <dgm:pt modelId="{BF188949-690C-4163-B8B3-B9C68EDF8E44}" type="pres">
      <dgm:prSet presAssocID="{8F4E4B4A-8B01-4293-B294-7EB42D40BE1D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5E8209-28C9-405D-8799-93C6ECEAFE33}" type="pres">
      <dgm:prSet presAssocID="{E875D911-8FB3-41DD-9803-AC9F258CA0ED}" presName="sibTrans" presStyleLbl="sibTrans2D1" presStyleIdx="1" presStyleCnt="5"/>
      <dgm:spPr/>
      <dgm:t>
        <a:bodyPr/>
        <a:lstStyle/>
        <a:p>
          <a:endParaRPr lang="en-US"/>
        </a:p>
      </dgm:t>
    </dgm:pt>
    <dgm:pt modelId="{A3619921-D323-4D83-9D98-766C0A6658CB}" type="pres">
      <dgm:prSet presAssocID="{E875D911-8FB3-41DD-9803-AC9F258CA0ED}" presName="connectorText" presStyleLbl="sibTrans2D1" presStyleIdx="1" presStyleCnt="5"/>
      <dgm:spPr/>
      <dgm:t>
        <a:bodyPr/>
        <a:lstStyle/>
        <a:p>
          <a:endParaRPr lang="en-US"/>
        </a:p>
      </dgm:t>
    </dgm:pt>
    <dgm:pt modelId="{96C4A575-E876-41D4-A770-4A71E2BD3316}" type="pres">
      <dgm:prSet presAssocID="{9250A300-6806-4AFE-B753-DAC5027DF802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627A5E-BA35-4862-A210-8C7D73E72989}" type="pres">
      <dgm:prSet presAssocID="{F502569C-ECF7-4ADD-9A0D-75E2DA19A079}" presName="sibTrans" presStyleLbl="sibTrans2D1" presStyleIdx="2" presStyleCnt="5"/>
      <dgm:spPr/>
      <dgm:t>
        <a:bodyPr/>
        <a:lstStyle/>
        <a:p>
          <a:endParaRPr lang="en-US"/>
        </a:p>
      </dgm:t>
    </dgm:pt>
    <dgm:pt modelId="{34653357-17C2-4743-9431-DB95B7C4DAFB}" type="pres">
      <dgm:prSet presAssocID="{F502569C-ECF7-4ADD-9A0D-75E2DA19A079}" presName="connectorText" presStyleLbl="sibTrans2D1" presStyleIdx="2" presStyleCnt="5"/>
      <dgm:spPr/>
      <dgm:t>
        <a:bodyPr/>
        <a:lstStyle/>
        <a:p>
          <a:endParaRPr lang="en-US"/>
        </a:p>
      </dgm:t>
    </dgm:pt>
    <dgm:pt modelId="{6899F8BD-6241-4C72-852F-78679A5B0643}" type="pres">
      <dgm:prSet presAssocID="{71446E19-133C-4CDF-A869-5CB090285263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C2F3D7-2A87-4D01-A9DC-6671610813A2}" type="pres">
      <dgm:prSet presAssocID="{3C05D4C9-93E6-4DDB-BF21-91FC990CB769}" presName="sibTrans" presStyleLbl="sibTrans2D1" presStyleIdx="3" presStyleCnt="5"/>
      <dgm:spPr/>
      <dgm:t>
        <a:bodyPr/>
        <a:lstStyle/>
        <a:p>
          <a:endParaRPr lang="en-US"/>
        </a:p>
      </dgm:t>
    </dgm:pt>
    <dgm:pt modelId="{E711E9E4-7DF3-4C6C-AAB1-3B63B826CCEA}" type="pres">
      <dgm:prSet presAssocID="{3C05D4C9-93E6-4DDB-BF21-91FC990CB769}" presName="connectorText" presStyleLbl="sibTrans2D1" presStyleIdx="3" presStyleCnt="5"/>
      <dgm:spPr/>
      <dgm:t>
        <a:bodyPr/>
        <a:lstStyle/>
        <a:p>
          <a:endParaRPr lang="en-US"/>
        </a:p>
      </dgm:t>
    </dgm:pt>
    <dgm:pt modelId="{7BB1C6ED-84E4-4516-94AE-E58E4B8A80FE}" type="pres">
      <dgm:prSet presAssocID="{AB7F3739-81FC-42E0-9935-B5EBA521B840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4E06582-2DD6-4812-B1E0-A2EEA084C7BC}" type="pres">
      <dgm:prSet presAssocID="{EA5DA6F5-3E6D-4A50-8EE3-EDD82DC37D24}" presName="sibTrans" presStyleLbl="sibTrans2D1" presStyleIdx="4" presStyleCnt="5"/>
      <dgm:spPr/>
      <dgm:t>
        <a:bodyPr/>
        <a:lstStyle/>
        <a:p>
          <a:endParaRPr lang="en-US"/>
        </a:p>
      </dgm:t>
    </dgm:pt>
    <dgm:pt modelId="{359CAE62-2BB9-47DF-B829-852B7B57E5A7}" type="pres">
      <dgm:prSet presAssocID="{EA5DA6F5-3E6D-4A50-8EE3-EDD82DC37D24}" presName="connectorText" presStyleLbl="sibTrans2D1" presStyleIdx="4" presStyleCnt="5"/>
      <dgm:spPr/>
      <dgm:t>
        <a:bodyPr/>
        <a:lstStyle/>
        <a:p>
          <a:endParaRPr lang="en-US"/>
        </a:p>
      </dgm:t>
    </dgm:pt>
    <dgm:pt modelId="{A14ED8BF-12A4-4BC0-AB69-9F7EDB381738}" type="pres">
      <dgm:prSet presAssocID="{80AF07B5-AC6C-4B7D-A0AD-DE5128C4856B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67813BA-C321-4D64-9389-AB24AF008C47}" type="presOf" srcId="{F502569C-ECF7-4ADD-9A0D-75E2DA19A079}" destId="{01627A5E-BA35-4862-A210-8C7D73E72989}" srcOrd="0" destOrd="0" presId="urn:microsoft.com/office/officeart/2005/8/layout/process1"/>
    <dgm:cxn modelId="{7DD2D23E-CA4E-474B-8583-34627F92A232}" type="presOf" srcId="{E875D911-8FB3-41DD-9803-AC9F258CA0ED}" destId="{835E8209-28C9-405D-8799-93C6ECEAFE33}" srcOrd="0" destOrd="0" presId="urn:microsoft.com/office/officeart/2005/8/layout/process1"/>
    <dgm:cxn modelId="{2314879C-E278-4D39-B67D-65F72449E4D3}" type="presOf" srcId="{C2294905-226E-4A9A-83DF-8BEC37086B57}" destId="{20D500A0-8EF8-403F-8F3C-FECDC4D3E689}" srcOrd="0" destOrd="0" presId="urn:microsoft.com/office/officeart/2005/8/layout/process1"/>
    <dgm:cxn modelId="{336866D9-73A9-4BB9-B2B6-DEE15F7B4067}" type="presOf" srcId="{71446E19-133C-4CDF-A869-5CB090285263}" destId="{6899F8BD-6241-4C72-852F-78679A5B0643}" srcOrd="0" destOrd="0" presId="urn:microsoft.com/office/officeart/2005/8/layout/process1"/>
    <dgm:cxn modelId="{788632EE-A4C6-44D8-BAAC-54E73DADE59B}" type="presOf" srcId="{A39D836A-5CCB-4152-8AE7-AD3F18F663BE}" destId="{9C4D4A28-8D2C-4A9A-93C8-170937FDD754}" srcOrd="0" destOrd="0" presId="urn:microsoft.com/office/officeart/2005/8/layout/process1"/>
    <dgm:cxn modelId="{0EB6D7DE-77A1-48A6-B0D6-66DB025C6958}" type="presOf" srcId="{9250A300-6806-4AFE-B753-DAC5027DF802}" destId="{96C4A575-E876-41D4-A770-4A71E2BD3316}" srcOrd="0" destOrd="0" presId="urn:microsoft.com/office/officeart/2005/8/layout/process1"/>
    <dgm:cxn modelId="{C2911451-2441-4E2F-907D-0C6389DB0B38}" type="presOf" srcId="{E875D911-8FB3-41DD-9803-AC9F258CA0ED}" destId="{A3619921-D323-4D83-9D98-766C0A6658CB}" srcOrd="1" destOrd="0" presId="urn:microsoft.com/office/officeart/2005/8/layout/process1"/>
    <dgm:cxn modelId="{26600961-845F-4647-9144-F9D10152D576}" srcId="{C2294905-226E-4A9A-83DF-8BEC37086B57}" destId="{8F4E4B4A-8B01-4293-B294-7EB42D40BE1D}" srcOrd="1" destOrd="0" parTransId="{13E5A0EC-32F8-47A3-9F7F-31B8A6B6541F}" sibTransId="{E875D911-8FB3-41DD-9803-AC9F258CA0ED}"/>
    <dgm:cxn modelId="{C398CE44-DA4E-4753-A725-0AED6497C39C}" type="presOf" srcId="{EA5DA6F5-3E6D-4A50-8EE3-EDD82DC37D24}" destId="{34E06582-2DD6-4812-B1E0-A2EEA084C7BC}" srcOrd="0" destOrd="0" presId="urn:microsoft.com/office/officeart/2005/8/layout/process1"/>
    <dgm:cxn modelId="{9CCBFEDB-BFD3-4C37-BF05-3A628244F029}" srcId="{C2294905-226E-4A9A-83DF-8BEC37086B57}" destId="{AB7F3739-81FC-42E0-9935-B5EBA521B840}" srcOrd="4" destOrd="0" parTransId="{CEA6B1F7-11B3-4493-B37E-C6A4002D9203}" sibTransId="{EA5DA6F5-3E6D-4A50-8EE3-EDD82DC37D24}"/>
    <dgm:cxn modelId="{9D5412FB-1574-4D91-97EA-3D81771E2080}" srcId="{C2294905-226E-4A9A-83DF-8BEC37086B57}" destId="{BE1E1F7C-6D99-4C4D-A4E2-DFDB70F5023E}" srcOrd="0" destOrd="0" parTransId="{567405D8-D2B5-4473-99A4-BAD21EEC9EA1}" sibTransId="{A39D836A-5CCB-4152-8AE7-AD3F18F663BE}"/>
    <dgm:cxn modelId="{F8691597-C460-4A6A-9A27-474CC9A80812}" type="presOf" srcId="{AB7F3739-81FC-42E0-9935-B5EBA521B840}" destId="{7BB1C6ED-84E4-4516-94AE-E58E4B8A80FE}" srcOrd="0" destOrd="0" presId="urn:microsoft.com/office/officeart/2005/8/layout/process1"/>
    <dgm:cxn modelId="{B8ACA30F-DEAE-4B48-B382-BBE1DFBBB2F2}" type="presOf" srcId="{A39D836A-5CCB-4152-8AE7-AD3F18F663BE}" destId="{10145037-82C4-45D3-85AE-1DEF190AB999}" srcOrd="1" destOrd="0" presId="urn:microsoft.com/office/officeart/2005/8/layout/process1"/>
    <dgm:cxn modelId="{585A1F5E-5404-45D5-A25B-ACDB1DBE14C0}" type="presOf" srcId="{EA5DA6F5-3E6D-4A50-8EE3-EDD82DC37D24}" destId="{359CAE62-2BB9-47DF-B829-852B7B57E5A7}" srcOrd="1" destOrd="0" presId="urn:microsoft.com/office/officeart/2005/8/layout/process1"/>
    <dgm:cxn modelId="{546A67F0-656B-40F9-A0BF-FBDDB505549A}" type="presOf" srcId="{3C05D4C9-93E6-4DDB-BF21-91FC990CB769}" destId="{19C2F3D7-2A87-4D01-A9DC-6671610813A2}" srcOrd="0" destOrd="0" presId="urn:microsoft.com/office/officeart/2005/8/layout/process1"/>
    <dgm:cxn modelId="{51D54CAB-7976-4770-A24A-F9B572C9C815}" type="presOf" srcId="{80AF07B5-AC6C-4B7D-A0AD-DE5128C4856B}" destId="{A14ED8BF-12A4-4BC0-AB69-9F7EDB381738}" srcOrd="0" destOrd="0" presId="urn:microsoft.com/office/officeart/2005/8/layout/process1"/>
    <dgm:cxn modelId="{2B6B6B95-3700-4916-9A1E-0A92B17D7A5A}" srcId="{C2294905-226E-4A9A-83DF-8BEC37086B57}" destId="{80AF07B5-AC6C-4B7D-A0AD-DE5128C4856B}" srcOrd="5" destOrd="0" parTransId="{CA05D56A-E2A2-4435-97D3-718EC515CDCD}" sibTransId="{8AA84A62-D763-4E64-A90F-D299564DD135}"/>
    <dgm:cxn modelId="{B1D35A0A-B11A-4D46-9F9D-27F4BA271735}" type="presOf" srcId="{F502569C-ECF7-4ADD-9A0D-75E2DA19A079}" destId="{34653357-17C2-4743-9431-DB95B7C4DAFB}" srcOrd="1" destOrd="0" presId="urn:microsoft.com/office/officeart/2005/8/layout/process1"/>
    <dgm:cxn modelId="{542B6B23-B56F-40BF-B760-FBE395B2B89A}" type="presOf" srcId="{8F4E4B4A-8B01-4293-B294-7EB42D40BE1D}" destId="{BF188949-690C-4163-B8B3-B9C68EDF8E44}" srcOrd="0" destOrd="0" presId="urn:microsoft.com/office/officeart/2005/8/layout/process1"/>
    <dgm:cxn modelId="{29675A5B-44CA-4836-9C07-18DF8B152873}" type="presOf" srcId="{3C05D4C9-93E6-4DDB-BF21-91FC990CB769}" destId="{E711E9E4-7DF3-4C6C-AAB1-3B63B826CCEA}" srcOrd="1" destOrd="0" presId="urn:microsoft.com/office/officeart/2005/8/layout/process1"/>
    <dgm:cxn modelId="{B6E90887-FFBB-4512-BCB1-088F46E3C1E7}" type="presOf" srcId="{BE1E1F7C-6D99-4C4D-A4E2-DFDB70F5023E}" destId="{0CDC6AD3-37C7-43EE-803D-1462F014E8D1}" srcOrd="0" destOrd="0" presId="urn:microsoft.com/office/officeart/2005/8/layout/process1"/>
    <dgm:cxn modelId="{8ED5132C-BDDE-4079-A694-A49DCD944806}" srcId="{C2294905-226E-4A9A-83DF-8BEC37086B57}" destId="{71446E19-133C-4CDF-A869-5CB090285263}" srcOrd="3" destOrd="0" parTransId="{1937EB9C-E174-42D7-B208-FEF716140B16}" sibTransId="{3C05D4C9-93E6-4DDB-BF21-91FC990CB769}"/>
    <dgm:cxn modelId="{98F0971D-21AC-4A90-B010-D7075F8C7390}" srcId="{C2294905-226E-4A9A-83DF-8BEC37086B57}" destId="{9250A300-6806-4AFE-B753-DAC5027DF802}" srcOrd="2" destOrd="0" parTransId="{268DAD20-2482-4886-ACB4-2C6101825BDD}" sibTransId="{F502569C-ECF7-4ADD-9A0D-75E2DA19A079}"/>
    <dgm:cxn modelId="{619F35FA-4ECA-4CAE-AF8D-1A2E7B45E3A0}" type="presParOf" srcId="{20D500A0-8EF8-403F-8F3C-FECDC4D3E689}" destId="{0CDC6AD3-37C7-43EE-803D-1462F014E8D1}" srcOrd="0" destOrd="0" presId="urn:microsoft.com/office/officeart/2005/8/layout/process1"/>
    <dgm:cxn modelId="{A41CD338-305C-407F-8EBA-8D12D1519C37}" type="presParOf" srcId="{20D500A0-8EF8-403F-8F3C-FECDC4D3E689}" destId="{9C4D4A28-8D2C-4A9A-93C8-170937FDD754}" srcOrd="1" destOrd="0" presId="urn:microsoft.com/office/officeart/2005/8/layout/process1"/>
    <dgm:cxn modelId="{0B18F27F-DE3C-4718-81C3-D22F652D0903}" type="presParOf" srcId="{9C4D4A28-8D2C-4A9A-93C8-170937FDD754}" destId="{10145037-82C4-45D3-85AE-1DEF190AB999}" srcOrd="0" destOrd="0" presId="urn:microsoft.com/office/officeart/2005/8/layout/process1"/>
    <dgm:cxn modelId="{8ED4D67E-5219-43C5-A78A-48DADD0A64C2}" type="presParOf" srcId="{20D500A0-8EF8-403F-8F3C-FECDC4D3E689}" destId="{BF188949-690C-4163-B8B3-B9C68EDF8E44}" srcOrd="2" destOrd="0" presId="urn:microsoft.com/office/officeart/2005/8/layout/process1"/>
    <dgm:cxn modelId="{A440C31B-CDFB-4F64-888C-27F0B59B1041}" type="presParOf" srcId="{20D500A0-8EF8-403F-8F3C-FECDC4D3E689}" destId="{835E8209-28C9-405D-8799-93C6ECEAFE33}" srcOrd="3" destOrd="0" presId="urn:microsoft.com/office/officeart/2005/8/layout/process1"/>
    <dgm:cxn modelId="{8C0807A6-F935-4B44-97D7-C43E3FE697BF}" type="presParOf" srcId="{835E8209-28C9-405D-8799-93C6ECEAFE33}" destId="{A3619921-D323-4D83-9D98-766C0A6658CB}" srcOrd="0" destOrd="0" presId="urn:microsoft.com/office/officeart/2005/8/layout/process1"/>
    <dgm:cxn modelId="{0DE1D0F3-3675-44E0-8367-F94773A0B715}" type="presParOf" srcId="{20D500A0-8EF8-403F-8F3C-FECDC4D3E689}" destId="{96C4A575-E876-41D4-A770-4A71E2BD3316}" srcOrd="4" destOrd="0" presId="urn:microsoft.com/office/officeart/2005/8/layout/process1"/>
    <dgm:cxn modelId="{0EA16DB8-303A-4079-A813-2130F532749B}" type="presParOf" srcId="{20D500A0-8EF8-403F-8F3C-FECDC4D3E689}" destId="{01627A5E-BA35-4862-A210-8C7D73E72989}" srcOrd="5" destOrd="0" presId="urn:microsoft.com/office/officeart/2005/8/layout/process1"/>
    <dgm:cxn modelId="{DCF89BC0-C304-44F2-AF41-CC5A8DD025BC}" type="presParOf" srcId="{01627A5E-BA35-4862-A210-8C7D73E72989}" destId="{34653357-17C2-4743-9431-DB95B7C4DAFB}" srcOrd="0" destOrd="0" presId="urn:microsoft.com/office/officeart/2005/8/layout/process1"/>
    <dgm:cxn modelId="{C6F06868-05A7-40FF-ADAD-3503A1CA1E2D}" type="presParOf" srcId="{20D500A0-8EF8-403F-8F3C-FECDC4D3E689}" destId="{6899F8BD-6241-4C72-852F-78679A5B0643}" srcOrd="6" destOrd="0" presId="urn:microsoft.com/office/officeart/2005/8/layout/process1"/>
    <dgm:cxn modelId="{845C2FA1-EB4D-49A8-BBBB-6679AFF1479E}" type="presParOf" srcId="{20D500A0-8EF8-403F-8F3C-FECDC4D3E689}" destId="{19C2F3D7-2A87-4D01-A9DC-6671610813A2}" srcOrd="7" destOrd="0" presId="urn:microsoft.com/office/officeart/2005/8/layout/process1"/>
    <dgm:cxn modelId="{6A23770B-3E87-47B7-8E7D-CCA95EA2CF57}" type="presParOf" srcId="{19C2F3D7-2A87-4D01-A9DC-6671610813A2}" destId="{E711E9E4-7DF3-4C6C-AAB1-3B63B826CCEA}" srcOrd="0" destOrd="0" presId="urn:microsoft.com/office/officeart/2005/8/layout/process1"/>
    <dgm:cxn modelId="{CF146491-66E9-487D-939E-50D996A12E14}" type="presParOf" srcId="{20D500A0-8EF8-403F-8F3C-FECDC4D3E689}" destId="{7BB1C6ED-84E4-4516-94AE-E58E4B8A80FE}" srcOrd="8" destOrd="0" presId="urn:microsoft.com/office/officeart/2005/8/layout/process1"/>
    <dgm:cxn modelId="{B343F750-A6B4-439F-BCFA-B8A3931767CF}" type="presParOf" srcId="{20D500A0-8EF8-403F-8F3C-FECDC4D3E689}" destId="{34E06582-2DD6-4812-B1E0-A2EEA084C7BC}" srcOrd="9" destOrd="0" presId="urn:microsoft.com/office/officeart/2005/8/layout/process1"/>
    <dgm:cxn modelId="{C221C930-A390-4853-BD59-8525AD446C69}" type="presParOf" srcId="{34E06582-2DD6-4812-B1E0-A2EEA084C7BC}" destId="{359CAE62-2BB9-47DF-B829-852B7B57E5A7}" srcOrd="0" destOrd="0" presId="urn:microsoft.com/office/officeart/2005/8/layout/process1"/>
    <dgm:cxn modelId="{C0A9A294-712E-475D-A2DF-3295DC760B74}" type="presParOf" srcId="{20D500A0-8EF8-403F-8F3C-FECDC4D3E689}" destId="{A14ED8BF-12A4-4BC0-AB69-9F7EDB381738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DC6AD3-37C7-43EE-803D-1462F014E8D1}">
      <dsp:nvSpPr>
        <dsp:cNvPr id="0" name=""/>
        <dsp:cNvSpPr/>
      </dsp:nvSpPr>
      <dsp:spPr>
        <a:xfrm>
          <a:off x="0" y="613814"/>
          <a:ext cx="1036503" cy="6219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b="1" kern="1200" dirty="0" err="1" smtClean="0">
              <a:latin typeface="Aparajita" panose="020B0604020202020204" pitchFamily="34" charset="0"/>
              <a:cs typeface="Aparajita" panose="020B0604020202020204" pitchFamily="34" charset="0"/>
            </a:rPr>
            <a:t>Binarization</a:t>
          </a:r>
          <a:endParaRPr lang="en-US" sz="1600" b="1" kern="1200" dirty="0">
            <a:latin typeface="Aparajita" panose="020B0604020202020204" pitchFamily="34" charset="0"/>
            <a:cs typeface="Aparajita" panose="020B0604020202020204" pitchFamily="34" charset="0"/>
          </a:endParaRPr>
        </a:p>
      </dsp:txBody>
      <dsp:txXfrm>
        <a:off x="18215" y="632029"/>
        <a:ext cx="1000073" cy="585472"/>
      </dsp:txXfrm>
    </dsp:sp>
    <dsp:sp modelId="{9C4D4A28-8D2C-4A9A-93C8-170937FDD754}">
      <dsp:nvSpPr>
        <dsp:cNvPr id="0" name=""/>
        <dsp:cNvSpPr/>
      </dsp:nvSpPr>
      <dsp:spPr>
        <a:xfrm>
          <a:off x="1140154" y="796239"/>
          <a:ext cx="219738" cy="25705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b="1" kern="1200">
            <a:latin typeface="Aparajita" panose="020B0604020202020204" pitchFamily="34" charset="0"/>
            <a:cs typeface="Aparajita" panose="020B0604020202020204" pitchFamily="34" charset="0"/>
          </a:endParaRPr>
        </a:p>
      </dsp:txBody>
      <dsp:txXfrm>
        <a:off x="1140154" y="847649"/>
        <a:ext cx="153817" cy="154232"/>
      </dsp:txXfrm>
    </dsp:sp>
    <dsp:sp modelId="{BF188949-690C-4163-B8B3-B9C68EDF8E44}">
      <dsp:nvSpPr>
        <dsp:cNvPr id="0" name=""/>
        <dsp:cNvSpPr/>
      </dsp:nvSpPr>
      <dsp:spPr>
        <a:xfrm>
          <a:off x="1451105" y="613814"/>
          <a:ext cx="1036503" cy="6219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b="1" kern="1200" dirty="0" err="1" smtClean="0">
              <a:latin typeface="Aparajita" panose="020B0604020202020204" pitchFamily="34" charset="0"/>
              <a:cs typeface="Aparajita" panose="020B0604020202020204" pitchFamily="34" charset="0"/>
            </a:rPr>
            <a:t>Noise</a:t>
          </a:r>
          <a:r>
            <a:rPr lang="es-PE" sz="1600" b="1" kern="1200" dirty="0" smtClean="0">
              <a:latin typeface="Aparajita" panose="020B0604020202020204" pitchFamily="34" charset="0"/>
              <a:cs typeface="Aparajita" panose="020B0604020202020204" pitchFamily="34" charset="0"/>
            </a:rPr>
            <a:t> </a:t>
          </a:r>
          <a:r>
            <a:rPr lang="es-PE" sz="1600" b="1" kern="1200" dirty="0" err="1" smtClean="0">
              <a:latin typeface="Aparajita" panose="020B0604020202020204" pitchFamily="34" charset="0"/>
              <a:cs typeface="Aparajita" panose="020B0604020202020204" pitchFamily="34" charset="0"/>
            </a:rPr>
            <a:t>filter</a:t>
          </a:r>
          <a:endParaRPr lang="en-US" sz="1600" b="1" kern="1200" dirty="0">
            <a:latin typeface="Aparajita" panose="020B0604020202020204" pitchFamily="34" charset="0"/>
            <a:cs typeface="Aparajita" panose="020B0604020202020204" pitchFamily="34" charset="0"/>
          </a:endParaRPr>
        </a:p>
      </dsp:txBody>
      <dsp:txXfrm>
        <a:off x="1469320" y="632029"/>
        <a:ext cx="1000073" cy="585472"/>
      </dsp:txXfrm>
    </dsp:sp>
    <dsp:sp modelId="{835E8209-28C9-405D-8799-93C6ECEAFE33}">
      <dsp:nvSpPr>
        <dsp:cNvPr id="0" name=""/>
        <dsp:cNvSpPr/>
      </dsp:nvSpPr>
      <dsp:spPr>
        <a:xfrm>
          <a:off x="2591259" y="796239"/>
          <a:ext cx="219738" cy="25705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b="1" kern="1200">
            <a:latin typeface="Aparajita" panose="020B0604020202020204" pitchFamily="34" charset="0"/>
            <a:cs typeface="Aparajita" panose="020B0604020202020204" pitchFamily="34" charset="0"/>
          </a:endParaRPr>
        </a:p>
      </dsp:txBody>
      <dsp:txXfrm>
        <a:off x="2591259" y="847649"/>
        <a:ext cx="153817" cy="154232"/>
      </dsp:txXfrm>
    </dsp:sp>
    <dsp:sp modelId="{96C4A575-E876-41D4-A770-4A71E2BD3316}">
      <dsp:nvSpPr>
        <dsp:cNvPr id="0" name=""/>
        <dsp:cNvSpPr/>
      </dsp:nvSpPr>
      <dsp:spPr>
        <a:xfrm>
          <a:off x="2902210" y="613814"/>
          <a:ext cx="1036503" cy="6219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b="1" kern="1200" dirty="0" err="1" smtClean="0">
              <a:latin typeface="Aparajita" panose="020B0604020202020204" pitchFamily="34" charset="0"/>
              <a:cs typeface="Aparajita" panose="020B0604020202020204" pitchFamily="34" charset="0"/>
            </a:rPr>
            <a:t>Edge</a:t>
          </a:r>
          <a:r>
            <a:rPr lang="es-PE" sz="1600" b="1" kern="1200" dirty="0" smtClean="0">
              <a:latin typeface="Aparajita" panose="020B0604020202020204" pitchFamily="34" charset="0"/>
              <a:cs typeface="Aparajita" panose="020B0604020202020204" pitchFamily="34" charset="0"/>
            </a:rPr>
            <a:t> </a:t>
          </a:r>
          <a:r>
            <a:rPr lang="es-PE" sz="1600" b="1" kern="1200" dirty="0" err="1" smtClean="0">
              <a:latin typeface="Aparajita" panose="020B0604020202020204" pitchFamily="34" charset="0"/>
              <a:cs typeface="Aparajita" panose="020B0604020202020204" pitchFamily="34" charset="0"/>
            </a:rPr>
            <a:t>detection</a:t>
          </a:r>
          <a:endParaRPr lang="en-US" sz="1600" b="1" kern="1200" dirty="0">
            <a:latin typeface="Aparajita" panose="020B0604020202020204" pitchFamily="34" charset="0"/>
            <a:cs typeface="Aparajita" panose="020B0604020202020204" pitchFamily="34" charset="0"/>
          </a:endParaRPr>
        </a:p>
      </dsp:txBody>
      <dsp:txXfrm>
        <a:off x="2920425" y="632029"/>
        <a:ext cx="1000073" cy="585472"/>
      </dsp:txXfrm>
    </dsp:sp>
    <dsp:sp modelId="{01627A5E-BA35-4862-A210-8C7D73E72989}">
      <dsp:nvSpPr>
        <dsp:cNvPr id="0" name=""/>
        <dsp:cNvSpPr/>
      </dsp:nvSpPr>
      <dsp:spPr>
        <a:xfrm>
          <a:off x="4042364" y="796239"/>
          <a:ext cx="219738" cy="25705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b="1" kern="1200">
            <a:latin typeface="Aparajita" panose="020B0604020202020204" pitchFamily="34" charset="0"/>
            <a:cs typeface="Aparajita" panose="020B0604020202020204" pitchFamily="34" charset="0"/>
          </a:endParaRPr>
        </a:p>
      </dsp:txBody>
      <dsp:txXfrm>
        <a:off x="4042364" y="847649"/>
        <a:ext cx="153817" cy="154232"/>
      </dsp:txXfrm>
    </dsp:sp>
    <dsp:sp modelId="{6899F8BD-6241-4C72-852F-78679A5B0643}">
      <dsp:nvSpPr>
        <dsp:cNvPr id="0" name=""/>
        <dsp:cNvSpPr/>
      </dsp:nvSpPr>
      <dsp:spPr>
        <a:xfrm>
          <a:off x="4353315" y="613814"/>
          <a:ext cx="1036503" cy="6219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latin typeface="Aparajita" panose="020B0604020202020204" pitchFamily="34" charset="0"/>
              <a:cs typeface="Aparajita" panose="020B0604020202020204" pitchFamily="34" charset="0"/>
            </a:rPr>
            <a:t>Contours detection</a:t>
          </a:r>
          <a:endParaRPr lang="en-US" sz="1600" b="1" kern="1200" dirty="0">
            <a:latin typeface="Aparajita" panose="020B0604020202020204" pitchFamily="34" charset="0"/>
            <a:cs typeface="Aparajita" panose="020B0604020202020204" pitchFamily="34" charset="0"/>
          </a:endParaRPr>
        </a:p>
      </dsp:txBody>
      <dsp:txXfrm>
        <a:off x="4371530" y="632029"/>
        <a:ext cx="1000073" cy="585472"/>
      </dsp:txXfrm>
    </dsp:sp>
    <dsp:sp modelId="{19C2F3D7-2A87-4D01-A9DC-6671610813A2}">
      <dsp:nvSpPr>
        <dsp:cNvPr id="0" name=""/>
        <dsp:cNvSpPr/>
      </dsp:nvSpPr>
      <dsp:spPr>
        <a:xfrm>
          <a:off x="5493469" y="796239"/>
          <a:ext cx="219738" cy="25705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b="1" kern="1200">
            <a:latin typeface="Aparajita" panose="020B0604020202020204" pitchFamily="34" charset="0"/>
            <a:cs typeface="Aparajita" panose="020B0604020202020204" pitchFamily="34" charset="0"/>
          </a:endParaRPr>
        </a:p>
      </dsp:txBody>
      <dsp:txXfrm>
        <a:off x="5493469" y="847649"/>
        <a:ext cx="153817" cy="154232"/>
      </dsp:txXfrm>
    </dsp:sp>
    <dsp:sp modelId="{7BB1C6ED-84E4-4516-94AE-E58E4B8A80FE}">
      <dsp:nvSpPr>
        <dsp:cNvPr id="0" name=""/>
        <dsp:cNvSpPr/>
      </dsp:nvSpPr>
      <dsp:spPr>
        <a:xfrm>
          <a:off x="5804421" y="613814"/>
          <a:ext cx="1036503" cy="6219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b="1" kern="1200" dirty="0" err="1" smtClean="0">
              <a:latin typeface="Aparajita" panose="020B0604020202020204" pitchFamily="34" charset="0"/>
              <a:cs typeface="Aparajita" panose="020B0604020202020204" pitchFamily="34" charset="0"/>
            </a:rPr>
            <a:t>Ellipse</a:t>
          </a:r>
          <a:r>
            <a:rPr lang="es-PE" sz="1600" b="1" kern="1200" dirty="0" smtClean="0">
              <a:latin typeface="Aparajita" panose="020B0604020202020204" pitchFamily="34" charset="0"/>
              <a:cs typeface="Aparajita" panose="020B0604020202020204" pitchFamily="34" charset="0"/>
            </a:rPr>
            <a:t> </a:t>
          </a:r>
          <a:r>
            <a:rPr lang="es-PE" sz="1600" b="1" kern="1200" dirty="0" err="1" smtClean="0">
              <a:latin typeface="Aparajita" panose="020B0604020202020204" pitchFamily="34" charset="0"/>
              <a:cs typeface="Aparajita" panose="020B0604020202020204" pitchFamily="34" charset="0"/>
            </a:rPr>
            <a:t>detection</a:t>
          </a:r>
          <a:endParaRPr lang="en-US" sz="1600" b="1" kern="1200" dirty="0">
            <a:latin typeface="Aparajita" panose="020B0604020202020204" pitchFamily="34" charset="0"/>
            <a:cs typeface="Aparajita" panose="020B0604020202020204" pitchFamily="34" charset="0"/>
          </a:endParaRPr>
        </a:p>
      </dsp:txBody>
      <dsp:txXfrm>
        <a:off x="5822636" y="632029"/>
        <a:ext cx="1000073" cy="585472"/>
      </dsp:txXfrm>
    </dsp:sp>
    <dsp:sp modelId="{34E06582-2DD6-4812-B1E0-A2EEA084C7BC}">
      <dsp:nvSpPr>
        <dsp:cNvPr id="0" name=""/>
        <dsp:cNvSpPr/>
      </dsp:nvSpPr>
      <dsp:spPr>
        <a:xfrm>
          <a:off x="6944575" y="796239"/>
          <a:ext cx="219738" cy="25705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b="1" kern="1200">
            <a:latin typeface="Aparajita" panose="020B0604020202020204" pitchFamily="34" charset="0"/>
            <a:cs typeface="Aparajita" panose="020B0604020202020204" pitchFamily="34" charset="0"/>
          </a:endParaRPr>
        </a:p>
      </dsp:txBody>
      <dsp:txXfrm>
        <a:off x="6944575" y="847649"/>
        <a:ext cx="153817" cy="154232"/>
      </dsp:txXfrm>
    </dsp:sp>
    <dsp:sp modelId="{A14ED8BF-12A4-4BC0-AB69-9F7EDB381738}">
      <dsp:nvSpPr>
        <dsp:cNvPr id="0" name=""/>
        <dsp:cNvSpPr/>
      </dsp:nvSpPr>
      <dsp:spPr>
        <a:xfrm>
          <a:off x="7255526" y="613814"/>
          <a:ext cx="1036503" cy="6219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b="1" kern="1200" dirty="0" err="1" smtClean="0">
              <a:latin typeface="Aparajita" panose="020B0604020202020204" pitchFamily="34" charset="0"/>
              <a:cs typeface="Aparajita" panose="020B0604020202020204" pitchFamily="34" charset="0"/>
            </a:rPr>
            <a:t>Clustering</a:t>
          </a:r>
          <a:endParaRPr lang="en-US" sz="1600" b="1" kern="1200" dirty="0">
            <a:latin typeface="Aparajita" panose="020B0604020202020204" pitchFamily="34" charset="0"/>
            <a:cs typeface="Aparajita" panose="020B0604020202020204" pitchFamily="34" charset="0"/>
          </a:endParaRPr>
        </a:p>
      </dsp:txBody>
      <dsp:txXfrm>
        <a:off x="7273741" y="632029"/>
        <a:ext cx="1000073" cy="5854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4163770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5" name="Shape 14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6" name="Shape 14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69267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0" name="Shape 16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1" name="Shape 16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0439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0" name="Shape 16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1" name="Shape 16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96621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0" name="Shape 16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1" name="Shape 16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13655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0" name="Shape 16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1" name="Shape 16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68297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0" name="Shape 16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1" name="Shape 16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82691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0" name="Shape 16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1" name="Shape 16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80090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0" name="Shape 16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1" name="Shape 16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3378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6" name="Shape 16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7" name="Shape 16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50884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5" name="Shape 1265"/>
          <p:cNvGrpSpPr/>
          <p:nvPr/>
        </p:nvGrpSpPr>
        <p:grpSpPr>
          <a:xfrm rot="10800000" flipH="1">
            <a:off x="316371" y="178887"/>
            <a:ext cx="1088336" cy="942842"/>
            <a:chOff x="4088875" y="1431100"/>
            <a:chExt cx="3293000" cy="2852775"/>
          </a:xfrm>
        </p:grpSpPr>
        <p:sp>
          <p:nvSpPr>
            <p:cNvPr id="1266" name="Shape 1266"/>
            <p:cNvSpPr/>
            <p:nvPr/>
          </p:nvSpPr>
          <p:spPr>
            <a:xfrm>
              <a:off x="483147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7" name="Shape 1267"/>
            <p:cNvSpPr/>
            <p:nvPr/>
          </p:nvSpPr>
          <p:spPr>
            <a:xfrm>
              <a:off x="4697075" y="3907525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8" name="Shape 1268"/>
            <p:cNvSpPr/>
            <p:nvPr/>
          </p:nvSpPr>
          <p:spPr>
            <a:xfrm>
              <a:off x="4566025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9" name="Shape 1269"/>
            <p:cNvSpPr/>
            <p:nvPr/>
          </p:nvSpPr>
          <p:spPr>
            <a:xfrm>
              <a:off x="4434975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0" name="Shape 1270"/>
            <p:cNvSpPr/>
            <p:nvPr/>
          </p:nvSpPr>
          <p:spPr>
            <a:xfrm>
              <a:off x="4300575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1" name="Shape 1271"/>
            <p:cNvSpPr/>
            <p:nvPr/>
          </p:nvSpPr>
          <p:spPr>
            <a:xfrm>
              <a:off x="4169525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2" name="Shape 1272"/>
            <p:cNvSpPr/>
            <p:nvPr/>
          </p:nvSpPr>
          <p:spPr>
            <a:xfrm>
              <a:off x="4088875" y="2822200"/>
              <a:ext cx="1481875" cy="1461675"/>
            </a:xfrm>
            <a:custGeom>
              <a:avLst/>
              <a:gdLst/>
              <a:ahLst/>
              <a:cxnLst/>
              <a:rect l="0" t="0" r="0" b="0"/>
              <a:pathLst>
                <a:path w="59275" h="58467" extrusionOk="0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3" name="Shape 1273"/>
            <p:cNvSpPr/>
            <p:nvPr/>
          </p:nvSpPr>
          <p:spPr>
            <a:xfrm>
              <a:off x="4102325" y="2761700"/>
              <a:ext cx="1565875" cy="1522175"/>
            </a:xfrm>
            <a:custGeom>
              <a:avLst/>
              <a:gdLst/>
              <a:ahLst/>
              <a:cxnLst/>
              <a:rect l="0" t="0" r="0" b="0"/>
              <a:pathLst>
                <a:path w="62635" h="60887" extrusionOk="0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4" name="Shape 1274"/>
            <p:cNvSpPr/>
            <p:nvPr/>
          </p:nvSpPr>
          <p:spPr>
            <a:xfrm>
              <a:off x="4139275" y="2697875"/>
              <a:ext cx="1626375" cy="1586000"/>
            </a:xfrm>
            <a:custGeom>
              <a:avLst/>
              <a:gdLst/>
              <a:ahLst/>
              <a:cxnLst/>
              <a:rect l="0" t="0" r="0" b="0"/>
              <a:pathLst>
                <a:path w="65055" h="63440" extrusionOk="0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5" name="Shape 1275"/>
            <p:cNvSpPr/>
            <p:nvPr/>
          </p:nvSpPr>
          <p:spPr>
            <a:xfrm>
              <a:off x="4172900" y="2637375"/>
              <a:ext cx="1690175" cy="1646500"/>
            </a:xfrm>
            <a:custGeom>
              <a:avLst/>
              <a:gdLst/>
              <a:ahLst/>
              <a:cxnLst/>
              <a:rect l="0" t="0" r="0" b="0"/>
              <a:pathLst>
                <a:path w="67607" h="65860" extrusionOk="0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6" name="Shape 1276"/>
            <p:cNvSpPr/>
            <p:nvPr/>
          </p:nvSpPr>
          <p:spPr>
            <a:xfrm>
              <a:off x="4209850" y="2576900"/>
              <a:ext cx="1750675" cy="1706975"/>
            </a:xfrm>
            <a:custGeom>
              <a:avLst/>
              <a:gdLst/>
              <a:ahLst/>
              <a:cxnLst/>
              <a:rect l="0" t="0" r="0" b="0"/>
              <a:pathLst>
                <a:path w="70027" h="68279" extrusionOk="0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7" name="Shape 1277"/>
            <p:cNvSpPr/>
            <p:nvPr/>
          </p:nvSpPr>
          <p:spPr>
            <a:xfrm>
              <a:off x="4243450" y="2513050"/>
              <a:ext cx="1814525" cy="1770825"/>
            </a:xfrm>
            <a:custGeom>
              <a:avLst/>
              <a:gdLst/>
              <a:ahLst/>
              <a:cxnLst/>
              <a:rect l="0" t="0" r="0" b="0"/>
              <a:pathLst>
                <a:path w="72581" h="70833" extrusionOk="0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8" name="Shape 1278"/>
            <p:cNvSpPr/>
            <p:nvPr/>
          </p:nvSpPr>
          <p:spPr>
            <a:xfrm>
              <a:off x="4280425" y="2452575"/>
              <a:ext cx="1875000" cy="1831300"/>
            </a:xfrm>
            <a:custGeom>
              <a:avLst/>
              <a:gdLst/>
              <a:ahLst/>
              <a:cxnLst/>
              <a:rect l="0" t="0" r="0" b="0"/>
              <a:pathLst>
                <a:path w="75000" h="73252" extrusionOk="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9" name="Shape 1279"/>
            <p:cNvSpPr/>
            <p:nvPr/>
          </p:nvSpPr>
          <p:spPr>
            <a:xfrm>
              <a:off x="4314025" y="2392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0" name="Shape 1280"/>
            <p:cNvSpPr/>
            <p:nvPr/>
          </p:nvSpPr>
          <p:spPr>
            <a:xfrm>
              <a:off x="4350975" y="232825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1" name="Shape 1281"/>
            <p:cNvSpPr/>
            <p:nvPr/>
          </p:nvSpPr>
          <p:spPr>
            <a:xfrm>
              <a:off x="4384575" y="2267775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2" name="Shape 1282"/>
            <p:cNvSpPr/>
            <p:nvPr/>
          </p:nvSpPr>
          <p:spPr>
            <a:xfrm>
              <a:off x="4421550" y="2207275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3" name="Shape 1283"/>
            <p:cNvSpPr/>
            <p:nvPr/>
          </p:nvSpPr>
          <p:spPr>
            <a:xfrm>
              <a:off x="4458500" y="2146800"/>
              <a:ext cx="2130375" cy="2137075"/>
            </a:xfrm>
            <a:custGeom>
              <a:avLst/>
              <a:gdLst/>
              <a:ahLst/>
              <a:cxnLst/>
              <a:rect l="0" t="0" r="0" b="0"/>
              <a:pathLst>
                <a:path w="85215" h="85483" extrusionOk="0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4" name="Shape 1284"/>
            <p:cNvSpPr/>
            <p:nvPr/>
          </p:nvSpPr>
          <p:spPr>
            <a:xfrm>
              <a:off x="4492100" y="2082950"/>
              <a:ext cx="2133750" cy="2163975"/>
            </a:xfrm>
            <a:custGeom>
              <a:avLst/>
              <a:gdLst/>
              <a:ahLst/>
              <a:cxnLst/>
              <a:rect l="0" t="0" r="0" b="0"/>
              <a:pathLst>
                <a:path w="85350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5" name="Shape 1285"/>
            <p:cNvSpPr/>
            <p:nvPr/>
          </p:nvSpPr>
          <p:spPr>
            <a:xfrm>
              <a:off x="4529075" y="2022475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6" name="Shape 1286"/>
            <p:cNvSpPr/>
            <p:nvPr/>
          </p:nvSpPr>
          <p:spPr>
            <a:xfrm>
              <a:off x="4562675" y="1962000"/>
              <a:ext cx="2133725" cy="2160600"/>
            </a:xfrm>
            <a:custGeom>
              <a:avLst/>
              <a:gdLst/>
              <a:ahLst/>
              <a:cxnLst/>
              <a:rect l="0" t="0" r="0" b="0"/>
              <a:pathLst>
                <a:path w="85349" h="86424" extrusionOk="0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7" name="Shape 1287"/>
            <p:cNvSpPr/>
            <p:nvPr/>
          </p:nvSpPr>
          <p:spPr>
            <a:xfrm>
              <a:off x="4599625" y="1898150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8" name="Shape 1288"/>
            <p:cNvSpPr/>
            <p:nvPr/>
          </p:nvSpPr>
          <p:spPr>
            <a:xfrm>
              <a:off x="4633225" y="1837675"/>
              <a:ext cx="2133750" cy="2163950"/>
            </a:xfrm>
            <a:custGeom>
              <a:avLst/>
              <a:gdLst/>
              <a:ahLst/>
              <a:cxnLst/>
              <a:rect l="0" t="0" r="0" b="0"/>
              <a:pathLst>
                <a:path w="85350" h="86558" extrusionOk="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9" name="Shape 1289"/>
            <p:cNvSpPr/>
            <p:nvPr/>
          </p:nvSpPr>
          <p:spPr>
            <a:xfrm>
              <a:off x="4670200" y="1777175"/>
              <a:ext cx="2130375" cy="2160625"/>
            </a:xfrm>
            <a:custGeom>
              <a:avLst/>
              <a:gdLst/>
              <a:ahLst/>
              <a:cxnLst/>
              <a:rect l="0" t="0" r="0" b="0"/>
              <a:pathLst>
                <a:path w="85215" h="86425" extrusionOk="0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0" name="Shape 1290"/>
            <p:cNvSpPr/>
            <p:nvPr/>
          </p:nvSpPr>
          <p:spPr>
            <a:xfrm>
              <a:off x="4707150" y="1713350"/>
              <a:ext cx="2130375" cy="2163950"/>
            </a:xfrm>
            <a:custGeom>
              <a:avLst/>
              <a:gdLst/>
              <a:ahLst/>
              <a:cxnLst/>
              <a:rect l="0" t="0" r="0" b="0"/>
              <a:pathLst>
                <a:path w="85215" h="86558" extrusionOk="0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1" name="Shape 1291"/>
            <p:cNvSpPr/>
            <p:nvPr/>
          </p:nvSpPr>
          <p:spPr>
            <a:xfrm>
              <a:off x="4740750" y="16528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2" name="Shape 1292"/>
            <p:cNvSpPr/>
            <p:nvPr/>
          </p:nvSpPr>
          <p:spPr>
            <a:xfrm>
              <a:off x="4777725" y="1592375"/>
              <a:ext cx="2130375" cy="2160600"/>
            </a:xfrm>
            <a:custGeom>
              <a:avLst/>
              <a:gdLst/>
              <a:ahLst/>
              <a:cxnLst/>
              <a:rect l="0" t="0" r="0" b="0"/>
              <a:pathLst>
                <a:path w="85215" h="86424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3" name="Shape 1293"/>
            <p:cNvSpPr/>
            <p:nvPr/>
          </p:nvSpPr>
          <p:spPr>
            <a:xfrm>
              <a:off x="4811325" y="1531900"/>
              <a:ext cx="2133750" cy="2160600"/>
            </a:xfrm>
            <a:custGeom>
              <a:avLst/>
              <a:gdLst/>
              <a:ahLst/>
              <a:cxnLst/>
              <a:rect l="0" t="0" r="0" b="0"/>
              <a:pathLst>
                <a:path w="85350" h="86424" extrusionOk="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4" name="Shape 1294"/>
            <p:cNvSpPr/>
            <p:nvPr/>
          </p:nvSpPr>
          <p:spPr>
            <a:xfrm>
              <a:off x="4848275" y="14680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5" name="Shape 1295"/>
            <p:cNvSpPr/>
            <p:nvPr/>
          </p:nvSpPr>
          <p:spPr>
            <a:xfrm>
              <a:off x="4881875" y="1431100"/>
              <a:ext cx="2133750" cy="2140425"/>
            </a:xfrm>
            <a:custGeom>
              <a:avLst/>
              <a:gdLst/>
              <a:ahLst/>
              <a:cxnLst/>
              <a:rect l="0" t="0" r="0" b="0"/>
              <a:pathLst>
                <a:path w="85350" h="85617" extrusionOk="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6" name="Shape 1296"/>
            <p:cNvSpPr/>
            <p:nvPr/>
          </p:nvSpPr>
          <p:spPr>
            <a:xfrm>
              <a:off x="4928925" y="1431100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7" name="Shape 1297"/>
            <p:cNvSpPr/>
            <p:nvPr/>
          </p:nvSpPr>
          <p:spPr>
            <a:xfrm>
              <a:off x="5026375" y="1431100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8" name="Shape 1298"/>
            <p:cNvSpPr/>
            <p:nvPr/>
          </p:nvSpPr>
          <p:spPr>
            <a:xfrm>
              <a:off x="5123825" y="143110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9" name="Shape 1299"/>
            <p:cNvSpPr/>
            <p:nvPr/>
          </p:nvSpPr>
          <p:spPr>
            <a:xfrm>
              <a:off x="5221275" y="1431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0" name="Shape 1300"/>
            <p:cNvSpPr/>
            <p:nvPr/>
          </p:nvSpPr>
          <p:spPr>
            <a:xfrm>
              <a:off x="5318700" y="1431100"/>
              <a:ext cx="1875025" cy="1831300"/>
            </a:xfrm>
            <a:custGeom>
              <a:avLst/>
              <a:gdLst/>
              <a:ahLst/>
              <a:cxnLst/>
              <a:rect l="0" t="0" r="0" b="0"/>
              <a:pathLst>
                <a:path w="75001" h="73252" extrusionOk="0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1" name="Shape 1301"/>
            <p:cNvSpPr/>
            <p:nvPr/>
          </p:nvSpPr>
          <p:spPr>
            <a:xfrm>
              <a:off x="5416150" y="1431100"/>
              <a:ext cx="1811175" cy="1770825"/>
            </a:xfrm>
            <a:custGeom>
              <a:avLst/>
              <a:gdLst/>
              <a:ahLst/>
              <a:cxnLst/>
              <a:rect l="0" t="0" r="0" b="0"/>
              <a:pathLst>
                <a:path w="72447" h="70833" extrusionOk="0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2" name="Shape 1302"/>
            <p:cNvSpPr/>
            <p:nvPr/>
          </p:nvSpPr>
          <p:spPr>
            <a:xfrm>
              <a:off x="5510250" y="1431100"/>
              <a:ext cx="1754025" cy="1706975"/>
            </a:xfrm>
            <a:custGeom>
              <a:avLst/>
              <a:gdLst/>
              <a:ahLst/>
              <a:cxnLst/>
              <a:rect l="0" t="0" r="0" b="0"/>
              <a:pathLst>
                <a:path w="70161" h="68279" extrusionOk="0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3" name="Shape 1303"/>
            <p:cNvSpPr/>
            <p:nvPr/>
          </p:nvSpPr>
          <p:spPr>
            <a:xfrm>
              <a:off x="5607675" y="1431100"/>
              <a:ext cx="1690200" cy="1646500"/>
            </a:xfrm>
            <a:custGeom>
              <a:avLst/>
              <a:gdLst/>
              <a:ahLst/>
              <a:cxnLst/>
              <a:rect l="0" t="0" r="0" b="0"/>
              <a:pathLst>
                <a:path w="67608" h="65860" extrusionOk="0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4" name="Shape 1304"/>
            <p:cNvSpPr/>
            <p:nvPr/>
          </p:nvSpPr>
          <p:spPr>
            <a:xfrm>
              <a:off x="5705125" y="1431100"/>
              <a:ext cx="1629725" cy="1586000"/>
            </a:xfrm>
            <a:custGeom>
              <a:avLst/>
              <a:gdLst/>
              <a:ahLst/>
              <a:cxnLst/>
              <a:rect l="0" t="0" r="0" b="0"/>
              <a:pathLst>
                <a:path w="65189" h="63440" extrusionOk="0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5" name="Shape 1305"/>
            <p:cNvSpPr/>
            <p:nvPr/>
          </p:nvSpPr>
          <p:spPr>
            <a:xfrm>
              <a:off x="5802575" y="1431100"/>
              <a:ext cx="1565875" cy="1525525"/>
            </a:xfrm>
            <a:custGeom>
              <a:avLst/>
              <a:gdLst/>
              <a:ahLst/>
              <a:cxnLst/>
              <a:rect l="0" t="0" r="0" b="0"/>
              <a:pathLst>
                <a:path w="62635" h="61021" extrusionOk="0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6" name="Shape 1306"/>
            <p:cNvSpPr/>
            <p:nvPr/>
          </p:nvSpPr>
          <p:spPr>
            <a:xfrm>
              <a:off x="5900025" y="1431100"/>
              <a:ext cx="1481850" cy="1461675"/>
            </a:xfrm>
            <a:custGeom>
              <a:avLst/>
              <a:gdLst/>
              <a:ahLst/>
              <a:cxnLst/>
              <a:rect l="0" t="0" r="0" b="0"/>
              <a:pathLst>
                <a:path w="59274" h="58467" extrusionOk="0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7" name="Shape 1307"/>
            <p:cNvSpPr/>
            <p:nvPr/>
          </p:nvSpPr>
          <p:spPr>
            <a:xfrm>
              <a:off x="5997475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8" name="Shape 1308"/>
            <p:cNvSpPr/>
            <p:nvPr/>
          </p:nvSpPr>
          <p:spPr>
            <a:xfrm>
              <a:off x="6094900" y="1431100"/>
              <a:ext cx="1075300" cy="1065175"/>
            </a:xfrm>
            <a:custGeom>
              <a:avLst/>
              <a:gdLst/>
              <a:ahLst/>
              <a:cxnLst/>
              <a:rect l="0" t="0" r="0" b="0"/>
              <a:pathLst>
                <a:path w="43012" h="42607" extrusionOk="0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9" name="Shape 1309"/>
            <p:cNvSpPr/>
            <p:nvPr/>
          </p:nvSpPr>
          <p:spPr>
            <a:xfrm>
              <a:off x="6189000" y="1431100"/>
              <a:ext cx="850150" cy="836700"/>
            </a:xfrm>
            <a:custGeom>
              <a:avLst/>
              <a:gdLst/>
              <a:ahLst/>
              <a:cxnLst/>
              <a:rect l="0" t="0" r="0" b="0"/>
              <a:pathLst>
                <a:path w="34006" h="33468" extrusionOk="0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0" name="Shape 1310"/>
            <p:cNvSpPr/>
            <p:nvPr/>
          </p:nvSpPr>
          <p:spPr>
            <a:xfrm>
              <a:off x="6286450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1" name="Shape 1311"/>
            <p:cNvSpPr/>
            <p:nvPr/>
          </p:nvSpPr>
          <p:spPr>
            <a:xfrm>
              <a:off x="6383900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2" name="Shape 1312"/>
            <p:cNvSpPr/>
            <p:nvPr/>
          </p:nvSpPr>
          <p:spPr>
            <a:xfrm>
              <a:off x="6481325" y="1431100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313" name="Shape 1313"/>
          <p:cNvSpPr/>
          <p:nvPr/>
        </p:nvSpPr>
        <p:spPr>
          <a:xfrm rot="10800000" flipH="1">
            <a:off x="-123825" y="847791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14" name="Shape 1314"/>
          <p:cNvSpPr/>
          <p:nvPr/>
        </p:nvSpPr>
        <p:spPr>
          <a:xfrm rot="10800000" flipH="1">
            <a:off x="503115" y="1161450"/>
            <a:ext cx="352800" cy="305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15" name="Shape 1315"/>
          <p:cNvSpPr/>
          <p:nvPr/>
        </p:nvSpPr>
        <p:spPr>
          <a:xfrm rot="10800000" flipH="1">
            <a:off x="1208423" y="-131812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16" name="Shape 1316"/>
          <p:cNvSpPr/>
          <p:nvPr/>
        </p:nvSpPr>
        <p:spPr>
          <a:xfrm rot="10800000" flipH="1">
            <a:off x="247753" y="49692"/>
            <a:ext cx="295199" cy="255599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317" name="Shape 1317"/>
          <p:cNvGrpSpPr/>
          <p:nvPr/>
        </p:nvGrpSpPr>
        <p:grpSpPr>
          <a:xfrm rot="10800000" flipH="1">
            <a:off x="8218342" y="4123089"/>
            <a:ext cx="685311" cy="593091"/>
            <a:chOff x="238125" y="1431100"/>
            <a:chExt cx="3296350" cy="2852775"/>
          </a:xfrm>
        </p:grpSpPr>
        <p:sp>
          <p:nvSpPr>
            <p:cNvPr id="1318" name="Shape 1318"/>
            <p:cNvSpPr/>
            <p:nvPr/>
          </p:nvSpPr>
          <p:spPr>
            <a:xfrm>
              <a:off x="98072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3" y="0"/>
                  </a:moveTo>
                  <a:lnTo>
                    <a:pt x="0" y="269"/>
                  </a:lnTo>
                  <a:lnTo>
                    <a:pt x="3226" y="5914"/>
                  </a:lnTo>
                  <a:lnTo>
                    <a:pt x="6317" y="591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9" name="Shape 1319"/>
            <p:cNvSpPr/>
            <p:nvPr/>
          </p:nvSpPr>
          <p:spPr>
            <a:xfrm>
              <a:off x="849675" y="3907525"/>
              <a:ext cx="386425" cy="376350"/>
            </a:xfrm>
            <a:custGeom>
              <a:avLst/>
              <a:gdLst/>
              <a:ahLst/>
              <a:cxnLst/>
              <a:rect l="0" t="0" r="0" b="0"/>
              <a:pathLst>
                <a:path w="15457" h="15054" extrusionOk="0">
                  <a:moveTo>
                    <a:pt x="403" y="0"/>
                  </a:moveTo>
                  <a:lnTo>
                    <a:pt x="0" y="269"/>
                  </a:lnTo>
                  <a:lnTo>
                    <a:pt x="5242" y="9543"/>
                  </a:lnTo>
                  <a:lnTo>
                    <a:pt x="10887" y="15054"/>
                  </a:lnTo>
                  <a:lnTo>
                    <a:pt x="15457" y="1505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0" name="Shape 1320"/>
            <p:cNvSpPr/>
            <p:nvPr/>
          </p:nvSpPr>
          <p:spPr>
            <a:xfrm>
              <a:off x="715250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162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1" name="Shape 1321"/>
            <p:cNvSpPr/>
            <p:nvPr/>
          </p:nvSpPr>
          <p:spPr>
            <a:xfrm>
              <a:off x="584200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2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2" name="Shape 1322"/>
            <p:cNvSpPr/>
            <p:nvPr/>
          </p:nvSpPr>
          <p:spPr>
            <a:xfrm>
              <a:off x="449800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3" name="Shape 1323"/>
            <p:cNvSpPr/>
            <p:nvPr/>
          </p:nvSpPr>
          <p:spPr>
            <a:xfrm>
              <a:off x="318750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3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39517" y="38978"/>
                  </a:lnTo>
                  <a:lnTo>
                    <a:pt x="37097" y="38978"/>
                  </a:lnTo>
                  <a:lnTo>
                    <a:pt x="33737" y="33333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4" name="Shape 1324"/>
            <p:cNvSpPr/>
            <p:nvPr/>
          </p:nvSpPr>
          <p:spPr>
            <a:xfrm>
              <a:off x="1286500" y="396465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5" name="Shape 1325"/>
            <p:cNvSpPr/>
            <p:nvPr/>
          </p:nvSpPr>
          <p:spPr>
            <a:xfrm>
              <a:off x="238125" y="2822200"/>
              <a:ext cx="924075" cy="1008075"/>
            </a:xfrm>
            <a:custGeom>
              <a:avLst/>
              <a:gdLst/>
              <a:ahLst/>
              <a:cxnLst/>
              <a:rect l="0" t="0" r="0" b="0"/>
              <a:pathLst>
                <a:path w="36963" h="40323" extrusionOk="0">
                  <a:moveTo>
                    <a:pt x="806" y="0"/>
                  </a:moveTo>
                  <a:lnTo>
                    <a:pt x="0" y="1479"/>
                  </a:lnTo>
                  <a:lnTo>
                    <a:pt x="3226" y="6989"/>
                  </a:lnTo>
                  <a:lnTo>
                    <a:pt x="36559" y="40322"/>
                  </a:lnTo>
                  <a:lnTo>
                    <a:pt x="36962" y="40053"/>
                  </a:lnTo>
                  <a:lnTo>
                    <a:pt x="31720" y="30779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6" name="Shape 1326"/>
            <p:cNvSpPr/>
            <p:nvPr/>
          </p:nvSpPr>
          <p:spPr>
            <a:xfrm>
              <a:off x="138392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7" name="Shape 1327"/>
            <p:cNvSpPr/>
            <p:nvPr/>
          </p:nvSpPr>
          <p:spPr>
            <a:xfrm>
              <a:off x="251550" y="2761700"/>
              <a:ext cx="779600" cy="840075"/>
            </a:xfrm>
            <a:custGeom>
              <a:avLst/>
              <a:gdLst/>
              <a:ahLst/>
              <a:cxnLst/>
              <a:rect l="0" t="0" r="0" b="0"/>
              <a:pathLst>
                <a:path w="31184" h="33603" extrusionOk="0">
                  <a:moveTo>
                    <a:pt x="1748" y="1"/>
                  </a:moveTo>
                  <a:lnTo>
                    <a:pt x="1" y="2823"/>
                  </a:lnTo>
                  <a:lnTo>
                    <a:pt x="30780" y="33603"/>
                  </a:lnTo>
                  <a:lnTo>
                    <a:pt x="31183" y="33199"/>
                  </a:lnTo>
                  <a:lnTo>
                    <a:pt x="25807" y="24060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8" name="Shape 1328"/>
            <p:cNvSpPr/>
            <p:nvPr/>
          </p:nvSpPr>
          <p:spPr>
            <a:xfrm>
              <a:off x="288525" y="2697875"/>
              <a:ext cx="608200" cy="675400"/>
            </a:xfrm>
            <a:custGeom>
              <a:avLst/>
              <a:gdLst/>
              <a:ahLst/>
              <a:cxnLst/>
              <a:rect l="0" t="0" r="0" b="0"/>
              <a:pathLst>
                <a:path w="24328" h="27016" extrusionOk="0">
                  <a:moveTo>
                    <a:pt x="1613" y="0"/>
                  </a:moveTo>
                  <a:lnTo>
                    <a:pt x="0" y="2957"/>
                  </a:lnTo>
                  <a:lnTo>
                    <a:pt x="23925" y="27016"/>
                  </a:lnTo>
                  <a:lnTo>
                    <a:pt x="24328" y="26613"/>
                  </a:lnTo>
                  <a:lnTo>
                    <a:pt x="19086" y="17473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9" name="Shape 1329"/>
            <p:cNvSpPr/>
            <p:nvPr/>
          </p:nvSpPr>
          <p:spPr>
            <a:xfrm>
              <a:off x="148137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0" name="Shape 1330"/>
            <p:cNvSpPr/>
            <p:nvPr/>
          </p:nvSpPr>
          <p:spPr>
            <a:xfrm>
              <a:off x="157882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1" name="Shape 1331"/>
            <p:cNvSpPr/>
            <p:nvPr/>
          </p:nvSpPr>
          <p:spPr>
            <a:xfrm>
              <a:off x="322125" y="2637375"/>
              <a:ext cx="443550" cy="504050"/>
            </a:xfrm>
            <a:custGeom>
              <a:avLst/>
              <a:gdLst/>
              <a:ahLst/>
              <a:cxnLst/>
              <a:rect l="0" t="0" r="0" b="0"/>
              <a:pathLst>
                <a:path w="17742" h="20162" extrusionOk="0">
                  <a:moveTo>
                    <a:pt x="1747" y="1"/>
                  </a:moveTo>
                  <a:lnTo>
                    <a:pt x="0" y="2958"/>
                  </a:lnTo>
                  <a:lnTo>
                    <a:pt x="17339" y="20162"/>
                  </a:lnTo>
                  <a:lnTo>
                    <a:pt x="17742" y="19893"/>
                  </a:lnTo>
                  <a:lnTo>
                    <a:pt x="12366" y="10619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2" name="Shape 1332"/>
            <p:cNvSpPr/>
            <p:nvPr/>
          </p:nvSpPr>
          <p:spPr>
            <a:xfrm>
              <a:off x="359075" y="2576900"/>
              <a:ext cx="275575" cy="336050"/>
            </a:xfrm>
            <a:custGeom>
              <a:avLst/>
              <a:gdLst/>
              <a:ahLst/>
              <a:cxnLst/>
              <a:rect l="0" t="0" r="0" b="0"/>
              <a:pathLst>
                <a:path w="11023" h="13442" extrusionOk="0">
                  <a:moveTo>
                    <a:pt x="1614" y="1"/>
                  </a:moveTo>
                  <a:lnTo>
                    <a:pt x="1" y="2823"/>
                  </a:lnTo>
                  <a:lnTo>
                    <a:pt x="10484" y="13441"/>
                  </a:lnTo>
                  <a:lnTo>
                    <a:pt x="10888" y="13172"/>
                  </a:lnTo>
                  <a:lnTo>
                    <a:pt x="9812" y="1129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3" name="Shape 1333"/>
            <p:cNvSpPr/>
            <p:nvPr/>
          </p:nvSpPr>
          <p:spPr>
            <a:xfrm>
              <a:off x="1676275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4" name="Shape 1334"/>
            <p:cNvSpPr/>
            <p:nvPr/>
          </p:nvSpPr>
          <p:spPr>
            <a:xfrm>
              <a:off x="392675" y="2513050"/>
              <a:ext cx="275575" cy="309175"/>
            </a:xfrm>
            <a:custGeom>
              <a:avLst/>
              <a:gdLst/>
              <a:ahLst/>
              <a:cxnLst/>
              <a:rect l="0" t="0" r="0" b="0"/>
              <a:pathLst>
                <a:path w="11023" h="12367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5" name="Shape 1335"/>
            <p:cNvSpPr/>
            <p:nvPr/>
          </p:nvSpPr>
          <p:spPr>
            <a:xfrm>
              <a:off x="1773725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634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6" name="Shape 1336"/>
            <p:cNvSpPr/>
            <p:nvPr/>
          </p:nvSpPr>
          <p:spPr>
            <a:xfrm>
              <a:off x="429650" y="24525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7" name="Shape 1337"/>
            <p:cNvSpPr/>
            <p:nvPr/>
          </p:nvSpPr>
          <p:spPr>
            <a:xfrm>
              <a:off x="1871150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40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8" name="Shape 1338"/>
            <p:cNvSpPr/>
            <p:nvPr/>
          </p:nvSpPr>
          <p:spPr>
            <a:xfrm>
              <a:off x="1965250" y="396465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9" name="Shape 1339"/>
            <p:cNvSpPr/>
            <p:nvPr/>
          </p:nvSpPr>
          <p:spPr>
            <a:xfrm>
              <a:off x="466600" y="2392100"/>
              <a:ext cx="272200" cy="305800"/>
            </a:xfrm>
            <a:custGeom>
              <a:avLst/>
              <a:gdLst/>
              <a:ahLst/>
              <a:cxnLst/>
              <a:rect l="0" t="0" r="0" b="0"/>
              <a:pathLst>
                <a:path w="10888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0" name="Shape 1340"/>
            <p:cNvSpPr/>
            <p:nvPr/>
          </p:nvSpPr>
          <p:spPr>
            <a:xfrm>
              <a:off x="2062700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1" name="Shape 1341"/>
            <p:cNvSpPr/>
            <p:nvPr/>
          </p:nvSpPr>
          <p:spPr>
            <a:xfrm>
              <a:off x="500200" y="23282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748" y="1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2" name="Shape 1342"/>
            <p:cNvSpPr/>
            <p:nvPr/>
          </p:nvSpPr>
          <p:spPr>
            <a:xfrm>
              <a:off x="537175" y="22677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3" name="Shape 1343"/>
            <p:cNvSpPr/>
            <p:nvPr/>
          </p:nvSpPr>
          <p:spPr>
            <a:xfrm>
              <a:off x="2160150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4" name="Shape 1344"/>
            <p:cNvSpPr/>
            <p:nvPr/>
          </p:nvSpPr>
          <p:spPr>
            <a:xfrm>
              <a:off x="570775" y="22072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5" name="Shape 1345"/>
            <p:cNvSpPr/>
            <p:nvPr/>
          </p:nvSpPr>
          <p:spPr>
            <a:xfrm>
              <a:off x="225757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6" name="Shape 1346"/>
            <p:cNvSpPr/>
            <p:nvPr/>
          </p:nvSpPr>
          <p:spPr>
            <a:xfrm>
              <a:off x="2355025" y="3964650"/>
              <a:ext cx="383100" cy="319225"/>
            </a:xfrm>
            <a:custGeom>
              <a:avLst/>
              <a:gdLst/>
              <a:ahLst/>
              <a:cxnLst/>
              <a:rect l="0" t="0" r="0" b="0"/>
              <a:pathLst>
                <a:path w="15324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4248" y="12769"/>
                  </a:lnTo>
                  <a:lnTo>
                    <a:pt x="15323" y="10753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7" name="Shape 1347"/>
            <p:cNvSpPr/>
            <p:nvPr/>
          </p:nvSpPr>
          <p:spPr>
            <a:xfrm>
              <a:off x="607725" y="21468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823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8" name="Shape 1348"/>
            <p:cNvSpPr/>
            <p:nvPr/>
          </p:nvSpPr>
          <p:spPr>
            <a:xfrm>
              <a:off x="2452475" y="3941125"/>
              <a:ext cx="322600" cy="305800"/>
            </a:xfrm>
            <a:custGeom>
              <a:avLst/>
              <a:gdLst/>
              <a:ahLst/>
              <a:cxnLst/>
              <a:rect l="0" t="0" r="0" b="0"/>
              <a:pathLst>
                <a:path w="12904" h="12232" extrusionOk="0">
                  <a:moveTo>
                    <a:pt x="3495" y="1"/>
                  </a:moveTo>
                  <a:lnTo>
                    <a:pt x="2957" y="941"/>
                  </a:lnTo>
                  <a:lnTo>
                    <a:pt x="0" y="941"/>
                  </a:lnTo>
                  <a:lnTo>
                    <a:pt x="11156" y="12232"/>
                  </a:lnTo>
                  <a:lnTo>
                    <a:pt x="12904" y="9275"/>
                  </a:lnTo>
                  <a:lnTo>
                    <a:pt x="3495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9" name="Shape 1349"/>
            <p:cNvSpPr/>
            <p:nvPr/>
          </p:nvSpPr>
          <p:spPr>
            <a:xfrm>
              <a:off x="641325" y="208295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0" name="Shape 1350"/>
            <p:cNvSpPr/>
            <p:nvPr/>
          </p:nvSpPr>
          <p:spPr>
            <a:xfrm>
              <a:off x="678300" y="20224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1" name="Shape 1351"/>
            <p:cNvSpPr/>
            <p:nvPr/>
          </p:nvSpPr>
          <p:spPr>
            <a:xfrm>
              <a:off x="2533125" y="3877275"/>
              <a:ext cx="275550" cy="309175"/>
            </a:xfrm>
            <a:custGeom>
              <a:avLst/>
              <a:gdLst/>
              <a:ahLst/>
              <a:cxnLst/>
              <a:rect l="0" t="0" r="0" b="0"/>
              <a:pathLst>
                <a:path w="11022" h="12367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2" name="Shape 1352"/>
            <p:cNvSpPr/>
            <p:nvPr/>
          </p:nvSpPr>
          <p:spPr>
            <a:xfrm>
              <a:off x="2570075" y="38168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957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3" name="Shape 1353"/>
            <p:cNvSpPr/>
            <p:nvPr/>
          </p:nvSpPr>
          <p:spPr>
            <a:xfrm>
              <a:off x="711900" y="196200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0"/>
                  </a:moveTo>
                  <a:lnTo>
                    <a:pt x="0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4" name="Shape 1354"/>
            <p:cNvSpPr/>
            <p:nvPr/>
          </p:nvSpPr>
          <p:spPr>
            <a:xfrm>
              <a:off x="2603675" y="3756325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5" name="Shape 1355"/>
            <p:cNvSpPr/>
            <p:nvPr/>
          </p:nvSpPr>
          <p:spPr>
            <a:xfrm>
              <a:off x="748850" y="18981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748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6" name="Shape 1356"/>
            <p:cNvSpPr/>
            <p:nvPr/>
          </p:nvSpPr>
          <p:spPr>
            <a:xfrm>
              <a:off x="2640650" y="36924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7" name="Shape 1357"/>
            <p:cNvSpPr/>
            <p:nvPr/>
          </p:nvSpPr>
          <p:spPr>
            <a:xfrm>
              <a:off x="785825" y="18376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0"/>
                  </a:moveTo>
                  <a:lnTo>
                    <a:pt x="0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8" name="Shape 1358"/>
            <p:cNvSpPr/>
            <p:nvPr/>
          </p:nvSpPr>
          <p:spPr>
            <a:xfrm>
              <a:off x="2677600" y="36320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9" name="Shape 1359"/>
            <p:cNvSpPr/>
            <p:nvPr/>
          </p:nvSpPr>
          <p:spPr>
            <a:xfrm>
              <a:off x="819425" y="17771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0" name="Shape 1360"/>
            <p:cNvSpPr/>
            <p:nvPr/>
          </p:nvSpPr>
          <p:spPr>
            <a:xfrm>
              <a:off x="2711200" y="35715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1" name="Shape 1361"/>
            <p:cNvSpPr/>
            <p:nvPr/>
          </p:nvSpPr>
          <p:spPr>
            <a:xfrm>
              <a:off x="856375" y="17133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2" name="Shape 1362"/>
            <p:cNvSpPr/>
            <p:nvPr/>
          </p:nvSpPr>
          <p:spPr>
            <a:xfrm>
              <a:off x="890000" y="165285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7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1" y="9275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3" name="Shape 1363"/>
            <p:cNvSpPr/>
            <p:nvPr/>
          </p:nvSpPr>
          <p:spPr>
            <a:xfrm>
              <a:off x="2748175" y="351102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1"/>
                  </a:moveTo>
                  <a:lnTo>
                    <a:pt x="0" y="2823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4" name="Shape 1364"/>
            <p:cNvSpPr/>
            <p:nvPr/>
          </p:nvSpPr>
          <p:spPr>
            <a:xfrm>
              <a:off x="2781775" y="34471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5" name="Shape 1365"/>
            <p:cNvSpPr/>
            <p:nvPr/>
          </p:nvSpPr>
          <p:spPr>
            <a:xfrm>
              <a:off x="926950" y="15923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6" name="Shape 1366"/>
            <p:cNvSpPr/>
            <p:nvPr/>
          </p:nvSpPr>
          <p:spPr>
            <a:xfrm>
              <a:off x="960550" y="153190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0"/>
                  </a:moveTo>
                  <a:lnTo>
                    <a:pt x="1" y="2823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7" name="Shape 1367"/>
            <p:cNvSpPr/>
            <p:nvPr/>
          </p:nvSpPr>
          <p:spPr>
            <a:xfrm>
              <a:off x="2818725" y="33867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8" name="Shape 1368"/>
            <p:cNvSpPr/>
            <p:nvPr/>
          </p:nvSpPr>
          <p:spPr>
            <a:xfrm>
              <a:off x="997525" y="1468050"/>
              <a:ext cx="322600" cy="305800"/>
            </a:xfrm>
            <a:custGeom>
              <a:avLst/>
              <a:gdLst/>
              <a:ahLst/>
              <a:cxnLst/>
              <a:rect l="0" t="0" r="0" b="0"/>
              <a:pathLst>
                <a:path w="12904" h="12232" extrusionOk="0">
                  <a:moveTo>
                    <a:pt x="1747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9946" y="11291"/>
                  </a:lnTo>
                  <a:lnTo>
                    <a:pt x="12903" y="1129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9" name="Shape 1369"/>
            <p:cNvSpPr/>
            <p:nvPr/>
          </p:nvSpPr>
          <p:spPr>
            <a:xfrm>
              <a:off x="2852325" y="3326225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0" name="Shape 1370"/>
            <p:cNvSpPr/>
            <p:nvPr/>
          </p:nvSpPr>
          <p:spPr>
            <a:xfrm>
              <a:off x="1034475" y="1431100"/>
              <a:ext cx="383075" cy="319225"/>
            </a:xfrm>
            <a:custGeom>
              <a:avLst/>
              <a:gdLst/>
              <a:ahLst/>
              <a:cxnLst/>
              <a:rect l="0" t="0" r="0" b="0"/>
              <a:pathLst>
                <a:path w="15323" h="12769" extrusionOk="0">
                  <a:moveTo>
                    <a:pt x="1076" y="0"/>
                  </a:moveTo>
                  <a:lnTo>
                    <a:pt x="1" y="2016"/>
                  </a:lnTo>
                  <a:lnTo>
                    <a:pt x="10619" y="12769"/>
                  </a:lnTo>
                  <a:lnTo>
                    <a:pt x="15323" y="12769"/>
                  </a:lnTo>
                  <a:lnTo>
                    <a:pt x="2554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1" name="Shape 1371"/>
            <p:cNvSpPr/>
            <p:nvPr/>
          </p:nvSpPr>
          <p:spPr>
            <a:xfrm>
              <a:off x="2889300" y="32623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2" name="Shape 1372"/>
            <p:cNvSpPr/>
            <p:nvPr/>
          </p:nvSpPr>
          <p:spPr>
            <a:xfrm>
              <a:off x="107815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3" name="Shape 1373"/>
            <p:cNvSpPr/>
            <p:nvPr/>
          </p:nvSpPr>
          <p:spPr>
            <a:xfrm>
              <a:off x="2926250" y="3201900"/>
              <a:ext cx="272200" cy="305800"/>
            </a:xfrm>
            <a:custGeom>
              <a:avLst/>
              <a:gdLst/>
              <a:ahLst/>
              <a:cxnLst/>
              <a:rect l="0" t="0" r="0" b="0"/>
              <a:pathLst>
                <a:path w="10888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4" name="Shape 1374"/>
            <p:cNvSpPr/>
            <p:nvPr/>
          </p:nvSpPr>
          <p:spPr>
            <a:xfrm>
              <a:off x="117560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5" name="Shape 1375"/>
            <p:cNvSpPr/>
            <p:nvPr/>
          </p:nvSpPr>
          <p:spPr>
            <a:xfrm>
              <a:off x="2959850" y="31414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6" name="Shape 1376"/>
            <p:cNvSpPr/>
            <p:nvPr/>
          </p:nvSpPr>
          <p:spPr>
            <a:xfrm>
              <a:off x="2996825" y="30775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613" y="0"/>
                  </a:moveTo>
                  <a:lnTo>
                    <a:pt x="0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7" name="Shape 1377"/>
            <p:cNvSpPr/>
            <p:nvPr/>
          </p:nvSpPr>
          <p:spPr>
            <a:xfrm>
              <a:off x="127305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8" name="Shape 1378"/>
            <p:cNvSpPr/>
            <p:nvPr/>
          </p:nvSpPr>
          <p:spPr>
            <a:xfrm>
              <a:off x="1370500" y="143110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9" name="Shape 1379"/>
            <p:cNvSpPr/>
            <p:nvPr/>
          </p:nvSpPr>
          <p:spPr>
            <a:xfrm>
              <a:off x="3030425" y="30170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0" name="Shape 1380"/>
            <p:cNvSpPr/>
            <p:nvPr/>
          </p:nvSpPr>
          <p:spPr>
            <a:xfrm>
              <a:off x="1467950" y="143110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1" name="Shape 1381"/>
            <p:cNvSpPr/>
            <p:nvPr/>
          </p:nvSpPr>
          <p:spPr>
            <a:xfrm>
              <a:off x="3067375" y="29566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2" name="Shape 1382"/>
            <p:cNvSpPr/>
            <p:nvPr/>
          </p:nvSpPr>
          <p:spPr>
            <a:xfrm>
              <a:off x="156537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3" name="Shape 1383"/>
            <p:cNvSpPr/>
            <p:nvPr/>
          </p:nvSpPr>
          <p:spPr>
            <a:xfrm>
              <a:off x="3101000" y="289612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7" y="0"/>
                  </a:moveTo>
                  <a:lnTo>
                    <a:pt x="0" y="2823"/>
                  </a:lnTo>
                  <a:lnTo>
                    <a:pt x="9409" y="12231"/>
                  </a:lnTo>
                  <a:lnTo>
                    <a:pt x="11021" y="9274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4" name="Shape 1384"/>
            <p:cNvSpPr/>
            <p:nvPr/>
          </p:nvSpPr>
          <p:spPr>
            <a:xfrm>
              <a:off x="3137950" y="2802025"/>
              <a:ext cx="275550" cy="336050"/>
            </a:xfrm>
            <a:custGeom>
              <a:avLst/>
              <a:gdLst/>
              <a:ahLst/>
              <a:cxnLst/>
              <a:rect l="0" t="0" r="0" b="0"/>
              <a:pathLst>
                <a:path w="11022" h="13442" extrusionOk="0">
                  <a:moveTo>
                    <a:pt x="404" y="1"/>
                  </a:moveTo>
                  <a:lnTo>
                    <a:pt x="1" y="404"/>
                  </a:lnTo>
                  <a:lnTo>
                    <a:pt x="1076" y="2286"/>
                  </a:lnTo>
                  <a:lnTo>
                    <a:pt x="1" y="4167"/>
                  </a:lnTo>
                  <a:lnTo>
                    <a:pt x="9275" y="13441"/>
                  </a:lnTo>
                  <a:lnTo>
                    <a:pt x="11022" y="10619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5" name="Shape 1385"/>
            <p:cNvSpPr/>
            <p:nvPr/>
          </p:nvSpPr>
          <p:spPr>
            <a:xfrm>
              <a:off x="166282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6" name="Shape 1386"/>
            <p:cNvSpPr/>
            <p:nvPr/>
          </p:nvSpPr>
          <p:spPr>
            <a:xfrm>
              <a:off x="3006900" y="2573550"/>
              <a:ext cx="440200" cy="504050"/>
            </a:xfrm>
            <a:custGeom>
              <a:avLst/>
              <a:gdLst/>
              <a:ahLst/>
              <a:cxnLst/>
              <a:rect l="0" t="0" r="0" b="0"/>
              <a:pathLst>
                <a:path w="17608" h="20162" extrusionOk="0">
                  <a:moveTo>
                    <a:pt x="404" y="0"/>
                  </a:moveTo>
                  <a:lnTo>
                    <a:pt x="1" y="269"/>
                  </a:lnTo>
                  <a:lnTo>
                    <a:pt x="5243" y="9543"/>
                  </a:lnTo>
                  <a:lnTo>
                    <a:pt x="15995" y="20161"/>
                  </a:lnTo>
                  <a:lnTo>
                    <a:pt x="17608" y="1720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7" name="Shape 1387"/>
            <p:cNvSpPr/>
            <p:nvPr/>
          </p:nvSpPr>
          <p:spPr>
            <a:xfrm>
              <a:off x="176027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8" name="Shape 1388"/>
            <p:cNvSpPr/>
            <p:nvPr/>
          </p:nvSpPr>
          <p:spPr>
            <a:xfrm>
              <a:off x="185435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9" name="Shape 1389"/>
            <p:cNvSpPr/>
            <p:nvPr/>
          </p:nvSpPr>
          <p:spPr>
            <a:xfrm>
              <a:off x="2872500" y="2345050"/>
              <a:ext cx="611575" cy="672050"/>
            </a:xfrm>
            <a:custGeom>
              <a:avLst/>
              <a:gdLst/>
              <a:ahLst/>
              <a:cxnLst/>
              <a:rect l="0" t="0" r="0" b="0"/>
              <a:pathLst>
                <a:path w="24463" h="26882" extrusionOk="0">
                  <a:moveTo>
                    <a:pt x="538" y="1"/>
                  </a:moveTo>
                  <a:lnTo>
                    <a:pt x="0" y="269"/>
                  </a:lnTo>
                  <a:lnTo>
                    <a:pt x="5377" y="9409"/>
                  </a:lnTo>
                  <a:lnTo>
                    <a:pt x="22715" y="26882"/>
                  </a:lnTo>
                  <a:lnTo>
                    <a:pt x="24462" y="23925"/>
                  </a:lnTo>
                  <a:lnTo>
                    <a:pt x="538" y="1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0" name="Shape 1390"/>
            <p:cNvSpPr/>
            <p:nvPr/>
          </p:nvSpPr>
          <p:spPr>
            <a:xfrm>
              <a:off x="2741450" y="2113200"/>
              <a:ext cx="779575" cy="843425"/>
            </a:xfrm>
            <a:custGeom>
              <a:avLst/>
              <a:gdLst/>
              <a:ahLst/>
              <a:cxnLst/>
              <a:rect l="0" t="0" r="0" b="0"/>
              <a:pathLst>
                <a:path w="31183" h="33737" extrusionOk="0">
                  <a:moveTo>
                    <a:pt x="404" y="0"/>
                  </a:moveTo>
                  <a:lnTo>
                    <a:pt x="0" y="404"/>
                  </a:lnTo>
                  <a:lnTo>
                    <a:pt x="5242" y="9543"/>
                  </a:lnTo>
                  <a:lnTo>
                    <a:pt x="29436" y="33736"/>
                  </a:lnTo>
                  <a:lnTo>
                    <a:pt x="31183" y="30780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1" name="Shape 1391"/>
            <p:cNvSpPr/>
            <p:nvPr/>
          </p:nvSpPr>
          <p:spPr>
            <a:xfrm>
              <a:off x="195180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2" name="Shape 1392"/>
            <p:cNvSpPr/>
            <p:nvPr/>
          </p:nvSpPr>
          <p:spPr>
            <a:xfrm>
              <a:off x="204925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3" name="Shape 1393"/>
            <p:cNvSpPr/>
            <p:nvPr/>
          </p:nvSpPr>
          <p:spPr>
            <a:xfrm>
              <a:off x="2610400" y="1884700"/>
              <a:ext cx="924075" cy="1008075"/>
            </a:xfrm>
            <a:custGeom>
              <a:avLst/>
              <a:gdLst/>
              <a:ahLst/>
              <a:cxnLst/>
              <a:rect l="0" t="0" r="0" b="0"/>
              <a:pathLst>
                <a:path w="36963" h="40323" extrusionOk="0">
                  <a:moveTo>
                    <a:pt x="404" y="1"/>
                  </a:moveTo>
                  <a:lnTo>
                    <a:pt x="1" y="270"/>
                  </a:lnTo>
                  <a:lnTo>
                    <a:pt x="5242" y="9544"/>
                  </a:lnTo>
                  <a:lnTo>
                    <a:pt x="36022" y="40323"/>
                  </a:lnTo>
                  <a:lnTo>
                    <a:pt x="36963" y="38979"/>
                  </a:lnTo>
                  <a:lnTo>
                    <a:pt x="33737" y="333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4" name="Shape 1394"/>
            <p:cNvSpPr/>
            <p:nvPr/>
          </p:nvSpPr>
          <p:spPr>
            <a:xfrm>
              <a:off x="2146700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12769" y="12769"/>
                  </a:lnTo>
                  <a:lnTo>
                    <a:pt x="15188" y="12769"/>
                  </a:lnTo>
                  <a:lnTo>
                    <a:pt x="18549" y="18548"/>
                  </a:lnTo>
                  <a:lnTo>
                    <a:pt x="51882" y="51881"/>
                  </a:lnTo>
                  <a:lnTo>
                    <a:pt x="52285" y="51478"/>
                  </a:lnTo>
                  <a:lnTo>
                    <a:pt x="46909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5" name="Shape 1395"/>
            <p:cNvSpPr/>
            <p:nvPr/>
          </p:nvSpPr>
          <p:spPr>
            <a:xfrm>
              <a:off x="2244150" y="1431100"/>
              <a:ext cx="1075275" cy="1065175"/>
            </a:xfrm>
            <a:custGeom>
              <a:avLst/>
              <a:gdLst/>
              <a:ahLst/>
              <a:cxnLst/>
              <a:rect l="0" t="0" r="0" b="0"/>
              <a:pathLst>
                <a:path w="43011" h="42607" extrusionOk="0">
                  <a:moveTo>
                    <a:pt x="0" y="0"/>
                  </a:moveTo>
                  <a:lnTo>
                    <a:pt x="42607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6" name="Shape 1396"/>
            <p:cNvSpPr/>
            <p:nvPr/>
          </p:nvSpPr>
          <p:spPr>
            <a:xfrm>
              <a:off x="2341575" y="1431100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1" y="0"/>
                  </a:moveTo>
                  <a:lnTo>
                    <a:pt x="33468" y="33467"/>
                  </a:lnTo>
                  <a:lnTo>
                    <a:pt x="33872" y="33198"/>
                  </a:lnTo>
                  <a:lnTo>
                    <a:pt x="28495" y="2392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7" name="Shape 1397"/>
            <p:cNvSpPr/>
            <p:nvPr/>
          </p:nvSpPr>
          <p:spPr>
            <a:xfrm>
              <a:off x="2439025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1" y="0"/>
                  </a:moveTo>
                  <a:lnTo>
                    <a:pt x="24194" y="24328"/>
                  </a:lnTo>
                  <a:lnTo>
                    <a:pt x="24732" y="23924"/>
                  </a:lnTo>
                  <a:lnTo>
                    <a:pt x="19355" y="1478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8" name="Shape 1398"/>
            <p:cNvSpPr/>
            <p:nvPr/>
          </p:nvSpPr>
          <p:spPr>
            <a:xfrm>
              <a:off x="2533125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350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9" name="Shape 1399"/>
            <p:cNvSpPr/>
            <p:nvPr/>
          </p:nvSpPr>
          <p:spPr>
            <a:xfrm>
              <a:off x="2630575" y="1431100"/>
              <a:ext cx="161300" cy="147850"/>
            </a:xfrm>
            <a:custGeom>
              <a:avLst/>
              <a:gdLst/>
              <a:ahLst/>
              <a:cxnLst/>
              <a:rect l="0" t="0" r="0" b="0"/>
              <a:pathLst>
                <a:path w="6452" h="5914" extrusionOk="0">
                  <a:moveTo>
                    <a:pt x="0" y="0"/>
                  </a:moveTo>
                  <a:lnTo>
                    <a:pt x="6048" y="5914"/>
                  </a:lnTo>
                  <a:lnTo>
                    <a:pt x="6452" y="5645"/>
                  </a:lnTo>
                  <a:lnTo>
                    <a:pt x="3226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400" name="Shape 1400"/>
          <p:cNvSpPr/>
          <p:nvPr/>
        </p:nvSpPr>
        <p:spPr>
          <a:xfrm rot="10800000" flipH="1">
            <a:off x="8763567" y="4485979"/>
            <a:ext cx="542999" cy="470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01" name="Shape 1401"/>
          <p:cNvSpPr/>
          <p:nvPr/>
        </p:nvSpPr>
        <p:spPr>
          <a:xfrm rot="10800000" flipH="1">
            <a:off x="8523810" y="4741099"/>
            <a:ext cx="284100" cy="2457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02" name="Shape 1402"/>
          <p:cNvSpPr/>
          <p:nvPr/>
        </p:nvSpPr>
        <p:spPr>
          <a:xfrm rot="10800000" flipH="1">
            <a:off x="8322785" y="3628022"/>
            <a:ext cx="542999" cy="470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03" name="Shape 1403"/>
          <p:cNvSpPr/>
          <p:nvPr/>
        </p:nvSpPr>
        <p:spPr>
          <a:xfrm rot="10800000" flipH="1">
            <a:off x="8763568" y="4009882"/>
            <a:ext cx="237599" cy="205799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grpSp>
        <p:nvGrpSpPr>
          <p:cNvPr id="10" name="Shape 10"/>
          <p:cNvGrpSpPr/>
          <p:nvPr/>
        </p:nvGrpSpPr>
        <p:grpSpPr>
          <a:xfrm rot="10800000" flipH="1">
            <a:off x="3692751" y="38248"/>
            <a:ext cx="1758132" cy="1523096"/>
            <a:chOff x="4088875" y="1431100"/>
            <a:chExt cx="3293000" cy="2852775"/>
          </a:xfrm>
        </p:grpSpPr>
        <p:sp>
          <p:nvSpPr>
            <p:cNvPr id="11" name="Shape 11"/>
            <p:cNvSpPr/>
            <p:nvPr/>
          </p:nvSpPr>
          <p:spPr>
            <a:xfrm>
              <a:off x="483147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697075" y="3907525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566025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>
              <a:off x="4434975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>
              <a:off x="4300575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4169525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>
              <a:off x="4088875" y="2822200"/>
              <a:ext cx="1481875" cy="1461675"/>
            </a:xfrm>
            <a:custGeom>
              <a:avLst/>
              <a:gdLst/>
              <a:ahLst/>
              <a:cxnLst/>
              <a:rect l="0" t="0" r="0" b="0"/>
              <a:pathLst>
                <a:path w="59275" h="58467" extrusionOk="0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" name="Shape 18"/>
            <p:cNvSpPr/>
            <p:nvPr/>
          </p:nvSpPr>
          <p:spPr>
            <a:xfrm>
              <a:off x="4102325" y="2761700"/>
              <a:ext cx="1565875" cy="1522175"/>
            </a:xfrm>
            <a:custGeom>
              <a:avLst/>
              <a:gdLst/>
              <a:ahLst/>
              <a:cxnLst/>
              <a:rect l="0" t="0" r="0" b="0"/>
              <a:pathLst>
                <a:path w="62635" h="60887" extrusionOk="0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" name="Shape 19"/>
            <p:cNvSpPr/>
            <p:nvPr/>
          </p:nvSpPr>
          <p:spPr>
            <a:xfrm>
              <a:off x="4139275" y="2697875"/>
              <a:ext cx="1626375" cy="1586000"/>
            </a:xfrm>
            <a:custGeom>
              <a:avLst/>
              <a:gdLst/>
              <a:ahLst/>
              <a:cxnLst/>
              <a:rect l="0" t="0" r="0" b="0"/>
              <a:pathLst>
                <a:path w="65055" h="63440" extrusionOk="0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>
              <a:off x="4172900" y="2637375"/>
              <a:ext cx="1690175" cy="1646500"/>
            </a:xfrm>
            <a:custGeom>
              <a:avLst/>
              <a:gdLst/>
              <a:ahLst/>
              <a:cxnLst/>
              <a:rect l="0" t="0" r="0" b="0"/>
              <a:pathLst>
                <a:path w="67607" h="65860" extrusionOk="0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" name="Shape 21"/>
            <p:cNvSpPr/>
            <p:nvPr/>
          </p:nvSpPr>
          <p:spPr>
            <a:xfrm>
              <a:off x="4209850" y="2576900"/>
              <a:ext cx="1750675" cy="1706975"/>
            </a:xfrm>
            <a:custGeom>
              <a:avLst/>
              <a:gdLst/>
              <a:ahLst/>
              <a:cxnLst/>
              <a:rect l="0" t="0" r="0" b="0"/>
              <a:pathLst>
                <a:path w="70027" h="68279" extrusionOk="0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>
              <a:off x="4243450" y="2513050"/>
              <a:ext cx="1814525" cy="1770825"/>
            </a:xfrm>
            <a:custGeom>
              <a:avLst/>
              <a:gdLst/>
              <a:ahLst/>
              <a:cxnLst/>
              <a:rect l="0" t="0" r="0" b="0"/>
              <a:pathLst>
                <a:path w="72581" h="70833" extrusionOk="0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>
              <a:off x="4280425" y="2452575"/>
              <a:ext cx="1875000" cy="1831300"/>
            </a:xfrm>
            <a:custGeom>
              <a:avLst/>
              <a:gdLst/>
              <a:ahLst/>
              <a:cxnLst/>
              <a:rect l="0" t="0" r="0" b="0"/>
              <a:pathLst>
                <a:path w="75000" h="73252" extrusionOk="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>
              <a:off x="4314025" y="2392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>
              <a:off x="4350975" y="232825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>
              <a:off x="4384575" y="2267775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>
              <a:off x="4421550" y="2207275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4458500" y="2146800"/>
              <a:ext cx="2130375" cy="2137075"/>
            </a:xfrm>
            <a:custGeom>
              <a:avLst/>
              <a:gdLst/>
              <a:ahLst/>
              <a:cxnLst/>
              <a:rect l="0" t="0" r="0" b="0"/>
              <a:pathLst>
                <a:path w="85215" h="85483" extrusionOk="0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4492100" y="2082950"/>
              <a:ext cx="2133750" cy="2163975"/>
            </a:xfrm>
            <a:custGeom>
              <a:avLst/>
              <a:gdLst/>
              <a:ahLst/>
              <a:cxnLst/>
              <a:rect l="0" t="0" r="0" b="0"/>
              <a:pathLst>
                <a:path w="85350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>
              <a:off x="4529075" y="2022475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>
              <a:off x="4562675" y="1962000"/>
              <a:ext cx="2133725" cy="2160600"/>
            </a:xfrm>
            <a:custGeom>
              <a:avLst/>
              <a:gdLst/>
              <a:ahLst/>
              <a:cxnLst/>
              <a:rect l="0" t="0" r="0" b="0"/>
              <a:pathLst>
                <a:path w="85349" h="86424" extrusionOk="0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4599625" y="1898150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4633225" y="1837675"/>
              <a:ext cx="2133750" cy="2163950"/>
            </a:xfrm>
            <a:custGeom>
              <a:avLst/>
              <a:gdLst/>
              <a:ahLst/>
              <a:cxnLst/>
              <a:rect l="0" t="0" r="0" b="0"/>
              <a:pathLst>
                <a:path w="85350" h="86558" extrusionOk="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4670200" y="1777175"/>
              <a:ext cx="2130375" cy="2160625"/>
            </a:xfrm>
            <a:custGeom>
              <a:avLst/>
              <a:gdLst/>
              <a:ahLst/>
              <a:cxnLst/>
              <a:rect l="0" t="0" r="0" b="0"/>
              <a:pathLst>
                <a:path w="85215" h="86425" extrusionOk="0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>
              <a:off x="4707150" y="1713350"/>
              <a:ext cx="2130375" cy="2163950"/>
            </a:xfrm>
            <a:custGeom>
              <a:avLst/>
              <a:gdLst/>
              <a:ahLst/>
              <a:cxnLst/>
              <a:rect l="0" t="0" r="0" b="0"/>
              <a:pathLst>
                <a:path w="85215" h="86558" extrusionOk="0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>
              <a:off x="4740750" y="16528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>
              <a:off x="4777725" y="1592375"/>
              <a:ext cx="2130375" cy="2160600"/>
            </a:xfrm>
            <a:custGeom>
              <a:avLst/>
              <a:gdLst/>
              <a:ahLst/>
              <a:cxnLst/>
              <a:rect l="0" t="0" r="0" b="0"/>
              <a:pathLst>
                <a:path w="85215" h="86424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>
              <a:off x="4811325" y="1531900"/>
              <a:ext cx="2133750" cy="2160600"/>
            </a:xfrm>
            <a:custGeom>
              <a:avLst/>
              <a:gdLst/>
              <a:ahLst/>
              <a:cxnLst/>
              <a:rect l="0" t="0" r="0" b="0"/>
              <a:pathLst>
                <a:path w="85350" h="86424" extrusionOk="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" name="Shape 39"/>
            <p:cNvSpPr/>
            <p:nvPr/>
          </p:nvSpPr>
          <p:spPr>
            <a:xfrm>
              <a:off x="4848275" y="14680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" name="Shape 40"/>
            <p:cNvSpPr/>
            <p:nvPr/>
          </p:nvSpPr>
          <p:spPr>
            <a:xfrm>
              <a:off x="4881875" y="1431100"/>
              <a:ext cx="2133750" cy="2140425"/>
            </a:xfrm>
            <a:custGeom>
              <a:avLst/>
              <a:gdLst/>
              <a:ahLst/>
              <a:cxnLst/>
              <a:rect l="0" t="0" r="0" b="0"/>
              <a:pathLst>
                <a:path w="85350" h="85617" extrusionOk="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4928925" y="1431100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5026375" y="1431100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>
              <a:off x="5123825" y="143110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5221275" y="1431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5318700" y="1431100"/>
              <a:ext cx="1875025" cy="1831300"/>
            </a:xfrm>
            <a:custGeom>
              <a:avLst/>
              <a:gdLst/>
              <a:ahLst/>
              <a:cxnLst/>
              <a:rect l="0" t="0" r="0" b="0"/>
              <a:pathLst>
                <a:path w="75001" h="73252" extrusionOk="0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>
              <a:off x="5416150" y="1431100"/>
              <a:ext cx="1811175" cy="1770825"/>
            </a:xfrm>
            <a:custGeom>
              <a:avLst/>
              <a:gdLst/>
              <a:ahLst/>
              <a:cxnLst/>
              <a:rect l="0" t="0" r="0" b="0"/>
              <a:pathLst>
                <a:path w="72447" h="70833" extrusionOk="0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" name="Shape 47"/>
            <p:cNvSpPr/>
            <p:nvPr/>
          </p:nvSpPr>
          <p:spPr>
            <a:xfrm>
              <a:off x="5510250" y="1431100"/>
              <a:ext cx="1754025" cy="1706975"/>
            </a:xfrm>
            <a:custGeom>
              <a:avLst/>
              <a:gdLst/>
              <a:ahLst/>
              <a:cxnLst/>
              <a:rect l="0" t="0" r="0" b="0"/>
              <a:pathLst>
                <a:path w="70161" h="68279" extrusionOk="0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" name="Shape 48"/>
            <p:cNvSpPr/>
            <p:nvPr/>
          </p:nvSpPr>
          <p:spPr>
            <a:xfrm>
              <a:off x="5607675" y="1431100"/>
              <a:ext cx="1690200" cy="1646500"/>
            </a:xfrm>
            <a:custGeom>
              <a:avLst/>
              <a:gdLst/>
              <a:ahLst/>
              <a:cxnLst/>
              <a:rect l="0" t="0" r="0" b="0"/>
              <a:pathLst>
                <a:path w="67608" h="65860" extrusionOk="0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" name="Shape 49"/>
            <p:cNvSpPr/>
            <p:nvPr/>
          </p:nvSpPr>
          <p:spPr>
            <a:xfrm>
              <a:off x="5705125" y="1431100"/>
              <a:ext cx="1629725" cy="1586000"/>
            </a:xfrm>
            <a:custGeom>
              <a:avLst/>
              <a:gdLst/>
              <a:ahLst/>
              <a:cxnLst/>
              <a:rect l="0" t="0" r="0" b="0"/>
              <a:pathLst>
                <a:path w="65189" h="63440" extrusionOk="0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" name="Shape 50"/>
            <p:cNvSpPr/>
            <p:nvPr/>
          </p:nvSpPr>
          <p:spPr>
            <a:xfrm>
              <a:off x="5802575" y="1431100"/>
              <a:ext cx="1565875" cy="1525525"/>
            </a:xfrm>
            <a:custGeom>
              <a:avLst/>
              <a:gdLst/>
              <a:ahLst/>
              <a:cxnLst/>
              <a:rect l="0" t="0" r="0" b="0"/>
              <a:pathLst>
                <a:path w="62635" h="61021" extrusionOk="0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>
              <a:off x="5900025" y="1431100"/>
              <a:ext cx="1481850" cy="1461675"/>
            </a:xfrm>
            <a:custGeom>
              <a:avLst/>
              <a:gdLst/>
              <a:ahLst/>
              <a:cxnLst/>
              <a:rect l="0" t="0" r="0" b="0"/>
              <a:pathLst>
                <a:path w="59274" h="58467" extrusionOk="0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" name="Shape 52"/>
            <p:cNvSpPr/>
            <p:nvPr/>
          </p:nvSpPr>
          <p:spPr>
            <a:xfrm>
              <a:off x="5997475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>
              <a:off x="6094900" y="1431100"/>
              <a:ext cx="1075300" cy="1065175"/>
            </a:xfrm>
            <a:custGeom>
              <a:avLst/>
              <a:gdLst/>
              <a:ahLst/>
              <a:cxnLst/>
              <a:rect l="0" t="0" r="0" b="0"/>
              <a:pathLst>
                <a:path w="43012" h="42607" extrusionOk="0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>
              <a:off x="6189000" y="1431100"/>
              <a:ext cx="850150" cy="836700"/>
            </a:xfrm>
            <a:custGeom>
              <a:avLst/>
              <a:gdLst/>
              <a:ahLst/>
              <a:cxnLst/>
              <a:rect l="0" t="0" r="0" b="0"/>
              <a:pathLst>
                <a:path w="34006" h="33468" extrusionOk="0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>
              <a:off x="6286450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>
              <a:off x="6383900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>
              <a:off x="6481325" y="1431100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8" name="Shape 58"/>
          <p:cNvSpPr/>
          <p:nvPr/>
        </p:nvSpPr>
        <p:spPr>
          <a:xfrm rot="10800000" flipH="1">
            <a:off x="2809875" y="-172875"/>
            <a:ext cx="1111499" cy="9624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9BBD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" name="Shape 59"/>
          <p:cNvSpPr/>
          <p:nvPr/>
        </p:nvSpPr>
        <p:spPr>
          <a:xfrm rot="10800000" flipH="1">
            <a:off x="3602723" y="1360109"/>
            <a:ext cx="493799" cy="427499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0" name="Shape 60"/>
          <p:cNvSpPr/>
          <p:nvPr/>
        </p:nvSpPr>
        <p:spPr>
          <a:xfrm rot="10800000" flipH="1">
            <a:off x="5278914" y="855278"/>
            <a:ext cx="944700" cy="818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1" name="Shape 61"/>
          <p:cNvSpPr/>
          <p:nvPr/>
        </p:nvSpPr>
        <p:spPr>
          <a:xfrm rot="10800000" flipH="1">
            <a:off x="5365798" y="352324"/>
            <a:ext cx="493799" cy="427199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62" name="Shape 62"/>
          <p:cNvGrpSpPr/>
          <p:nvPr/>
        </p:nvGrpSpPr>
        <p:grpSpPr>
          <a:xfrm>
            <a:off x="5549153" y="1029780"/>
            <a:ext cx="404640" cy="374058"/>
            <a:chOff x="5975075" y="2327500"/>
            <a:chExt cx="420100" cy="388350"/>
          </a:xfrm>
        </p:grpSpPr>
        <p:sp>
          <p:nvSpPr>
            <p:cNvPr id="63" name="Shape 63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" name="Shape 64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65" name="Shape 65"/>
          <p:cNvSpPr/>
          <p:nvPr/>
        </p:nvSpPr>
        <p:spPr>
          <a:xfrm>
            <a:off x="3253021" y="113273"/>
            <a:ext cx="225084" cy="389963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66" name="Shape 66"/>
          <p:cNvGrpSpPr/>
          <p:nvPr/>
        </p:nvGrpSpPr>
        <p:grpSpPr>
          <a:xfrm>
            <a:off x="4380525" y="515192"/>
            <a:ext cx="382958" cy="607110"/>
            <a:chOff x="6718575" y="2318625"/>
            <a:chExt cx="256950" cy="407375"/>
          </a:xfrm>
        </p:grpSpPr>
        <p:sp>
          <p:nvSpPr>
            <p:cNvPr id="67" name="Shape 67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" name="Shape 71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5" name="Shape 75"/>
          <p:cNvGrpSpPr/>
          <p:nvPr/>
        </p:nvGrpSpPr>
        <p:grpSpPr>
          <a:xfrm>
            <a:off x="3199463" y="902958"/>
            <a:ext cx="395017" cy="403296"/>
            <a:chOff x="3951850" y="2985350"/>
            <a:chExt cx="407950" cy="416500"/>
          </a:xfrm>
        </p:grpSpPr>
        <p:sp>
          <p:nvSpPr>
            <p:cNvPr id="76" name="Shape 76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0" name="Shape 80"/>
          <p:cNvGrpSpPr/>
          <p:nvPr/>
        </p:nvGrpSpPr>
        <p:grpSpPr>
          <a:xfrm rot="10800000" flipH="1">
            <a:off x="3920311" y="3981675"/>
            <a:ext cx="1303376" cy="1127987"/>
            <a:chOff x="238125" y="1431100"/>
            <a:chExt cx="3296350" cy="2852775"/>
          </a:xfrm>
        </p:grpSpPr>
        <p:sp>
          <p:nvSpPr>
            <p:cNvPr id="81" name="Shape 81"/>
            <p:cNvSpPr/>
            <p:nvPr/>
          </p:nvSpPr>
          <p:spPr>
            <a:xfrm>
              <a:off x="98072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3" y="0"/>
                  </a:moveTo>
                  <a:lnTo>
                    <a:pt x="0" y="269"/>
                  </a:lnTo>
                  <a:lnTo>
                    <a:pt x="3226" y="5914"/>
                  </a:lnTo>
                  <a:lnTo>
                    <a:pt x="6317" y="591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x="849675" y="3907525"/>
              <a:ext cx="386425" cy="376350"/>
            </a:xfrm>
            <a:custGeom>
              <a:avLst/>
              <a:gdLst/>
              <a:ahLst/>
              <a:cxnLst/>
              <a:rect l="0" t="0" r="0" b="0"/>
              <a:pathLst>
                <a:path w="15457" h="15054" extrusionOk="0">
                  <a:moveTo>
                    <a:pt x="403" y="0"/>
                  </a:moveTo>
                  <a:lnTo>
                    <a:pt x="0" y="269"/>
                  </a:lnTo>
                  <a:lnTo>
                    <a:pt x="5242" y="9543"/>
                  </a:lnTo>
                  <a:lnTo>
                    <a:pt x="10887" y="15054"/>
                  </a:lnTo>
                  <a:lnTo>
                    <a:pt x="15457" y="1505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715250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162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>
              <a:off x="584200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2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>
              <a:off x="449800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>
              <a:off x="318750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3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39517" y="38978"/>
                  </a:lnTo>
                  <a:lnTo>
                    <a:pt x="37097" y="38978"/>
                  </a:lnTo>
                  <a:lnTo>
                    <a:pt x="33737" y="33333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1286500" y="396465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238125" y="2822200"/>
              <a:ext cx="924075" cy="1008075"/>
            </a:xfrm>
            <a:custGeom>
              <a:avLst/>
              <a:gdLst/>
              <a:ahLst/>
              <a:cxnLst/>
              <a:rect l="0" t="0" r="0" b="0"/>
              <a:pathLst>
                <a:path w="36963" h="40323" extrusionOk="0">
                  <a:moveTo>
                    <a:pt x="806" y="0"/>
                  </a:moveTo>
                  <a:lnTo>
                    <a:pt x="0" y="1479"/>
                  </a:lnTo>
                  <a:lnTo>
                    <a:pt x="3226" y="6989"/>
                  </a:lnTo>
                  <a:lnTo>
                    <a:pt x="36559" y="40322"/>
                  </a:lnTo>
                  <a:lnTo>
                    <a:pt x="36962" y="40053"/>
                  </a:lnTo>
                  <a:lnTo>
                    <a:pt x="31720" y="30779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" name="Shape 89"/>
            <p:cNvSpPr/>
            <p:nvPr/>
          </p:nvSpPr>
          <p:spPr>
            <a:xfrm>
              <a:off x="138392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" name="Shape 90"/>
            <p:cNvSpPr/>
            <p:nvPr/>
          </p:nvSpPr>
          <p:spPr>
            <a:xfrm>
              <a:off x="251550" y="2761700"/>
              <a:ext cx="779600" cy="840075"/>
            </a:xfrm>
            <a:custGeom>
              <a:avLst/>
              <a:gdLst/>
              <a:ahLst/>
              <a:cxnLst/>
              <a:rect l="0" t="0" r="0" b="0"/>
              <a:pathLst>
                <a:path w="31184" h="33603" extrusionOk="0">
                  <a:moveTo>
                    <a:pt x="1748" y="1"/>
                  </a:moveTo>
                  <a:lnTo>
                    <a:pt x="1" y="2823"/>
                  </a:lnTo>
                  <a:lnTo>
                    <a:pt x="30780" y="33603"/>
                  </a:lnTo>
                  <a:lnTo>
                    <a:pt x="31183" y="33199"/>
                  </a:lnTo>
                  <a:lnTo>
                    <a:pt x="25807" y="24060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288525" y="2697875"/>
              <a:ext cx="608200" cy="675400"/>
            </a:xfrm>
            <a:custGeom>
              <a:avLst/>
              <a:gdLst/>
              <a:ahLst/>
              <a:cxnLst/>
              <a:rect l="0" t="0" r="0" b="0"/>
              <a:pathLst>
                <a:path w="24328" h="27016" extrusionOk="0">
                  <a:moveTo>
                    <a:pt x="1613" y="0"/>
                  </a:moveTo>
                  <a:lnTo>
                    <a:pt x="0" y="2957"/>
                  </a:lnTo>
                  <a:lnTo>
                    <a:pt x="23925" y="27016"/>
                  </a:lnTo>
                  <a:lnTo>
                    <a:pt x="24328" y="26613"/>
                  </a:lnTo>
                  <a:lnTo>
                    <a:pt x="19086" y="17473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>
              <a:off x="148137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" name="Shape 93"/>
            <p:cNvSpPr/>
            <p:nvPr/>
          </p:nvSpPr>
          <p:spPr>
            <a:xfrm>
              <a:off x="157882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>
              <a:off x="322125" y="2637375"/>
              <a:ext cx="443550" cy="504050"/>
            </a:xfrm>
            <a:custGeom>
              <a:avLst/>
              <a:gdLst/>
              <a:ahLst/>
              <a:cxnLst/>
              <a:rect l="0" t="0" r="0" b="0"/>
              <a:pathLst>
                <a:path w="17742" h="20162" extrusionOk="0">
                  <a:moveTo>
                    <a:pt x="1747" y="1"/>
                  </a:moveTo>
                  <a:lnTo>
                    <a:pt x="0" y="2958"/>
                  </a:lnTo>
                  <a:lnTo>
                    <a:pt x="17339" y="20162"/>
                  </a:lnTo>
                  <a:lnTo>
                    <a:pt x="17742" y="19893"/>
                  </a:lnTo>
                  <a:lnTo>
                    <a:pt x="12366" y="10619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" name="Shape 95"/>
            <p:cNvSpPr/>
            <p:nvPr/>
          </p:nvSpPr>
          <p:spPr>
            <a:xfrm>
              <a:off x="359075" y="2576900"/>
              <a:ext cx="275575" cy="336050"/>
            </a:xfrm>
            <a:custGeom>
              <a:avLst/>
              <a:gdLst/>
              <a:ahLst/>
              <a:cxnLst/>
              <a:rect l="0" t="0" r="0" b="0"/>
              <a:pathLst>
                <a:path w="11023" h="13442" extrusionOk="0">
                  <a:moveTo>
                    <a:pt x="1614" y="1"/>
                  </a:moveTo>
                  <a:lnTo>
                    <a:pt x="1" y="2823"/>
                  </a:lnTo>
                  <a:lnTo>
                    <a:pt x="10484" y="13441"/>
                  </a:lnTo>
                  <a:lnTo>
                    <a:pt x="10888" y="13172"/>
                  </a:lnTo>
                  <a:lnTo>
                    <a:pt x="9812" y="1129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" name="Shape 96"/>
            <p:cNvSpPr/>
            <p:nvPr/>
          </p:nvSpPr>
          <p:spPr>
            <a:xfrm>
              <a:off x="1676275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" name="Shape 97"/>
            <p:cNvSpPr/>
            <p:nvPr/>
          </p:nvSpPr>
          <p:spPr>
            <a:xfrm>
              <a:off x="392675" y="2513050"/>
              <a:ext cx="275575" cy="309175"/>
            </a:xfrm>
            <a:custGeom>
              <a:avLst/>
              <a:gdLst/>
              <a:ahLst/>
              <a:cxnLst/>
              <a:rect l="0" t="0" r="0" b="0"/>
              <a:pathLst>
                <a:path w="11023" h="12367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x="1773725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634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>
              <a:off x="429650" y="24525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1871150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40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" name="Shape 101"/>
            <p:cNvSpPr/>
            <p:nvPr/>
          </p:nvSpPr>
          <p:spPr>
            <a:xfrm>
              <a:off x="1965250" y="396465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>
              <a:off x="466600" y="2392100"/>
              <a:ext cx="272200" cy="305800"/>
            </a:xfrm>
            <a:custGeom>
              <a:avLst/>
              <a:gdLst/>
              <a:ahLst/>
              <a:cxnLst/>
              <a:rect l="0" t="0" r="0" b="0"/>
              <a:pathLst>
                <a:path w="10888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" name="Shape 103"/>
            <p:cNvSpPr/>
            <p:nvPr/>
          </p:nvSpPr>
          <p:spPr>
            <a:xfrm>
              <a:off x="2062700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>
              <a:off x="500200" y="23282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748" y="1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" name="Shape 105"/>
            <p:cNvSpPr/>
            <p:nvPr/>
          </p:nvSpPr>
          <p:spPr>
            <a:xfrm>
              <a:off x="537175" y="22677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2160150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570775" y="22072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225757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>
              <a:off x="2355025" y="3964650"/>
              <a:ext cx="383100" cy="319225"/>
            </a:xfrm>
            <a:custGeom>
              <a:avLst/>
              <a:gdLst/>
              <a:ahLst/>
              <a:cxnLst/>
              <a:rect l="0" t="0" r="0" b="0"/>
              <a:pathLst>
                <a:path w="15324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4248" y="12769"/>
                  </a:lnTo>
                  <a:lnTo>
                    <a:pt x="15323" y="10753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>
              <a:off x="607725" y="21468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823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>
              <a:off x="2452475" y="3941125"/>
              <a:ext cx="322600" cy="305800"/>
            </a:xfrm>
            <a:custGeom>
              <a:avLst/>
              <a:gdLst/>
              <a:ahLst/>
              <a:cxnLst/>
              <a:rect l="0" t="0" r="0" b="0"/>
              <a:pathLst>
                <a:path w="12904" h="12232" extrusionOk="0">
                  <a:moveTo>
                    <a:pt x="3495" y="1"/>
                  </a:moveTo>
                  <a:lnTo>
                    <a:pt x="2957" y="941"/>
                  </a:lnTo>
                  <a:lnTo>
                    <a:pt x="0" y="941"/>
                  </a:lnTo>
                  <a:lnTo>
                    <a:pt x="11156" y="12232"/>
                  </a:lnTo>
                  <a:lnTo>
                    <a:pt x="12904" y="9275"/>
                  </a:lnTo>
                  <a:lnTo>
                    <a:pt x="3495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>
              <a:off x="641325" y="208295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>
              <a:off x="678300" y="20224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2533125" y="3877275"/>
              <a:ext cx="275550" cy="309175"/>
            </a:xfrm>
            <a:custGeom>
              <a:avLst/>
              <a:gdLst/>
              <a:ahLst/>
              <a:cxnLst/>
              <a:rect l="0" t="0" r="0" b="0"/>
              <a:pathLst>
                <a:path w="11022" h="12367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570075" y="38168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957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711900" y="196200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0"/>
                  </a:moveTo>
                  <a:lnTo>
                    <a:pt x="0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603675" y="3756325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748850" y="18981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748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>
              <a:off x="2640650" y="36924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>
              <a:off x="785825" y="18376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0"/>
                  </a:moveTo>
                  <a:lnTo>
                    <a:pt x="0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>
              <a:off x="2677600" y="36320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>
              <a:off x="819425" y="17771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>
              <a:off x="2711200" y="35715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>
              <a:off x="856375" y="17133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5" name="Shape 125"/>
            <p:cNvSpPr/>
            <p:nvPr/>
          </p:nvSpPr>
          <p:spPr>
            <a:xfrm>
              <a:off x="890000" y="165285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7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1" y="9275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" name="Shape 126"/>
            <p:cNvSpPr/>
            <p:nvPr/>
          </p:nvSpPr>
          <p:spPr>
            <a:xfrm>
              <a:off x="2748175" y="351102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1"/>
                  </a:moveTo>
                  <a:lnTo>
                    <a:pt x="0" y="2823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" name="Shape 127"/>
            <p:cNvSpPr/>
            <p:nvPr/>
          </p:nvSpPr>
          <p:spPr>
            <a:xfrm>
              <a:off x="2781775" y="34471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" name="Shape 128"/>
            <p:cNvSpPr/>
            <p:nvPr/>
          </p:nvSpPr>
          <p:spPr>
            <a:xfrm>
              <a:off x="926950" y="15923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" name="Shape 129"/>
            <p:cNvSpPr/>
            <p:nvPr/>
          </p:nvSpPr>
          <p:spPr>
            <a:xfrm>
              <a:off x="960550" y="153190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0"/>
                  </a:moveTo>
                  <a:lnTo>
                    <a:pt x="1" y="2823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>
              <a:off x="2818725" y="33867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" name="Shape 131"/>
            <p:cNvSpPr/>
            <p:nvPr/>
          </p:nvSpPr>
          <p:spPr>
            <a:xfrm>
              <a:off x="997525" y="1468050"/>
              <a:ext cx="322600" cy="305800"/>
            </a:xfrm>
            <a:custGeom>
              <a:avLst/>
              <a:gdLst/>
              <a:ahLst/>
              <a:cxnLst/>
              <a:rect l="0" t="0" r="0" b="0"/>
              <a:pathLst>
                <a:path w="12904" h="12232" extrusionOk="0">
                  <a:moveTo>
                    <a:pt x="1747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9946" y="11291"/>
                  </a:lnTo>
                  <a:lnTo>
                    <a:pt x="12903" y="1129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" name="Shape 132"/>
            <p:cNvSpPr/>
            <p:nvPr/>
          </p:nvSpPr>
          <p:spPr>
            <a:xfrm>
              <a:off x="2852325" y="3326225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" name="Shape 133"/>
            <p:cNvSpPr/>
            <p:nvPr/>
          </p:nvSpPr>
          <p:spPr>
            <a:xfrm>
              <a:off x="1034475" y="1431100"/>
              <a:ext cx="383075" cy="319225"/>
            </a:xfrm>
            <a:custGeom>
              <a:avLst/>
              <a:gdLst/>
              <a:ahLst/>
              <a:cxnLst/>
              <a:rect l="0" t="0" r="0" b="0"/>
              <a:pathLst>
                <a:path w="15323" h="12769" extrusionOk="0">
                  <a:moveTo>
                    <a:pt x="1076" y="0"/>
                  </a:moveTo>
                  <a:lnTo>
                    <a:pt x="1" y="2016"/>
                  </a:lnTo>
                  <a:lnTo>
                    <a:pt x="10619" y="12769"/>
                  </a:lnTo>
                  <a:lnTo>
                    <a:pt x="15323" y="12769"/>
                  </a:lnTo>
                  <a:lnTo>
                    <a:pt x="2554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" name="Shape 134"/>
            <p:cNvSpPr/>
            <p:nvPr/>
          </p:nvSpPr>
          <p:spPr>
            <a:xfrm>
              <a:off x="2889300" y="32623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" name="Shape 135"/>
            <p:cNvSpPr/>
            <p:nvPr/>
          </p:nvSpPr>
          <p:spPr>
            <a:xfrm>
              <a:off x="107815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2926250" y="3201900"/>
              <a:ext cx="272200" cy="305800"/>
            </a:xfrm>
            <a:custGeom>
              <a:avLst/>
              <a:gdLst/>
              <a:ahLst/>
              <a:cxnLst/>
              <a:rect l="0" t="0" r="0" b="0"/>
              <a:pathLst>
                <a:path w="10888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" name="Shape 137"/>
            <p:cNvSpPr/>
            <p:nvPr/>
          </p:nvSpPr>
          <p:spPr>
            <a:xfrm>
              <a:off x="117560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>
              <a:off x="2959850" y="31414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" name="Shape 139"/>
            <p:cNvSpPr/>
            <p:nvPr/>
          </p:nvSpPr>
          <p:spPr>
            <a:xfrm>
              <a:off x="2996825" y="30775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613" y="0"/>
                  </a:moveTo>
                  <a:lnTo>
                    <a:pt x="0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127305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1370500" y="143110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3030425" y="30170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3" name="Shape 143"/>
            <p:cNvSpPr/>
            <p:nvPr/>
          </p:nvSpPr>
          <p:spPr>
            <a:xfrm>
              <a:off x="1467950" y="143110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4" name="Shape 144"/>
            <p:cNvSpPr/>
            <p:nvPr/>
          </p:nvSpPr>
          <p:spPr>
            <a:xfrm>
              <a:off x="3067375" y="29566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" name="Shape 145"/>
            <p:cNvSpPr/>
            <p:nvPr/>
          </p:nvSpPr>
          <p:spPr>
            <a:xfrm>
              <a:off x="156537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" name="Shape 146"/>
            <p:cNvSpPr/>
            <p:nvPr/>
          </p:nvSpPr>
          <p:spPr>
            <a:xfrm>
              <a:off x="3101000" y="289612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7" y="0"/>
                  </a:moveTo>
                  <a:lnTo>
                    <a:pt x="0" y="2823"/>
                  </a:lnTo>
                  <a:lnTo>
                    <a:pt x="9409" y="12231"/>
                  </a:lnTo>
                  <a:lnTo>
                    <a:pt x="11021" y="9274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" name="Shape 147"/>
            <p:cNvSpPr/>
            <p:nvPr/>
          </p:nvSpPr>
          <p:spPr>
            <a:xfrm>
              <a:off x="3137950" y="2802025"/>
              <a:ext cx="275550" cy="336050"/>
            </a:xfrm>
            <a:custGeom>
              <a:avLst/>
              <a:gdLst/>
              <a:ahLst/>
              <a:cxnLst/>
              <a:rect l="0" t="0" r="0" b="0"/>
              <a:pathLst>
                <a:path w="11022" h="13442" extrusionOk="0">
                  <a:moveTo>
                    <a:pt x="404" y="1"/>
                  </a:moveTo>
                  <a:lnTo>
                    <a:pt x="1" y="404"/>
                  </a:lnTo>
                  <a:lnTo>
                    <a:pt x="1076" y="2286"/>
                  </a:lnTo>
                  <a:lnTo>
                    <a:pt x="1" y="4167"/>
                  </a:lnTo>
                  <a:lnTo>
                    <a:pt x="9275" y="13441"/>
                  </a:lnTo>
                  <a:lnTo>
                    <a:pt x="11022" y="10619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" name="Shape 148"/>
            <p:cNvSpPr/>
            <p:nvPr/>
          </p:nvSpPr>
          <p:spPr>
            <a:xfrm>
              <a:off x="166282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" name="Shape 149"/>
            <p:cNvSpPr/>
            <p:nvPr/>
          </p:nvSpPr>
          <p:spPr>
            <a:xfrm>
              <a:off x="3006900" y="2573550"/>
              <a:ext cx="440200" cy="504050"/>
            </a:xfrm>
            <a:custGeom>
              <a:avLst/>
              <a:gdLst/>
              <a:ahLst/>
              <a:cxnLst/>
              <a:rect l="0" t="0" r="0" b="0"/>
              <a:pathLst>
                <a:path w="17608" h="20162" extrusionOk="0">
                  <a:moveTo>
                    <a:pt x="404" y="0"/>
                  </a:moveTo>
                  <a:lnTo>
                    <a:pt x="1" y="269"/>
                  </a:lnTo>
                  <a:lnTo>
                    <a:pt x="5243" y="9543"/>
                  </a:lnTo>
                  <a:lnTo>
                    <a:pt x="15995" y="20161"/>
                  </a:lnTo>
                  <a:lnTo>
                    <a:pt x="17608" y="1720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0" name="Shape 150"/>
            <p:cNvSpPr/>
            <p:nvPr/>
          </p:nvSpPr>
          <p:spPr>
            <a:xfrm>
              <a:off x="176027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1" name="Shape 151"/>
            <p:cNvSpPr/>
            <p:nvPr/>
          </p:nvSpPr>
          <p:spPr>
            <a:xfrm>
              <a:off x="185435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2" name="Shape 152"/>
            <p:cNvSpPr/>
            <p:nvPr/>
          </p:nvSpPr>
          <p:spPr>
            <a:xfrm>
              <a:off x="2872500" y="2345050"/>
              <a:ext cx="611575" cy="672050"/>
            </a:xfrm>
            <a:custGeom>
              <a:avLst/>
              <a:gdLst/>
              <a:ahLst/>
              <a:cxnLst/>
              <a:rect l="0" t="0" r="0" b="0"/>
              <a:pathLst>
                <a:path w="24463" h="26882" extrusionOk="0">
                  <a:moveTo>
                    <a:pt x="538" y="1"/>
                  </a:moveTo>
                  <a:lnTo>
                    <a:pt x="0" y="269"/>
                  </a:lnTo>
                  <a:lnTo>
                    <a:pt x="5377" y="9409"/>
                  </a:lnTo>
                  <a:lnTo>
                    <a:pt x="22715" y="26882"/>
                  </a:lnTo>
                  <a:lnTo>
                    <a:pt x="24462" y="23925"/>
                  </a:lnTo>
                  <a:lnTo>
                    <a:pt x="538" y="1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3" name="Shape 153"/>
            <p:cNvSpPr/>
            <p:nvPr/>
          </p:nvSpPr>
          <p:spPr>
            <a:xfrm>
              <a:off x="2741450" y="2113200"/>
              <a:ext cx="779575" cy="843425"/>
            </a:xfrm>
            <a:custGeom>
              <a:avLst/>
              <a:gdLst/>
              <a:ahLst/>
              <a:cxnLst/>
              <a:rect l="0" t="0" r="0" b="0"/>
              <a:pathLst>
                <a:path w="31183" h="33737" extrusionOk="0">
                  <a:moveTo>
                    <a:pt x="404" y="0"/>
                  </a:moveTo>
                  <a:lnTo>
                    <a:pt x="0" y="404"/>
                  </a:lnTo>
                  <a:lnTo>
                    <a:pt x="5242" y="9543"/>
                  </a:lnTo>
                  <a:lnTo>
                    <a:pt x="29436" y="33736"/>
                  </a:lnTo>
                  <a:lnTo>
                    <a:pt x="31183" y="30780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4" name="Shape 154"/>
            <p:cNvSpPr/>
            <p:nvPr/>
          </p:nvSpPr>
          <p:spPr>
            <a:xfrm>
              <a:off x="195180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5" name="Shape 155"/>
            <p:cNvSpPr/>
            <p:nvPr/>
          </p:nvSpPr>
          <p:spPr>
            <a:xfrm>
              <a:off x="204925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6" name="Shape 156"/>
            <p:cNvSpPr/>
            <p:nvPr/>
          </p:nvSpPr>
          <p:spPr>
            <a:xfrm>
              <a:off x="2610400" y="1884700"/>
              <a:ext cx="924075" cy="1008075"/>
            </a:xfrm>
            <a:custGeom>
              <a:avLst/>
              <a:gdLst/>
              <a:ahLst/>
              <a:cxnLst/>
              <a:rect l="0" t="0" r="0" b="0"/>
              <a:pathLst>
                <a:path w="36963" h="40323" extrusionOk="0">
                  <a:moveTo>
                    <a:pt x="404" y="1"/>
                  </a:moveTo>
                  <a:lnTo>
                    <a:pt x="1" y="270"/>
                  </a:lnTo>
                  <a:lnTo>
                    <a:pt x="5242" y="9544"/>
                  </a:lnTo>
                  <a:lnTo>
                    <a:pt x="36022" y="40323"/>
                  </a:lnTo>
                  <a:lnTo>
                    <a:pt x="36963" y="38979"/>
                  </a:lnTo>
                  <a:lnTo>
                    <a:pt x="33737" y="333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7" name="Shape 157"/>
            <p:cNvSpPr/>
            <p:nvPr/>
          </p:nvSpPr>
          <p:spPr>
            <a:xfrm>
              <a:off x="2146700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12769" y="12769"/>
                  </a:lnTo>
                  <a:lnTo>
                    <a:pt x="15188" y="12769"/>
                  </a:lnTo>
                  <a:lnTo>
                    <a:pt x="18549" y="18548"/>
                  </a:lnTo>
                  <a:lnTo>
                    <a:pt x="51882" y="51881"/>
                  </a:lnTo>
                  <a:lnTo>
                    <a:pt x="52285" y="51478"/>
                  </a:lnTo>
                  <a:lnTo>
                    <a:pt x="46909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8" name="Shape 158"/>
            <p:cNvSpPr/>
            <p:nvPr/>
          </p:nvSpPr>
          <p:spPr>
            <a:xfrm>
              <a:off x="2244150" y="1431100"/>
              <a:ext cx="1075275" cy="1065175"/>
            </a:xfrm>
            <a:custGeom>
              <a:avLst/>
              <a:gdLst/>
              <a:ahLst/>
              <a:cxnLst/>
              <a:rect l="0" t="0" r="0" b="0"/>
              <a:pathLst>
                <a:path w="43011" h="42607" extrusionOk="0">
                  <a:moveTo>
                    <a:pt x="0" y="0"/>
                  </a:moveTo>
                  <a:lnTo>
                    <a:pt x="42607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9" name="Shape 159"/>
            <p:cNvSpPr/>
            <p:nvPr/>
          </p:nvSpPr>
          <p:spPr>
            <a:xfrm>
              <a:off x="2341575" y="1431100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1" y="0"/>
                  </a:moveTo>
                  <a:lnTo>
                    <a:pt x="33468" y="33467"/>
                  </a:lnTo>
                  <a:lnTo>
                    <a:pt x="33872" y="33198"/>
                  </a:lnTo>
                  <a:lnTo>
                    <a:pt x="28495" y="2392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0" name="Shape 160"/>
            <p:cNvSpPr/>
            <p:nvPr/>
          </p:nvSpPr>
          <p:spPr>
            <a:xfrm>
              <a:off x="2439025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1" y="0"/>
                  </a:moveTo>
                  <a:lnTo>
                    <a:pt x="24194" y="24328"/>
                  </a:lnTo>
                  <a:lnTo>
                    <a:pt x="24732" y="23924"/>
                  </a:lnTo>
                  <a:lnTo>
                    <a:pt x="19355" y="1478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1" name="Shape 161"/>
            <p:cNvSpPr/>
            <p:nvPr/>
          </p:nvSpPr>
          <p:spPr>
            <a:xfrm>
              <a:off x="2533125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350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2" name="Shape 162"/>
            <p:cNvSpPr/>
            <p:nvPr/>
          </p:nvSpPr>
          <p:spPr>
            <a:xfrm>
              <a:off x="2630575" y="1431100"/>
              <a:ext cx="161300" cy="147850"/>
            </a:xfrm>
            <a:custGeom>
              <a:avLst/>
              <a:gdLst/>
              <a:ahLst/>
              <a:cxnLst/>
              <a:rect l="0" t="0" r="0" b="0"/>
              <a:pathLst>
                <a:path w="6452" h="5914" extrusionOk="0">
                  <a:moveTo>
                    <a:pt x="0" y="0"/>
                  </a:moveTo>
                  <a:lnTo>
                    <a:pt x="6048" y="5914"/>
                  </a:lnTo>
                  <a:lnTo>
                    <a:pt x="6452" y="5645"/>
                  </a:lnTo>
                  <a:lnTo>
                    <a:pt x="3226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63" name="Shape 163"/>
          <p:cNvSpPr/>
          <p:nvPr/>
        </p:nvSpPr>
        <p:spPr>
          <a:xfrm rot="10800000" flipH="1">
            <a:off x="5010533" y="4576647"/>
            <a:ext cx="1032900" cy="8946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8476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4" name="Shape 164"/>
          <p:cNvSpPr/>
          <p:nvPr/>
        </p:nvSpPr>
        <p:spPr>
          <a:xfrm rot="10800000" flipH="1">
            <a:off x="5133679" y="4056450"/>
            <a:ext cx="540000" cy="467399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5" name="Shape 165"/>
          <p:cNvSpPr/>
          <p:nvPr/>
        </p:nvSpPr>
        <p:spPr>
          <a:xfrm rot="10800000" flipH="1">
            <a:off x="3101709" y="3629719"/>
            <a:ext cx="1032900" cy="8940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6" name="Shape 166"/>
          <p:cNvSpPr/>
          <p:nvPr/>
        </p:nvSpPr>
        <p:spPr>
          <a:xfrm rot="10800000" flipH="1">
            <a:off x="3530384" y="4576661"/>
            <a:ext cx="452100" cy="3912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7" name="Shape 167"/>
          <p:cNvSpPr/>
          <p:nvPr/>
        </p:nvSpPr>
        <p:spPr>
          <a:xfrm>
            <a:off x="5370704" y="4867760"/>
            <a:ext cx="312502" cy="312484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68" name="Shape 168"/>
          <p:cNvGrpSpPr/>
          <p:nvPr/>
        </p:nvGrpSpPr>
        <p:grpSpPr>
          <a:xfrm>
            <a:off x="5772008" y="4056440"/>
            <a:ext cx="573942" cy="550550"/>
            <a:chOff x="5241175" y="4959100"/>
            <a:chExt cx="539775" cy="517775"/>
          </a:xfrm>
        </p:grpSpPr>
        <p:sp>
          <p:nvSpPr>
            <p:cNvPr id="169" name="Shape 169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" name="Shape 170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" name="Shape 171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2" name="Shape 172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" name="Shape 173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" name="Shape 174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75" name="Shape 175"/>
          <p:cNvSpPr/>
          <p:nvPr/>
        </p:nvSpPr>
        <p:spPr>
          <a:xfrm>
            <a:off x="3429208" y="3904791"/>
            <a:ext cx="377838" cy="343684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8945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93C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732700" y="2255124"/>
            <a:ext cx="4944300" cy="1659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19BBD5"/>
              </a:buClr>
              <a:buFont typeface="Muli"/>
              <a:buChar char="◇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>
              <a:spcBef>
                <a:spcPts val="480"/>
              </a:spcBef>
              <a:buClr>
                <a:srgbClr val="19BBD5"/>
              </a:buClr>
              <a:buFont typeface="Muli"/>
              <a:buChar char="￭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>
              <a:spcBef>
                <a:spcPts val="480"/>
              </a:spcBef>
              <a:buClr>
                <a:srgbClr val="19BBD5"/>
              </a:buClr>
              <a:buFont typeface="Muli"/>
              <a:buChar char="￮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>
              <a:spcBef>
                <a:spcPts val="360"/>
              </a:spcBef>
              <a:buClr>
                <a:srgbClr val="19BBD5"/>
              </a:buClr>
              <a:buFont typeface="Muli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>
              <a:spcBef>
                <a:spcPts val="360"/>
              </a:spcBef>
              <a:buClr>
                <a:srgbClr val="19BBD5"/>
              </a:buClr>
              <a:buFont typeface="Muli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>
              <a:spcBef>
                <a:spcPts val="360"/>
              </a:spcBef>
              <a:buClr>
                <a:srgbClr val="C6DAEC"/>
              </a:buClr>
              <a:buFont typeface="Muli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>
              <a:spcBef>
                <a:spcPts val="360"/>
              </a:spcBef>
              <a:buClr>
                <a:srgbClr val="C6DAEC"/>
              </a:buClr>
              <a:buFont typeface="Muli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>
              <a:spcBef>
                <a:spcPts val="360"/>
              </a:spcBef>
              <a:buClr>
                <a:srgbClr val="C6DAEC"/>
              </a:buClr>
              <a:buFont typeface="Muli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>
              <a:spcBef>
                <a:spcPts val="360"/>
              </a:spcBef>
              <a:buClr>
                <a:srgbClr val="C6DAEC"/>
              </a:buClr>
              <a:buFont typeface="Muli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6" r:id="rId1"/>
    <p:sldLayoutId id="2147483658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microsoft.com/office/2007/relationships/hdphoto" Target="../media/hdphoto2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8" name="Shape 1408"/>
          <p:cNvSpPr txBox="1">
            <a:spLocks noGrp="1"/>
          </p:cNvSpPr>
          <p:nvPr>
            <p:ph type="ctrTitle"/>
          </p:nvPr>
        </p:nvSpPr>
        <p:spPr>
          <a:xfrm>
            <a:off x="1837133" y="1742972"/>
            <a:ext cx="5464968" cy="1159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r>
              <a:rPr lang="en-US" sz="2800" b="1" dirty="0" smtClean="0"/>
              <a:t>Detection and identification of a path for camera calibration</a:t>
            </a:r>
            <a:endParaRPr lang="en" sz="2800" b="1" dirty="0"/>
          </a:p>
        </p:txBody>
      </p:sp>
      <p:sp>
        <p:nvSpPr>
          <p:cNvPr id="10" name="Shape 1423"/>
          <p:cNvSpPr txBox="1">
            <a:spLocks/>
          </p:cNvSpPr>
          <p:nvPr/>
        </p:nvSpPr>
        <p:spPr>
          <a:xfrm>
            <a:off x="3079216" y="2902771"/>
            <a:ext cx="2980801" cy="36515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◇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￭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￮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algn="ctr">
              <a:spcBef>
                <a:spcPts val="0"/>
              </a:spcBef>
              <a:buNone/>
            </a:pPr>
            <a:r>
              <a:rPr lang="x-none" sz="1200" b="1" i="1" dirty="0" smtClean="0"/>
              <a:t>B.S.C.S.</a:t>
            </a:r>
            <a:r>
              <a:rPr lang="x-none" sz="1200" b="1" dirty="0" smtClean="0"/>
              <a:t> </a:t>
            </a:r>
            <a:r>
              <a:rPr lang="en" sz="1800" b="1" dirty="0" smtClean="0"/>
              <a:t>Franci </a:t>
            </a:r>
            <a:r>
              <a:rPr lang="en" sz="1800" b="1" dirty="0"/>
              <a:t>Suni Lopez </a:t>
            </a:r>
          </a:p>
          <a:p>
            <a:pPr algn="ctr">
              <a:spcBef>
                <a:spcPts val="0"/>
              </a:spcBef>
              <a:buFont typeface="Muli"/>
              <a:buNone/>
            </a:pPr>
            <a:endParaRPr lang="en" sz="1800" b="1" dirty="0" smtClean="0"/>
          </a:p>
          <a:p>
            <a:pPr algn="ctr">
              <a:spcBef>
                <a:spcPts val="0"/>
              </a:spcBef>
              <a:buFont typeface="Muli"/>
              <a:buNone/>
            </a:pPr>
            <a:endParaRPr lang="en" sz="1100" dirty="0"/>
          </a:p>
        </p:txBody>
      </p:sp>
      <p:sp>
        <p:nvSpPr>
          <p:cNvPr id="9" name="Hexágono 8"/>
          <p:cNvSpPr/>
          <p:nvPr/>
        </p:nvSpPr>
        <p:spPr>
          <a:xfrm>
            <a:off x="3724276" y="76200"/>
            <a:ext cx="1690688" cy="1452701"/>
          </a:xfrm>
          <a:prstGeom prst="hexagon">
            <a:avLst>
              <a:gd name="adj" fmla="val 28481"/>
              <a:gd name="vf" fmla="val 115470"/>
            </a:avLst>
          </a:prstGeom>
          <a:solidFill>
            <a:srgbClr val="184769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2221" y="403478"/>
            <a:ext cx="1034798" cy="905448"/>
          </a:xfrm>
          <a:prstGeom prst="rect">
            <a:avLst/>
          </a:prstGeom>
        </p:spPr>
      </p:pic>
      <p:sp>
        <p:nvSpPr>
          <p:cNvPr id="2" name="Hexágono 1"/>
          <p:cNvSpPr/>
          <p:nvPr/>
        </p:nvSpPr>
        <p:spPr>
          <a:xfrm>
            <a:off x="5440211" y="1021606"/>
            <a:ext cx="605395" cy="507295"/>
          </a:xfrm>
          <a:prstGeom prst="hexagon">
            <a:avLst/>
          </a:prstGeom>
          <a:solidFill>
            <a:srgbClr val="0E293C"/>
          </a:solidFill>
          <a:ln>
            <a:solidFill>
              <a:srgbClr val="0E29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553" y="4409375"/>
            <a:ext cx="2208461" cy="713091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73" y="4549823"/>
            <a:ext cx="1489964" cy="529665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1429" y="4381490"/>
            <a:ext cx="1860144" cy="768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602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6" name="Shape 1646"/>
          <p:cNvSpPr/>
          <p:nvPr/>
        </p:nvSpPr>
        <p:spPr>
          <a:xfrm>
            <a:off x="764398" y="480276"/>
            <a:ext cx="204520" cy="354334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" name="Shape 1554"/>
          <p:cNvSpPr txBox="1">
            <a:spLocks/>
          </p:cNvSpPr>
          <p:nvPr/>
        </p:nvSpPr>
        <p:spPr>
          <a:xfrm>
            <a:off x="1504100" y="659275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100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en" sz="3000" dirty="0" smtClean="0">
                <a:latin typeface="Gungsuh" panose="02030600000101010101" pitchFamily="18" charset="-127"/>
                <a:ea typeface="Gungsuh" panose="02030600000101010101" pitchFamily="18" charset="-127"/>
                <a:cs typeface="Andalus" panose="02020603050405020304" pitchFamily="18" charset="-78"/>
              </a:rPr>
              <a:t>Pipeline</a:t>
            </a:r>
            <a:endParaRPr lang="en" sz="3000" dirty="0">
              <a:latin typeface="Gungsuh" panose="02030600000101010101" pitchFamily="18" charset="-127"/>
              <a:ea typeface="Gungsuh" panose="02030600000101010101" pitchFamily="18" charset="-127"/>
              <a:cs typeface="Andalus" panose="02020603050405020304" pitchFamily="18" charset="-78"/>
            </a:endParaRPr>
          </a:p>
        </p:txBody>
      </p:sp>
      <p:graphicFrame>
        <p:nvGraphicFramePr>
          <p:cNvPr id="2" name="Diagrama 1"/>
          <p:cNvGraphicFramePr/>
          <p:nvPr>
            <p:extLst>
              <p:ext uri="{D42A27DB-BD31-4B8C-83A1-F6EECF244321}">
                <p14:modId xmlns:p14="http://schemas.microsoft.com/office/powerpoint/2010/main" val="2933649984"/>
              </p:ext>
            </p:extLst>
          </p:nvPr>
        </p:nvGraphicFramePr>
        <p:xfrm>
          <a:off x="477397" y="1795749"/>
          <a:ext cx="8292030" cy="18495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47140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6" name="Shape 1646"/>
          <p:cNvSpPr/>
          <p:nvPr/>
        </p:nvSpPr>
        <p:spPr>
          <a:xfrm>
            <a:off x="764398" y="480276"/>
            <a:ext cx="204520" cy="354334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" name="Shape 1554"/>
          <p:cNvSpPr txBox="1">
            <a:spLocks/>
          </p:cNvSpPr>
          <p:nvPr/>
        </p:nvSpPr>
        <p:spPr>
          <a:xfrm>
            <a:off x="1504100" y="777671"/>
            <a:ext cx="6846686" cy="645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100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en" sz="3000" dirty="0" smtClean="0">
                <a:latin typeface="Gungsuh" panose="02030600000101010101" pitchFamily="18" charset="-127"/>
                <a:ea typeface="Gungsuh" panose="02030600000101010101" pitchFamily="18" charset="-127"/>
                <a:cs typeface="Andalus" panose="02020603050405020304" pitchFamily="18" charset="-78"/>
              </a:rPr>
              <a:t>Binarization, noise filter and edge detection</a:t>
            </a:r>
            <a:endParaRPr lang="en" sz="3000" dirty="0">
              <a:latin typeface="Gungsuh" panose="02030600000101010101" pitchFamily="18" charset="-127"/>
              <a:ea typeface="Gungsuh" panose="02030600000101010101" pitchFamily="18" charset="-127"/>
              <a:cs typeface="Andalus" panose="02020603050405020304" pitchFamily="18" charset="-78"/>
            </a:endParaRPr>
          </a:p>
        </p:txBody>
      </p:sp>
      <p:sp>
        <p:nvSpPr>
          <p:cNvPr id="5" name="Shape 1670"/>
          <p:cNvSpPr txBox="1">
            <a:spLocks/>
          </p:cNvSpPr>
          <p:nvPr/>
        </p:nvSpPr>
        <p:spPr>
          <a:xfrm>
            <a:off x="654229" y="2068271"/>
            <a:ext cx="5429367" cy="246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◇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￭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￮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571500" indent="-342900">
              <a:lnSpc>
                <a:spcPct val="150000"/>
              </a:lnSpc>
              <a:spcBef>
                <a:spcPts val="0"/>
              </a:spcBef>
            </a:pPr>
            <a:r>
              <a:rPr lang="es-PE" dirty="0" err="1" smtClean="0"/>
              <a:t>Convert</a:t>
            </a:r>
            <a:r>
              <a:rPr lang="es-PE" dirty="0"/>
              <a:t> </a:t>
            </a:r>
            <a:r>
              <a:rPr lang="es-PE" dirty="0" err="1" smtClean="0"/>
              <a:t>current</a:t>
            </a:r>
            <a:r>
              <a:rPr lang="es-PE" dirty="0" smtClean="0"/>
              <a:t> </a:t>
            </a:r>
            <a:r>
              <a:rPr lang="es-PE" dirty="0" err="1" smtClean="0"/>
              <a:t>frame</a:t>
            </a:r>
            <a:r>
              <a:rPr lang="es-PE" dirty="0" smtClean="0"/>
              <a:t> </a:t>
            </a:r>
            <a:r>
              <a:rPr lang="es-PE" dirty="0" err="1" smtClean="0"/>
              <a:t>to</a:t>
            </a:r>
            <a:r>
              <a:rPr lang="es-PE" dirty="0" smtClean="0"/>
              <a:t> Gray </a:t>
            </a:r>
            <a:r>
              <a:rPr lang="es-PE" dirty="0" err="1" smtClean="0"/>
              <a:t>Scale</a:t>
            </a:r>
            <a:endParaRPr lang="es-PE" dirty="0" smtClean="0"/>
          </a:p>
          <a:p>
            <a:pPr marL="571500" indent="-342900">
              <a:lnSpc>
                <a:spcPct val="150000"/>
              </a:lnSpc>
              <a:spcBef>
                <a:spcPts val="0"/>
              </a:spcBef>
            </a:pPr>
            <a:r>
              <a:rPr lang="es-PE" dirty="0" err="1" smtClean="0"/>
              <a:t>Apply</a:t>
            </a:r>
            <a:r>
              <a:rPr lang="es-PE" dirty="0" smtClean="0"/>
              <a:t> a </a:t>
            </a:r>
            <a:r>
              <a:rPr lang="es-PE" dirty="0" err="1" smtClean="0"/>
              <a:t>Gaussian</a:t>
            </a:r>
            <a:r>
              <a:rPr lang="es-PE" dirty="0" smtClean="0"/>
              <a:t> BLUR of </a:t>
            </a:r>
            <a:r>
              <a:rPr lang="es-PE" dirty="0" err="1" smtClean="0"/>
              <a:t>size</a:t>
            </a:r>
            <a:r>
              <a:rPr lang="es-PE" dirty="0" smtClean="0"/>
              <a:t> 5x5</a:t>
            </a:r>
          </a:p>
          <a:p>
            <a:pPr marL="571500" indent="-342900">
              <a:lnSpc>
                <a:spcPct val="150000"/>
              </a:lnSpc>
              <a:spcBef>
                <a:spcPts val="0"/>
              </a:spcBef>
            </a:pPr>
            <a:r>
              <a:rPr lang="es-PE" dirty="0" err="1" smtClean="0"/>
              <a:t>Canny</a:t>
            </a:r>
            <a:r>
              <a:rPr lang="es-PE" dirty="0" smtClean="0"/>
              <a:t> </a:t>
            </a:r>
            <a:r>
              <a:rPr lang="es-PE" dirty="0" err="1" smtClean="0"/>
              <a:t>edge</a:t>
            </a:r>
            <a:r>
              <a:rPr lang="es-PE" dirty="0" smtClean="0"/>
              <a:t> </a:t>
            </a:r>
            <a:r>
              <a:rPr lang="es-PE" dirty="0" err="1" smtClean="0"/>
              <a:t>detection</a:t>
            </a:r>
            <a:endParaRPr lang="es-PE" dirty="0" smtClean="0"/>
          </a:p>
          <a:p>
            <a:pPr marL="571500" indent="-342900">
              <a:lnSpc>
                <a:spcPct val="150000"/>
              </a:lnSpc>
              <a:spcBef>
                <a:spcPts val="0"/>
              </a:spcBef>
            </a:pPr>
            <a:r>
              <a:rPr lang="es-PE" dirty="0" err="1" smtClean="0"/>
              <a:t>Find</a:t>
            </a:r>
            <a:r>
              <a:rPr lang="es-PE" dirty="0" smtClean="0"/>
              <a:t> </a:t>
            </a:r>
            <a:r>
              <a:rPr lang="es-PE" dirty="0" err="1" smtClean="0"/>
              <a:t>contours</a:t>
            </a:r>
            <a:endParaRPr lang="x-none" dirty="0" smtClean="0"/>
          </a:p>
          <a:p>
            <a:pPr marL="571500" indent="-342900">
              <a:lnSpc>
                <a:spcPct val="150000"/>
              </a:lnSpc>
              <a:spcBef>
                <a:spcPts val="0"/>
              </a:spcBef>
            </a:pPr>
            <a:endParaRPr lang="x-none" dirty="0" smtClean="0"/>
          </a:p>
          <a:p>
            <a:pPr marL="571500" indent="-342900">
              <a:lnSpc>
                <a:spcPct val="150000"/>
              </a:lnSpc>
              <a:spcBef>
                <a:spcPts val="0"/>
              </a:spcBef>
            </a:pPr>
            <a:endParaRPr lang="x-none" dirty="0" smtClean="0"/>
          </a:p>
          <a:p>
            <a:pPr marL="571500" indent="-342900">
              <a:lnSpc>
                <a:spcPct val="150000"/>
              </a:lnSpc>
              <a:spcBef>
                <a:spcPts val="0"/>
              </a:spcBef>
            </a:pPr>
            <a:endParaRPr lang="es-PE" dirty="0" smtClean="0"/>
          </a:p>
          <a:p>
            <a:pPr marL="514350" lvl="3" indent="-28575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" dirty="0" smtClean="0"/>
          </a:p>
          <a:p>
            <a:pPr marL="457200" indent="-228600">
              <a:lnSpc>
                <a:spcPct val="150000"/>
              </a:lnSpc>
              <a:spcBef>
                <a:spcPts val="0"/>
              </a:spcBef>
            </a:pPr>
            <a:endParaRPr lang="en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5381" y="3488648"/>
            <a:ext cx="1958528" cy="1462043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200" y="3488648"/>
            <a:ext cx="1949298" cy="1465019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3789" y="3488647"/>
            <a:ext cx="1951417" cy="1462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78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6" name="Shape 1646"/>
          <p:cNvSpPr/>
          <p:nvPr/>
        </p:nvSpPr>
        <p:spPr>
          <a:xfrm>
            <a:off x="764398" y="480276"/>
            <a:ext cx="204520" cy="354334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" name="Shape 1554"/>
          <p:cNvSpPr txBox="1">
            <a:spLocks/>
          </p:cNvSpPr>
          <p:nvPr/>
        </p:nvSpPr>
        <p:spPr>
          <a:xfrm>
            <a:off x="1504100" y="659275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100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en" sz="3000" dirty="0" smtClean="0">
                <a:latin typeface="Gungsuh" panose="02030600000101010101" pitchFamily="18" charset="-127"/>
                <a:ea typeface="Gungsuh" panose="02030600000101010101" pitchFamily="18" charset="-127"/>
                <a:cs typeface="Andalus" panose="02020603050405020304" pitchFamily="18" charset="-78"/>
              </a:rPr>
              <a:t>Ellipse detection and selection</a:t>
            </a:r>
            <a:endParaRPr lang="en" sz="3000" dirty="0">
              <a:latin typeface="Gungsuh" panose="02030600000101010101" pitchFamily="18" charset="-127"/>
              <a:ea typeface="Gungsuh" panose="02030600000101010101" pitchFamily="18" charset="-127"/>
              <a:cs typeface="Andalus" panose="02020603050405020304" pitchFamily="18" charset="-78"/>
            </a:endParaRPr>
          </a:p>
        </p:txBody>
      </p:sp>
      <p:sp>
        <p:nvSpPr>
          <p:cNvPr id="5" name="Shape 1670"/>
          <p:cNvSpPr txBox="1">
            <a:spLocks/>
          </p:cNvSpPr>
          <p:nvPr/>
        </p:nvSpPr>
        <p:spPr>
          <a:xfrm>
            <a:off x="866658" y="1366031"/>
            <a:ext cx="5429367" cy="347037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◇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￭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￮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571500" indent="-342900">
              <a:lnSpc>
                <a:spcPct val="150000"/>
              </a:lnSpc>
              <a:spcBef>
                <a:spcPts val="0"/>
              </a:spcBef>
            </a:pPr>
            <a:r>
              <a:rPr lang="es-PE" dirty="0" err="1" smtClean="0"/>
              <a:t>Delete</a:t>
            </a:r>
            <a:r>
              <a:rPr lang="es-PE" dirty="0" smtClean="0"/>
              <a:t> </a:t>
            </a:r>
            <a:r>
              <a:rPr lang="en-US" dirty="0" smtClean="0"/>
              <a:t>contours with </a:t>
            </a:r>
            <a:r>
              <a:rPr lang="en-US" dirty="0" smtClean="0"/>
              <a:t>points &lt; 10</a:t>
            </a:r>
          </a:p>
          <a:p>
            <a:pPr marL="571500" indent="-342900">
              <a:lnSpc>
                <a:spcPct val="150000"/>
              </a:lnSpc>
              <a:spcBef>
                <a:spcPts val="0"/>
              </a:spcBef>
            </a:pPr>
            <a:r>
              <a:rPr lang="es-PE" dirty="0" err="1" smtClean="0"/>
              <a:t>Delete</a:t>
            </a:r>
            <a:r>
              <a:rPr lang="es-PE" dirty="0" smtClean="0"/>
              <a:t> </a:t>
            </a:r>
            <a:r>
              <a:rPr lang="es-PE" dirty="0" err="1" smtClean="0"/>
              <a:t>contours</a:t>
            </a:r>
            <a:r>
              <a:rPr lang="es-PE" dirty="0" smtClean="0"/>
              <a:t> d1 </a:t>
            </a:r>
            <a:r>
              <a:rPr lang="es-PE" dirty="0" err="1" smtClean="0"/>
              <a:t>or</a:t>
            </a:r>
            <a:r>
              <a:rPr lang="es-PE" dirty="0" smtClean="0"/>
              <a:t> d2 &lt; 4</a:t>
            </a:r>
            <a:endParaRPr lang="x-none" dirty="0" smtClean="0"/>
          </a:p>
          <a:p>
            <a:pPr marL="571500" indent="-342900">
              <a:lnSpc>
                <a:spcPct val="150000"/>
              </a:lnSpc>
              <a:spcBef>
                <a:spcPts val="0"/>
              </a:spcBef>
            </a:pPr>
            <a:endParaRPr lang="x-none" dirty="0" smtClean="0"/>
          </a:p>
          <a:p>
            <a:pPr marL="571500" indent="-342900">
              <a:lnSpc>
                <a:spcPct val="150000"/>
              </a:lnSpc>
              <a:spcBef>
                <a:spcPts val="0"/>
              </a:spcBef>
            </a:pPr>
            <a:endParaRPr lang="x-none" dirty="0" smtClean="0"/>
          </a:p>
          <a:p>
            <a:pPr marL="571500" indent="-342900">
              <a:lnSpc>
                <a:spcPct val="150000"/>
              </a:lnSpc>
              <a:spcBef>
                <a:spcPts val="0"/>
              </a:spcBef>
            </a:pPr>
            <a:endParaRPr lang="x-none" dirty="0" smtClean="0"/>
          </a:p>
          <a:p>
            <a:pPr marL="571500" indent="-342900">
              <a:lnSpc>
                <a:spcPct val="150000"/>
              </a:lnSpc>
              <a:spcBef>
                <a:spcPts val="0"/>
              </a:spcBef>
            </a:pPr>
            <a:r>
              <a:rPr lang="es-PE" dirty="0" err="1" smtClean="0"/>
              <a:t>Delete</a:t>
            </a:r>
            <a:endParaRPr lang="es-PE" dirty="0" smtClean="0"/>
          </a:p>
          <a:p>
            <a:pPr marL="514350" lvl="3" indent="-28575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" dirty="0" smtClean="0"/>
          </a:p>
          <a:p>
            <a:pPr marL="457200" indent="-228600">
              <a:lnSpc>
                <a:spcPct val="150000"/>
              </a:lnSpc>
              <a:spcBef>
                <a:spcPts val="0"/>
              </a:spcBef>
            </a:pPr>
            <a:endParaRPr lang="en" dirty="0"/>
          </a:p>
        </p:txBody>
      </p:sp>
      <p:sp>
        <p:nvSpPr>
          <p:cNvPr id="3" name="Arco de bloque 2"/>
          <p:cNvSpPr/>
          <p:nvPr/>
        </p:nvSpPr>
        <p:spPr>
          <a:xfrm>
            <a:off x="2082187" y="2192356"/>
            <a:ext cx="2060154" cy="1359754"/>
          </a:xfrm>
          <a:prstGeom prst="blockArc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3112264" y="2208654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>
                <a:solidFill>
                  <a:srgbClr val="FFFF00"/>
                </a:solidFill>
              </a:rPr>
              <a:t>d1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2920545" y="2844965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>
                <a:solidFill>
                  <a:srgbClr val="FFFF00"/>
                </a:solidFill>
              </a:rPr>
              <a:t>d2</a:t>
            </a:r>
            <a:endParaRPr lang="en-US" dirty="0">
              <a:solidFill>
                <a:srgbClr val="FFFF00"/>
              </a:solidFill>
            </a:endParaRPr>
          </a:p>
        </p:txBody>
      </p:sp>
      <p:cxnSp>
        <p:nvCxnSpPr>
          <p:cNvPr id="9" name="Conector recto 8"/>
          <p:cNvCxnSpPr>
            <a:stCxn id="3" idx="0"/>
            <a:endCxn id="3" idx="1"/>
          </p:cNvCxnSpPr>
          <p:nvPr/>
        </p:nvCxnSpPr>
        <p:spPr>
          <a:xfrm>
            <a:off x="2252156" y="2872233"/>
            <a:ext cx="1720216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/>
          <p:cNvCxnSpPr/>
          <p:nvPr/>
        </p:nvCxnSpPr>
        <p:spPr>
          <a:xfrm>
            <a:off x="3112264" y="2192356"/>
            <a:ext cx="0" cy="307777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lipse 13"/>
          <p:cNvSpPr/>
          <p:nvPr/>
        </p:nvSpPr>
        <p:spPr>
          <a:xfrm>
            <a:off x="1784733" y="3552110"/>
            <a:ext cx="3283026" cy="5131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927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6" name="Shape 1646"/>
          <p:cNvSpPr/>
          <p:nvPr/>
        </p:nvSpPr>
        <p:spPr>
          <a:xfrm>
            <a:off x="764398" y="480276"/>
            <a:ext cx="204520" cy="354334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" name="Shape 1554"/>
          <p:cNvSpPr txBox="1">
            <a:spLocks/>
          </p:cNvSpPr>
          <p:nvPr/>
        </p:nvSpPr>
        <p:spPr>
          <a:xfrm>
            <a:off x="1504100" y="659275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100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en" sz="3000" dirty="0" smtClean="0">
                <a:latin typeface="Gungsuh" panose="02030600000101010101" pitchFamily="18" charset="-127"/>
                <a:ea typeface="Gungsuh" panose="02030600000101010101" pitchFamily="18" charset="-127"/>
                <a:cs typeface="Andalus" panose="02020603050405020304" pitchFamily="18" charset="-78"/>
              </a:rPr>
              <a:t>Ellipse detection and selection</a:t>
            </a:r>
            <a:endParaRPr lang="en" sz="3000" dirty="0">
              <a:latin typeface="Gungsuh" panose="02030600000101010101" pitchFamily="18" charset="-127"/>
              <a:ea typeface="Gungsuh" panose="02030600000101010101" pitchFamily="18" charset="-127"/>
              <a:cs typeface="Andalus" panose="02020603050405020304" pitchFamily="18" charset="-78"/>
            </a:endParaRPr>
          </a:p>
        </p:txBody>
      </p:sp>
      <p:sp>
        <p:nvSpPr>
          <p:cNvPr id="5" name="Shape 1670"/>
          <p:cNvSpPr txBox="1">
            <a:spLocks/>
          </p:cNvSpPr>
          <p:nvPr/>
        </p:nvSpPr>
        <p:spPr>
          <a:xfrm>
            <a:off x="866658" y="1366031"/>
            <a:ext cx="5429367" cy="347037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◇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￭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￮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571500" indent="-342900">
              <a:lnSpc>
                <a:spcPct val="150000"/>
              </a:lnSpc>
              <a:spcBef>
                <a:spcPts val="0"/>
              </a:spcBef>
            </a:pPr>
            <a:r>
              <a:rPr lang="es-PE" dirty="0" smtClean="0"/>
              <a:t>Do </a:t>
            </a:r>
            <a:r>
              <a:rPr lang="es-PE" dirty="0" err="1" smtClean="0"/>
              <a:t>not</a:t>
            </a:r>
            <a:r>
              <a:rPr lang="es-PE" dirty="0" smtClean="0"/>
              <a:t> </a:t>
            </a:r>
            <a:r>
              <a:rPr lang="es-PE" dirty="0" err="1" smtClean="0"/>
              <a:t>recognize</a:t>
            </a:r>
            <a:r>
              <a:rPr lang="es-PE" dirty="0" smtClean="0"/>
              <a:t> </a:t>
            </a:r>
            <a:r>
              <a:rPr lang="es-PE" dirty="0" err="1" smtClean="0"/>
              <a:t>path</a:t>
            </a:r>
            <a:r>
              <a:rPr lang="es-PE" dirty="0" smtClean="0"/>
              <a:t> </a:t>
            </a:r>
            <a:r>
              <a:rPr lang="es-PE" dirty="0" err="1" smtClean="0"/>
              <a:t>when</a:t>
            </a:r>
            <a:r>
              <a:rPr lang="es-PE" dirty="0" smtClean="0"/>
              <a:t> </a:t>
            </a:r>
            <a:r>
              <a:rPr lang="es-PE" dirty="0" err="1" smtClean="0"/>
              <a:t>number</a:t>
            </a:r>
            <a:r>
              <a:rPr lang="es-PE" dirty="0" smtClean="0"/>
              <a:t> of </a:t>
            </a:r>
            <a:r>
              <a:rPr lang="es-PE" dirty="0" err="1" smtClean="0"/>
              <a:t>detected</a:t>
            </a:r>
            <a:r>
              <a:rPr lang="es-PE" dirty="0" smtClean="0"/>
              <a:t> </a:t>
            </a:r>
            <a:r>
              <a:rPr lang="es-PE" dirty="0" err="1" smtClean="0"/>
              <a:t>ellipses</a:t>
            </a:r>
            <a:r>
              <a:rPr lang="es-PE" dirty="0" smtClean="0"/>
              <a:t> </a:t>
            </a:r>
            <a:r>
              <a:rPr lang="es-PE" dirty="0" err="1" smtClean="0"/>
              <a:t>is</a:t>
            </a:r>
            <a:r>
              <a:rPr lang="es-PE" dirty="0" smtClean="0"/>
              <a:t> &lt; </a:t>
            </a:r>
            <a:r>
              <a:rPr lang="es-PE" dirty="0" err="1" smtClean="0"/>
              <a:t>number</a:t>
            </a:r>
            <a:r>
              <a:rPr lang="es-PE" dirty="0" smtClean="0"/>
              <a:t> of </a:t>
            </a:r>
            <a:r>
              <a:rPr lang="es-PE" dirty="0" err="1" smtClean="0"/>
              <a:t>path</a:t>
            </a:r>
            <a:r>
              <a:rPr lang="es-PE" dirty="0" smtClean="0"/>
              <a:t> </a:t>
            </a:r>
            <a:r>
              <a:rPr lang="es-PE" dirty="0" err="1" smtClean="0"/>
              <a:t>rings</a:t>
            </a:r>
            <a:endParaRPr lang="en" dirty="0" smtClean="0"/>
          </a:p>
          <a:p>
            <a:pPr marL="457200" indent="-228600">
              <a:lnSpc>
                <a:spcPct val="150000"/>
              </a:lnSpc>
              <a:spcBef>
                <a:spcPts val="0"/>
              </a:spcBef>
            </a:pPr>
            <a:endParaRPr lang="en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103" y="2516666"/>
            <a:ext cx="3043238" cy="1709738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2848" y="2516162"/>
            <a:ext cx="3123339" cy="1751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81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6" name="Shape 1646"/>
          <p:cNvSpPr/>
          <p:nvPr/>
        </p:nvSpPr>
        <p:spPr>
          <a:xfrm>
            <a:off x="764398" y="480276"/>
            <a:ext cx="204520" cy="354334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" name="Shape 1554"/>
          <p:cNvSpPr txBox="1">
            <a:spLocks/>
          </p:cNvSpPr>
          <p:nvPr/>
        </p:nvSpPr>
        <p:spPr>
          <a:xfrm>
            <a:off x="1504100" y="659275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100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en" sz="3000" dirty="0" smtClean="0">
                <a:latin typeface="Gungsuh" panose="02030600000101010101" pitchFamily="18" charset="-127"/>
                <a:ea typeface="Gungsuh" panose="02030600000101010101" pitchFamily="18" charset="-127"/>
                <a:cs typeface="Andalus" panose="02020603050405020304" pitchFamily="18" charset="-78"/>
              </a:rPr>
              <a:t>Ellipse </a:t>
            </a:r>
            <a:r>
              <a:rPr lang="en" sz="3000" dirty="0" smtClean="0">
                <a:latin typeface="Gungsuh" panose="02030600000101010101" pitchFamily="18" charset="-127"/>
                <a:ea typeface="Gungsuh" panose="02030600000101010101" pitchFamily="18" charset="-127"/>
                <a:cs typeface="Andalus" panose="02020603050405020304" pitchFamily="18" charset="-78"/>
              </a:rPr>
              <a:t>selection</a:t>
            </a:r>
            <a:endParaRPr lang="en" sz="3000" dirty="0">
              <a:latin typeface="Gungsuh" panose="02030600000101010101" pitchFamily="18" charset="-127"/>
              <a:ea typeface="Gungsuh" panose="02030600000101010101" pitchFamily="18" charset="-127"/>
              <a:cs typeface="Andalus" panose="02020603050405020304" pitchFamily="18" charset="-78"/>
            </a:endParaRPr>
          </a:p>
        </p:txBody>
      </p:sp>
      <p:sp>
        <p:nvSpPr>
          <p:cNvPr id="5" name="Shape 1670"/>
          <p:cNvSpPr txBox="1">
            <a:spLocks/>
          </p:cNvSpPr>
          <p:nvPr/>
        </p:nvSpPr>
        <p:spPr>
          <a:xfrm>
            <a:off x="892940" y="1451359"/>
            <a:ext cx="6653169" cy="84409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◇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￭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￮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571500" indent="-342900">
              <a:lnSpc>
                <a:spcPct val="150000"/>
              </a:lnSpc>
              <a:spcBef>
                <a:spcPts val="0"/>
              </a:spcBef>
            </a:pPr>
            <a:r>
              <a:rPr lang="es-PE" dirty="0" err="1" smtClean="0"/>
              <a:t>We</a:t>
            </a:r>
            <a:r>
              <a:rPr lang="es-PE" dirty="0" smtClean="0"/>
              <a:t> </a:t>
            </a:r>
            <a:r>
              <a:rPr lang="es-PE" dirty="0" err="1" smtClean="0"/>
              <a:t>selec</a:t>
            </a:r>
            <a:r>
              <a:rPr lang="es-PE" dirty="0" err="1" smtClean="0"/>
              <a:t>t</a:t>
            </a:r>
            <a:r>
              <a:rPr lang="es-PE" dirty="0" smtClean="0"/>
              <a:t> </a:t>
            </a:r>
            <a:r>
              <a:rPr lang="es-PE" dirty="0" err="1" smtClean="0"/>
              <a:t>the</a:t>
            </a:r>
            <a:r>
              <a:rPr lang="es-PE" dirty="0" smtClean="0"/>
              <a:t> </a:t>
            </a:r>
            <a:r>
              <a:rPr lang="es-PE" dirty="0" err="1" smtClean="0"/>
              <a:t>ellipses</a:t>
            </a:r>
            <a:r>
              <a:rPr lang="es-PE" dirty="0" smtClean="0"/>
              <a:t> </a:t>
            </a:r>
            <a:r>
              <a:rPr lang="es-PE" dirty="0" err="1" smtClean="0"/>
              <a:t>where</a:t>
            </a:r>
            <a:r>
              <a:rPr lang="es-PE" dirty="0" smtClean="0"/>
              <a:t> </a:t>
            </a:r>
            <a:r>
              <a:rPr lang="es-PE" dirty="0" err="1" smtClean="0"/>
              <a:t>the</a:t>
            </a:r>
            <a:r>
              <a:rPr lang="es-PE" dirty="0" smtClean="0"/>
              <a:t> </a:t>
            </a:r>
            <a:r>
              <a:rPr lang="es-PE" dirty="0" err="1" smtClean="0"/>
              <a:t>difference</a:t>
            </a:r>
            <a:r>
              <a:rPr lang="es-PE" dirty="0" smtClean="0"/>
              <a:t> </a:t>
            </a:r>
            <a:r>
              <a:rPr lang="es-PE" dirty="0" err="1" smtClean="0"/>
              <a:t>between</a:t>
            </a:r>
            <a:r>
              <a:rPr lang="es-PE" dirty="0" smtClean="0"/>
              <a:t> </a:t>
            </a:r>
            <a:r>
              <a:rPr lang="es-PE" dirty="0" err="1" smtClean="0"/>
              <a:t>the</a:t>
            </a:r>
            <a:r>
              <a:rPr lang="es-PE" dirty="0" smtClean="0"/>
              <a:t> </a:t>
            </a:r>
            <a:r>
              <a:rPr lang="es-PE" dirty="0" err="1" smtClean="0"/>
              <a:t>contour</a:t>
            </a:r>
            <a:r>
              <a:rPr lang="es-PE" dirty="0" smtClean="0"/>
              <a:t> </a:t>
            </a:r>
            <a:r>
              <a:rPr lang="es-PE" dirty="0" err="1"/>
              <a:t>a</a:t>
            </a:r>
            <a:r>
              <a:rPr lang="es-PE" dirty="0" err="1" smtClean="0"/>
              <a:t>rea</a:t>
            </a:r>
            <a:r>
              <a:rPr lang="es-PE" dirty="0" smtClean="0"/>
              <a:t> and </a:t>
            </a:r>
            <a:r>
              <a:rPr lang="es-PE" dirty="0" err="1" smtClean="0"/>
              <a:t>the</a:t>
            </a:r>
            <a:r>
              <a:rPr lang="es-PE" dirty="0" smtClean="0"/>
              <a:t> </a:t>
            </a:r>
            <a:r>
              <a:rPr lang="es-PE" dirty="0" err="1" smtClean="0"/>
              <a:t>area</a:t>
            </a:r>
            <a:r>
              <a:rPr lang="es-PE" dirty="0" smtClean="0"/>
              <a:t> of </a:t>
            </a:r>
            <a:r>
              <a:rPr lang="es-PE" dirty="0" err="1" smtClean="0"/>
              <a:t>the</a:t>
            </a:r>
            <a:r>
              <a:rPr lang="es-PE" dirty="0"/>
              <a:t> </a:t>
            </a:r>
            <a:r>
              <a:rPr lang="es-PE" dirty="0" err="1" smtClean="0"/>
              <a:t>generated</a:t>
            </a:r>
            <a:r>
              <a:rPr lang="es-PE" dirty="0" smtClean="0"/>
              <a:t> </a:t>
            </a:r>
            <a:r>
              <a:rPr lang="es-PE" dirty="0" err="1" smtClean="0"/>
              <a:t>ellipse</a:t>
            </a:r>
            <a:r>
              <a:rPr lang="es-PE" dirty="0" smtClean="0"/>
              <a:t> </a:t>
            </a:r>
            <a:r>
              <a:rPr lang="es-PE" dirty="0" err="1" smtClean="0"/>
              <a:t>is</a:t>
            </a:r>
            <a:r>
              <a:rPr lang="es-PE" dirty="0" smtClean="0"/>
              <a:t> &lt;= 2%.</a:t>
            </a:r>
            <a:endParaRPr lang="en" dirty="0"/>
          </a:p>
        </p:txBody>
      </p:sp>
      <p:sp>
        <p:nvSpPr>
          <p:cNvPr id="3" name="Nube 2"/>
          <p:cNvSpPr/>
          <p:nvPr/>
        </p:nvSpPr>
        <p:spPr>
          <a:xfrm>
            <a:off x="1504100" y="2565508"/>
            <a:ext cx="674255" cy="1071418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Elipse 3"/>
          <p:cNvSpPr/>
          <p:nvPr/>
        </p:nvSpPr>
        <p:spPr>
          <a:xfrm>
            <a:off x="1397881" y="2380780"/>
            <a:ext cx="886691" cy="1440873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Elipse 8"/>
          <p:cNvSpPr/>
          <p:nvPr/>
        </p:nvSpPr>
        <p:spPr>
          <a:xfrm>
            <a:off x="2908026" y="2380779"/>
            <a:ext cx="886691" cy="1440873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Nube 9"/>
          <p:cNvSpPr/>
          <p:nvPr/>
        </p:nvSpPr>
        <p:spPr>
          <a:xfrm>
            <a:off x="3014243" y="2609489"/>
            <a:ext cx="674255" cy="1071418"/>
          </a:xfrm>
          <a:prstGeom prst="cloud">
            <a:avLst/>
          </a:prstGeom>
          <a:solidFill>
            <a:srgbClr val="19B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Elipse 10"/>
          <p:cNvSpPr/>
          <p:nvPr/>
        </p:nvSpPr>
        <p:spPr>
          <a:xfrm>
            <a:off x="5037007" y="2380779"/>
            <a:ext cx="886691" cy="1440873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Nube 11"/>
          <p:cNvSpPr/>
          <p:nvPr/>
        </p:nvSpPr>
        <p:spPr>
          <a:xfrm>
            <a:off x="5143224" y="2609489"/>
            <a:ext cx="674255" cy="1071418"/>
          </a:xfrm>
          <a:prstGeom prst="cloud">
            <a:avLst/>
          </a:prstGeom>
          <a:solidFill>
            <a:srgbClr val="0E293C"/>
          </a:solidFill>
          <a:ln>
            <a:solidFill>
              <a:srgbClr val="0E29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621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6" name="Shape 1646"/>
          <p:cNvSpPr/>
          <p:nvPr/>
        </p:nvSpPr>
        <p:spPr>
          <a:xfrm>
            <a:off x="764398" y="480276"/>
            <a:ext cx="204520" cy="354334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" name="Shape 1554"/>
          <p:cNvSpPr txBox="1">
            <a:spLocks/>
          </p:cNvSpPr>
          <p:nvPr/>
        </p:nvSpPr>
        <p:spPr>
          <a:xfrm>
            <a:off x="1504099" y="659275"/>
            <a:ext cx="6714483" cy="645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100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en" sz="3000" dirty="0">
                <a:latin typeface="Gungsuh" panose="02030600000101010101" pitchFamily="18" charset="-127"/>
                <a:ea typeface="Gungsuh" panose="02030600000101010101" pitchFamily="18" charset="-127"/>
                <a:cs typeface="Andalus" panose="02020603050405020304" pitchFamily="18" charset="-78"/>
              </a:rPr>
              <a:t>Selection of correct </a:t>
            </a:r>
            <a:r>
              <a:rPr lang="en" sz="3000" dirty="0" smtClean="0">
                <a:latin typeface="Gungsuh" panose="02030600000101010101" pitchFamily="18" charset="-127"/>
                <a:ea typeface="Gungsuh" panose="02030600000101010101" pitchFamily="18" charset="-127"/>
                <a:cs typeface="Andalus" panose="02020603050405020304" pitchFamily="18" charset="-78"/>
              </a:rPr>
              <a:t>Ellipses</a:t>
            </a:r>
            <a:endParaRPr lang="en" sz="3000" dirty="0">
              <a:latin typeface="Gungsuh" panose="02030600000101010101" pitchFamily="18" charset="-127"/>
              <a:ea typeface="Gungsuh" panose="02030600000101010101" pitchFamily="18" charset="-127"/>
              <a:cs typeface="Andalus" panose="02020603050405020304" pitchFamily="18" charset="-78"/>
            </a:endParaRPr>
          </a:p>
        </p:txBody>
      </p:sp>
      <p:sp>
        <p:nvSpPr>
          <p:cNvPr id="5" name="Shape 1670"/>
          <p:cNvSpPr txBox="1">
            <a:spLocks/>
          </p:cNvSpPr>
          <p:nvPr/>
        </p:nvSpPr>
        <p:spPr>
          <a:xfrm>
            <a:off x="866658" y="1366031"/>
            <a:ext cx="5429367" cy="347037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◇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￭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￮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571500" indent="-342900">
              <a:lnSpc>
                <a:spcPct val="150000"/>
              </a:lnSpc>
              <a:spcBef>
                <a:spcPts val="0"/>
              </a:spcBef>
            </a:pPr>
            <a:r>
              <a:rPr lang="es-PE" dirty="0" err="1" smtClean="0"/>
              <a:t>Centroid</a:t>
            </a:r>
            <a:r>
              <a:rPr lang="es-PE" dirty="0" smtClean="0"/>
              <a:t> of </a:t>
            </a:r>
            <a:r>
              <a:rPr lang="es-PE" dirty="0" err="1" smtClean="0"/>
              <a:t>ellipses</a:t>
            </a:r>
            <a:r>
              <a:rPr lang="es-PE" dirty="0" smtClean="0"/>
              <a:t> center</a:t>
            </a:r>
          </a:p>
          <a:p>
            <a:pPr marL="571500" indent="-342900">
              <a:lnSpc>
                <a:spcPct val="150000"/>
              </a:lnSpc>
              <a:spcBef>
                <a:spcPts val="0"/>
              </a:spcBef>
            </a:pPr>
            <a:r>
              <a:rPr lang="es-PE" dirty="0" smtClean="0"/>
              <a:t>Standard </a:t>
            </a:r>
            <a:r>
              <a:rPr lang="es-PE" dirty="0" err="1" smtClean="0"/>
              <a:t>deviation</a:t>
            </a:r>
            <a:r>
              <a:rPr lang="es-PE" dirty="0" smtClean="0"/>
              <a:t> of </a:t>
            </a:r>
            <a:r>
              <a:rPr lang="es-PE" dirty="0" err="1" smtClean="0"/>
              <a:t>distances</a:t>
            </a:r>
            <a:r>
              <a:rPr lang="es-PE" dirty="0" smtClean="0"/>
              <a:t> </a:t>
            </a:r>
            <a:endParaRPr lang="es-PE" dirty="0" smtClean="0"/>
          </a:p>
          <a:p>
            <a:pPr marL="571500" indent="-342900">
              <a:lnSpc>
                <a:spcPct val="150000"/>
              </a:lnSpc>
              <a:spcBef>
                <a:spcPts val="0"/>
              </a:spcBef>
            </a:pPr>
            <a:r>
              <a:rPr lang="es-PE" dirty="0" smtClean="0"/>
              <a:t>Radio = </a:t>
            </a:r>
            <a:r>
              <a:rPr lang="es-PE" dirty="0" err="1" smtClean="0"/>
              <a:t>Average-distance+SD</a:t>
            </a:r>
            <a:r>
              <a:rPr lang="es-PE" dirty="0" smtClean="0"/>
              <a:t>/1.3</a:t>
            </a:r>
            <a:endParaRPr lang="en" dirty="0" smtClean="0"/>
          </a:p>
          <a:p>
            <a:pPr marL="457200" indent="-228600">
              <a:lnSpc>
                <a:spcPct val="150000"/>
              </a:lnSpc>
              <a:spcBef>
                <a:spcPts val="0"/>
              </a:spcBef>
            </a:pPr>
            <a:endParaRPr lang="en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1302" y="2469968"/>
            <a:ext cx="4217280" cy="2366436"/>
          </a:xfrm>
          <a:prstGeom prst="rect">
            <a:avLst/>
          </a:prstGeom>
        </p:spPr>
      </p:pic>
      <p:sp>
        <p:nvSpPr>
          <p:cNvPr id="2" name="Elipse 1"/>
          <p:cNvSpPr/>
          <p:nvPr/>
        </p:nvSpPr>
        <p:spPr>
          <a:xfrm>
            <a:off x="6221659" y="3068253"/>
            <a:ext cx="154237" cy="154237"/>
          </a:xfrm>
          <a:prstGeom prst="ellipse">
            <a:avLst/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Conector recto 6"/>
          <p:cNvCxnSpPr/>
          <p:nvPr/>
        </p:nvCxnSpPr>
        <p:spPr>
          <a:xfrm>
            <a:off x="6287204" y="3147601"/>
            <a:ext cx="613050" cy="74889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lipse 7"/>
          <p:cNvSpPr/>
          <p:nvPr/>
        </p:nvSpPr>
        <p:spPr>
          <a:xfrm>
            <a:off x="5690293" y="2593917"/>
            <a:ext cx="1211463" cy="121146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855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6" name="Shape 1646"/>
          <p:cNvSpPr/>
          <p:nvPr/>
        </p:nvSpPr>
        <p:spPr>
          <a:xfrm>
            <a:off x="764398" y="480276"/>
            <a:ext cx="204520" cy="354334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" name="Shape 1554"/>
          <p:cNvSpPr txBox="1">
            <a:spLocks/>
          </p:cNvSpPr>
          <p:nvPr/>
        </p:nvSpPr>
        <p:spPr>
          <a:xfrm>
            <a:off x="1504099" y="659275"/>
            <a:ext cx="6714483" cy="645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100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en" sz="3000" dirty="0">
                <a:latin typeface="Gungsuh" panose="02030600000101010101" pitchFamily="18" charset="-127"/>
                <a:ea typeface="Gungsuh" panose="02030600000101010101" pitchFamily="18" charset="-127"/>
                <a:cs typeface="Andalus" panose="02020603050405020304" pitchFamily="18" charset="-78"/>
              </a:rPr>
              <a:t>Results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658" y="1459345"/>
            <a:ext cx="2284361" cy="1718575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053" y="1459345"/>
            <a:ext cx="2596574" cy="1451564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1870" y="3177920"/>
            <a:ext cx="2377283" cy="1787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944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" name="Shape 1669"/>
          <p:cNvSpPr txBox="1">
            <a:spLocks noGrp="1"/>
          </p:cNvSpPr>
          <p:nvPr>
            <p:ph type="ctrTitle" idx="4294967295"/>
          </p:nvPr>
        </p:nvSpPr>
        <p:spPr>
          <a:xfrm>
            <a:off x="3152775" y="1354750"/>
            <a:ext cx="4562099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0" dirty="0" smtClean="0"/>
              <a:t>Thanks!</a:t>
            </a:r>
            <a:endParaRPr lang="en" sz="8000" dirty="0"/>
          </a:p>
        </p:txBody>
      </p:sp>
      <p:grpSp>
        <p:nvGrpSpPr>
          <p:cNvPr id="1671" name="Shape 1671"/>
          <p:cNvGrpSpPr/>
          <p:nvPr/>
        </p:nvGrpSpPr>
        <p:grpSpPr>
          <a:xfrm flipH="1">
            <a:off x="905355" y="670081"/>
            <a:ext cx="2152304" cy="1864573"/>
            <a:chOff x="4088875" y="1431100"/>
            <a:chExt cx="3293000" cy="2852775"/>
          </a:xfrm>
        </p:grpSpPr>
        <p:sp>
          <p:nvSpPr>
            <p:cNvPr id="1672" name="Shape 1672"/>
            <p:cNvSpPr/>
            <p:nvPr/>
          </p:nvSpPr>
          <p:spPr>
            <a:xfrm>
              <a:off x="483147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3" name="Shape 1673"/>
            <p:cNvSpPr/>
            <p:nvPr/>
          </p:nvSpPr>
          <p:spPr>
            <a:xfrm>
              <a:off x="4697075" y="3907525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4" name="Shape 1674"/>
            <p:cNvSpPr/>
            <p:nvPr/>
          </p:nvSpPr>
          <p:spPr>
            <a:xfrm>
              <a:off x="4566025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5" name="Shape 1675"/>
            <p:cNvSpPr/>
            <p:nvPr/>
          </p:nvSpPr>
          <p:spPr>
            <a:xfrm>
              <a:off x="4434975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6" name="Shape 1676"/>
            <p:cNvSpPr/>
            <p:nvPr/>
          </p:nvSpPr>
          <p:spPr>
            <a:xfrm>
              <a:off x="4300575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7" name="Shape 1677"/>
            <p:cNvSpPr/>
            <p:nvPr/>
          </p:nvSpPr>
          <p:spPr>
            <a:xfrm>
              <a:off x="4169525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8" name="Shape 1678"/>
            <p:cNvSpPr/>
            <p:nvPr/>
          </p:nvSpPr>
          <p:spPr>
            <a:xfrm>
              <a:off x="4088875" y="2822200"/>
              <a:ext cx="1481875" cy="1461675"/>
            </a:xfrm>
            <a:custGeom>
              <a:avLst/>
              <a:gdLst/>
              <a:ahLst/>
              <a:cxnLst/>
              <a:rect l="0" t="0" r="0" b="0"/>
              <a:pathLst>
                <a:path w="59275" h="58467" extrusionOk="0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9" name="Shape 1679"/>
            <p:cNvSpPr/>
            <p:nvPr/>
          </p:nvSpPr>
          <p:spPr>
            <a:xfrm>
              <a:off x="4102325" y="2761700"/>
              <a:ext cx="1565875" cy="1522175"/>
            </a:xfrm>
            <a:custGeom>
              <a:avLst/>
              <a:gdLst/>
              <a:ahLst/>
              <a:cxnLst/>
              <a:rect l="0" t="0" r="0" b="0"/>
              <a:pathLst>
                <a:path w="62635" h="60887" extrusionOk="0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0" name="Shape 1680"/>
            <p:cNvSpPr/>
            <p:nvPr/>
          </p:nvSpPr>
          <p:spPr>
            <a:xfrm>
              <a:off x="4139275" y="2697875"/>
              <a:ext cx="1626375" cy="1586000"/>
            </a:xfrm>
            <a:custGeom>
              <a:avLst/>
              <a:gdLst/>
              <a:ahLst/>
              <a:cxnLst/>
              <a:rect l="0" t="0" r="0" b="0"/>
              <a:pathLst>
                <a:path w="65055" h="63440" extrusionOk="0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1" name="Shape 1681"/>
            <p:cNvSpPr/>
            <p:nvPr/>
          </p:nvSpPr>
          <p:spPr>
            <a:xfrm>
              <a:off x="4172900" y="2637375"/>
              <a:ext cx="1690175" cy="1646500"/>
            </a:xfrm>
            <a:custGeom>
              <a:avLst/>
              <a:gdLst/>
              <a:ahLst/>
              <a:cxnLst/>
              <a:rect l="0" t="0" r="0" b="0"/>
              <a:pathLst>
                <a:path w="67607" h="65860" extrusionOk="0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2" name="Shape 1682"/>
            <p:cNvSpPr/>
            <p:nvPr/>
          </p:nvSpPr>
          <p:spPr>
            <a:xfrm>
              <a:off x="4209850" y="2576900"/>
              <a:ext cx="1750675" cy="1706975"/>
            </a:xfrm>
            <a:custGeom>
              <a:avLst/>
              <a:gdLst/>
              <a:ahLst/>
              <a:cxnLst/>
              <a:rect l="0" t="0" r="0" b="0"/>
              <a:pathLst>
                <a:path w="70027" h="68279" extrusionOk="0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3" name="Shape 1683"/>
            <p:cNvSpPr/>
            <p:nvPr/>
          </p:nvSpPr>
          <p:spPr>
            <a:xfrm>
              <a:off x="4243450" y="2513050"/>
              <a:ext cx="1814525" cy="1770825"/>
            </a:xfrm>
            <a:custGeom>
              <a:avLst/>
              <a:gdLst/>
              <a:ahLst/>
              <a:cxnLst/>
              <a:rect l="0" t="0" r="0" b="0"/>
              <a:pathLst>
                <a:path w="72581" h="70833" extrusionOk="0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4" name="Shape 1684"/>
            <p:cNvSpPr/>
            <p:nvPr/>
          </p:nvSpPr>
          <p:spPr>
            <a:xfrm>
              <a:off x="4280425" y="2452575"/>
              <a:ext cx="1875000" cy="1831300"/>
            </a:xfrm>
            <a:custGeom>
              <a:avLst/>
              <a:gdLst/>
              <a:ahLst/>
              <a:cxnLst/>
              <a:rect l="0" t="0" r="0" b="0"/>
              <a:pathLst>
                <a:path w="75000" h="73252" extrusionOk="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5" name="Shape 1685"/>
            <p:cNvSpPr/>
            <p:nvPr/>
          </p:nvSpPr>
          <p:spPr>
            <a:xfrm>
              <a:off x="4314025" y="2392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6" name="Shape 1686"/>
            <p:cNvSpPr/>
            <p:nvPr/>
          </p:nvSpPr>
          <p:spPr>
            <a:xfrm>
              <a:off x="4350975" y="232825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7" name="Shape 1687"/>
            <p:cNvSpPr/>
            <p:nvPr/>
          </p:nvSpPr>
          <p:spPr>
            <a:xfrm>
              <a:off x="4384575" y="2267775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8" name="Shape 1688"/>
            <p:cNvSpPr/>
            <p:nvPr/>
          </p:nvSpPr>
          <p:spPr>
            <a:xfrm>
              <a:off x="4421550" y="2207275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9" name="Shape 1689"/>
            <p:cNvSpPr/>
            <p:nvPr/>
          </p:nvSpPr>
          <p:spPr>
            <a:xfrm>
              <a:off x="4458500" y="2146800"/>
              <a:ext cx="2130375" cy="2137075"/>
            </a:xfrm>
            <a:custGeom>
              <a:avLst/>
              <a:gdLst/>
              <a:ahLst/>
              <a:cxnLst/>
              <a:rect l="0" t="0" r="0" b="0"/>
              <a:pathLst>
                <a:path w="85215" h="85483" extrusionOk="0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0" name="Shape 1690"/>
            <p:cNvSpPr/>
            <p:nvPr/>
          </p:nvSpPr>
          <p:spPr>
            <a:xfrm>
              <a:off x="4492100" y="2082950"/>
              <a:ext cx="2133750" cy="2163975"/>
            </a:xfrm>
            <a:custGeom>
              <a:avLst/>
              <a:gdLst/>
              <a:ahLst/>
              <a:cxnLst/>
              <a:rect l="0" t="0" r="0" b="0"/>
              <a:pathLst>
                <a:path w="85350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1" name="Shape 1691"/>
            <p:cNvSpPr/>
            <p:nvPr/>
          </p:nvSpPr>
          <p:spPr>
            <a:xfrm>
              <a:off x="4529075" y="2022475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2" name="Shape 1692"/>
            <p:cNvSpPr/>
            <p:nvPr/>
          </p:nvSpPr>
          <p:spPr>
            <a:xfrm>
              <a:off x="4562675" y="1962000"/>
              <a:ext cx="2133725" cy="2160600"/>
            </a:xfrm>
            <a:custGeom>
              <a:avLst/>
              <a:gdLst/>
              <a:ahLst/>
              <a:cxnLst/>
              <a:rect l="0" t="0" r="0" b="0"/>
              <a:pathLst>
                <a:path w="85349" h="86424" extrusionOk="0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3" name="Shape 1693"/>
            <p:cNvSpPr/>
            <p:nvPr/>
          </p:nvSpPr>
          <p:spPr>
            <a:xfrm>
              <a:off x="4599625" y="1898150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4" name="Shape 1694"/>
            <p:cNvSpPr/>
            <p:nvPr/>
          </p:nvSpPr>
          <p:spPr>
            <a:xfrm>
              <a:off x="4633225" y="1837675"/>
              <a:ext cx="2133750" cy="2163950"/>
            </a:xfrm>
            <a:custGeom>
              <a:avLst/>
              <a:gdLst/>
              <a:ahLst/>
              <a:cxnLst/>
              <a:rect l="0" t="0" r="0" b="0"/>
              <a:pathLst>
                <a:path w="85350" h="86558" extrusionOk="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5" name="Shape 1695"/>
            <p:cNvSpPr/>
            <p:nvPr/>
          </p:nvSpPr>
          <p:spPr>
            <a:xfrm>
              <a:off x="4670200" y="1777175"/>
              <a:ext cx="2130375" cy="2160625"/>
            </a:xfrm>
            <a:custGeom>
              <a:avLst/>
              <a:gdLst/>
              <a:ahLst/>
              <a:cxnLst/>
              <a:rect l="0" t="0" r="0" b="0"/>
              <a:pathLst>
                <a:path w="85215" h="86425" extrusionOk="0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6" name="Shape 1696"/>
            <p:cNvSpPr/>
            <p:nvPr/>
          </p:nvSpPr>
          <p:spPr>
            <a:xfrm>
              <a:off x="4707150" y="1713350"/>
              <a:ext cx="2130375" cy="2163950"/>
            </a:xfrm>
            <a:custGeom>
              <a:avLst/>
              <a:gdLst/>
              <a:ahLst/>
              <a:cxnLst/>
              <a:rect l="0" t="0" r="0" b="0"/>
              <a:pathLst>
                <a:path w="85215" h="86558" extrusionOk="0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7" name="Shape 1697"/>
            <p:cNvSpPr/>
            <p:nvPr/>
          </p:nvSpPr>
          <p:spPr>
            <a:xfrm>
              <a:off x="4740750" y="16528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8" name="Shape 1698"/>
            <p:cNvSpPr/>
            <p:nvPr/>
          </p:nvSpPr>
          <p:spPr>
            <a:xfrm>
              <a:off x="4777725" y="1592375"/>
              <a:ext cx="2130375" cy="2160600"/>
            </a:xfrm>
            <a:custGeom>
              <a:avLst/>
              <a:gdLst/>
              <a:ahLst/>
              <a:cxnLst/>
              <a:rect l="0" t="0" r="0" b="0"/>
              <a:pathLst>
                <a:path w="85215" h="86424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9" name="Shape 1699"/>
            <p:cNvSpPr/>
            <p:nvPr/>
          </p:nvSpPr>
          <p:spPr>
            <a:xfrm>
              <a:off x="4811325" y="1531900"/>
              <a:ext cx="2133750" cy="2160600"/>
            </a:xfrm>
            <a:custGeom>
              <a:avLst/>
              <a:gdLst/>
              <a:ahLst/>
              <a:cxnLst/>
              <a:rect l="0" t="0" r="0" b="0"/>
              <a:pathLst>
                <a:path w="85350" h="86424" extrusionOk="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0" name="Shape 1700"/>
            <p:cNvSpPr/>
            <p:nvPr/>
          </p:nvSpPr>
          <p:spPr>
            <a:xfrm>
              <a:off x="4848275" y="14680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1" name="Shape 1701"/>
            <p:cNvSpPr/>
            <p:nvPr/>
          </p:nvSpPr>
          <p:spPr>
            <a:xfrm>
              <a:off x="4881875" y="1431100"/>
              <a:ext cx="2133750" cy="2140425"/>
            </a:xfrm>
            <a:custGeom>
              <a:avLst/>
              <a:gdLst/>
              <a:ahLst/>
              <a:cxnLst/>
              <a:rect l="0" t="0" r="0" b="0"/>
              <a:pathLst>
                <a:path w="85350" h="85617" extrusionOk="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2" name="Shape 1702"/>
            <p:cNvSpPr/>
            <p:nvPr/>
          </p:nvSpPr>
          <p:spPr>
            <a:xfrm>
              <a:off x="4928925" y="1431100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3" name="Shape 1703"/>
            <p:cNvSpPr/>
            <p:nvPr/>
          </p:nvSpPr>
          <p:spPr>
            <a:xfrm>
              <a:off x="5026375" y="1431100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4" name="Shape 1704"/>
            <p:cNvSpPr/>
            <p:nvPr/>
          </p:nvSpPr>
          <p:spPr>
            <a:xfrm>
              <a:off x="5123825" y="143110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5" name="Shape 1705"/>
            <p:cNvSpPr/>
            <p:nvPr/>
          </p:nvSpPr>
          <p:spPr>
            <a:xfrm>
              <a:off x="5221275" y="1431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6" name="Shape 1706"/>
            <p:cNvSpPr/>
            <p:nvPr/>
          </p:nvSpPr>
          <p:spPr>
            <a:xfrm>
              <a:off x="5318700" y="1431100"/>
              <a:ext cx="1875025" cy="1831300"/>
            </a:xfrm>
            <a:custGeom>
              <a:avLst/>
              <a:gdLst/>
              <a:ahLst/>
              <a:cxnLst/>
              <a:rect l="0" t="0" r="0" b="0"/>
              <a:pathLst>
                <a:path w="75001" h="73252" extrusionOk="0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7" name="Shape 1707"/>
            <p:cNvSpPr/>
            <p:nvPr/>
          </p:nvSpPr>
          <p:spPr>
            <a:xfrm>
              <a:off x="5416150" y="1431100"/>
              <a:ext cx="1811175" cy="1770825"/>
            </a:xfrm>
            <a:custGeom>
              <a:avLst/>
              <a:gdLst/>
              <a:ahLst/>
              <a:cxnLst/>
              <a:rect l="0" t="0" r="0" b="0"/>
              <a:pathLst>
                <a:path w="72447" h="70833" extrusionOk="0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8" name="Shape 1708"/>
            <p:cNvSpPr/>
            <p:nvPr/>
          </p:nvSpPr>
          <p:spPr>
            <a:xfrm>
              <a:off x="5510250" y="1431100"/>
              <a:ext cx="1754025" cy="1706975"/>
            </a:xfrm>
            <a:custGeom>
              <a:avLst/>
              <a:gdLst/>
              <a:ahLst/>
              <a:cxnLst/>
              <a:rect l="0" t="0" r="0" b="0"/>
              <a:pathLst>
                <a:path w="70161" h="68279" extrusionOk="0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9" name="Shape 1709"/>
            <p:cNvSpPr/>
            <p:nvPr/>
          </p:nvSpPr>
          <p:spPr>
            <a:xfrm>
              <a:off x="5607675" y="1431100"/>
              <a:ext cx="1690200" cy="1646500"/>
            </a:xfrm>
            <a:custGeom>
              <a:avLst/>
              <a:gdLst/>
              <a:ahLst/>
              <a:cxnLst/>
              <a:rect l="0" t="0" r="0" b="0"/>
              <a:pathLst>
                <a:path w="67608" h="65860" extrusionOk="0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0" name="Shape 1710"/>
            <p:cNvSpPr/>
            <p:nvPr/>
          </p:nvSpPr>
          <p:spPr>
            <a:xfrm>
              <a:off x="5705125" y="1431100"/>
              <a:ext cx="1629725" cy="1586000"/>
            </a:xfrm>
            <a:custGeom>
              <a:avLst/>
              <a:gdLst/>
              <a:ahLst/>
              <a:cxnLst/>
              <a:rect l="0" t="0" r="0" b="0"/>
              <a:pathLst>
                <a:path w="65189" h="63440" extrusionOk="0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1" name="Shape 1711"/>
            <p:cNvSpPr/>
            <p:nvPr/>
          </p:nvSpPr>
          <p:spPr>
            <a:xfrm>
              <a:off x="5802575" y="1431100"/>
              <a:ext cx="1565875" cy="1525525"/>
            </a:xfrm>
            <a:custGeom>
              <a:avLst/>
              <a:gdLst/>
              <a:ahLst/>
              <a:cxnLst/>
              <a:rect l="0" t="0" r="0" b="0"/>
              <a:pathLst>
                <a:path w="62635" h="61021" extrusionOk="0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2" name="Shape 1712"/>
            <p:cNvSpPr/>
            <p:nvPr/>
          </p:nvSpPr>
          <p:spPr>
            <a:xfrm>
              <a:off x="5900025" y="1431100"/>
              <a:ext cx="1481850" cy="1461675"/>
            </a:xfrm>
            <a:custGeom>
              <a:avLst/>
              <a:gdLst/>
              <a:ahLst/>
              <a:cxnLst/>
              <a:rect l="0" t="0" r="0" b="0"/>
              <a:pathLst>
                <a:path w="59274" h="58467" extrusionOk="0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3" name="Shape 1713"/>
            <p:cNvSpPr/>
            <p:nvPr/>
          </p:nvSpPr>
          <p:spPr>
            <a:xfrm>
              <a:off x="5997475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4" name="Shape 1714"/>
            <p:cNvSpPr/>
            <p:nvPr/>
          </p:nvSpPr>
          <p:spPr>
            <a:xfrm>
              <a:off x="6094900" y="1431100"/>
              <a:ext cx="1075300" cy="1065175"/>
            </a:xfrm>
            <a:custGeom>
              <a:avLst/>
              <a:gdLst/>
              <a:ahLst/>
              <a:cxnLst/>
              <a:rect l="0" t="0" r="0" b="0"/>
              <a:pathLst>
                <a:path w="43012" h="42607" extrusionOk="0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5" name="Shape 1715"/>
            <p:cNvSpPr/>
            <p:nvPr/>
          </p:nvSpPr>
          <p:spPr>
            <a:xfrm>
              <a:off x="6189000" y="1431100"/>
              <a:ext cx="850150" cy="836700"/>
            </a:xfrm>
            <a:custGeom>
              <a:avLst/>
              <a:gdLst/>
              <a:ahLst/>
              <a:cxnLst/>
              <a:rect l="0" t="0" r="0" b="0"/>
              <a:pathLst>
                <a:path w="34006" h="33468" extrusionOk="0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6" name="Shape 1716"/>
            <p:cNvSpPr/>
            <p:nvPr/>
          </p:nvSpPr>
          <p:spPr>
            <a:xfrm>
              <a:off x="6286450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7" name="Shape 1717"/>
            <p:cNvSpPr/>
            <p:nvPr/>
          </p:nvSpPr>
          <p:spPr>
            <a:xfrm>
              <a:off x="6383900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8" name="Shape 1718"/>
            <p:cNvSpPr/>
            <p:nvPr/>
          </p:nvSpPr>
          <p:spPr>
            <a:xfrm>
              <a:off x="6481325" y="1431100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719" name="Shape 1719"/>
          <p:cNvSpPr/>
          <p:nvPr/>
        </p:nvSpPr>
        <p:spPr>
          <a:xfrm>
            <a:off x="1591718" y="1212579"/>
            <a:ext cx="779560" cy="779560"/>
          </a:xfrm>
          <a:custGeom>
            <a:avLst/>
            <a:gdLst/>
            <a:ahLst/>
            <a:cxnLst/>
            <a:rect l="0" t="0" r="0" b="0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" name="Shape 1670"/>
          <p:cNvSpPr txBox="1">
            <a:spLocks/>
          </p:cNvSpPr>
          <p:nvPr/>
        </p:nvSpPr>
        <p:spPr>
          <a:xfrm>
            <a:off x="3220863" y="2229390"/>
            <a:ext cx="4562099" cy="246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◇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￭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￮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>
              <a:spcBef>
                <a:spcPts val="0"/>
              </a:spcBef>
              <a:buFont typeface="Muli"/>
              <a:buNone/>
            </a:pPr>
            <a:r>
              <a:rPr lang="x-none" sz="3600" b="1" dirty="0" err="1" smtClean="0"/>
              <a:t>Question</a:t>
            </a:r>
            <a:r>
              <a:rPr lang="en" sz="3600" b="1" dirty="0" smtClean="0"/>
              <a:t>s?</a:t>
            </a:r>
          </a:p>
          <a:p>
            <a:pPr marL="457200" indent="-228600">
              <a:spcBef>
                <a:spcPts val="0"/>
              </a:spcBef>
            </a:pPr>
            <a:r>
              <a:rPr lang="es-PE" dirty="0" smtClean="0"/>
              <a:t>Franci Suni </a:t>
            </a:r>
            <a:r>
              <a:rPr lang="es-PE" dirty="0" err="1" smtClean="0"/>
              <a:t>Lopez</a:t>
            </a:r>
            <a:endParaRPr lang="es-PE" dirty="0" smtClean="0"/>
          </a:p>
          <a:p>
            <a:pPr marL="228600">
              <a:spcBef>
                <a:spcPts val="0"/>
              </a:spcBef>
              <a:buFont typeface="Muli"/>
              <a:buNone/>
            </a:pPr>
            <a:r>
              <a:rPr lang="es-PE" sz="1200" dirty="0" smtClean="0"/>
              <a:t>	f</a:t>
            </a:r>
            <a:r>
              <a:rPr lang="x-none" sz="1200" dirty="0" err="1" smtClean="0"/>
              <a:t>ranci</a:t>
            </a:r>
            <a:r>
              <a:rPr lang="x-none" sz="1200" dirty="0" smtClean="0"/>
              <a:t>.</a:t>
            </a:r>
            <a:r>
              <a:rPr lang="es-PE" sz="1200" dirty="0" err="1" smtClean="0"/>
              <a:t>suni</a:t>
            </a:r>
            <a:r>
              <a:rPr lang="en" sz="1200" dirty="0" smtClean="0"/>
              <a:t>@</a:t>
            </a:r>
            <a:r>
              <a:rPr lang="x-none" sz="1200" dirty="0" smtClean="0"/>
              <a:t>ucsp.edu.pe</a:t>
            </a:r>
            <a:endParaRPr lang="en" sz="1200" dirty="0" smtClean="0"/>
          </a:p>
          <a:p>
            <a:pPr marL="457200" indent="-228600">
              <a:spcBef>
                <a:spcPts val="0"/>
              </a:spcBef>
            </a:pPr>
            <a:endParaRPr lang="es-PE" dirty="0" smtClean="0"/>
          </a:p>
          <a:p>
            <a:pPr marL="457200" indent="-228600">
              <a:spcBef>
                <a:spcPts val="0"/>
              </a:spcBef>
            </a:pPr>
            <a:endParaRPr lang="es-PE" dirty="0" smtClean="0"/>
          </a:p>
          <a:p>
            <a:pPr marL="457200" lvl="3" indent="-228600">
              <a:spcBef>
                <a:spcPts val="0"/>
              </a:spcBef>
            </a:pPr>
            <a:endParaRPr lang="en" dirty="0" smtClean="0"/>
          </a:p>
          <a:p>
            <a:pPr marL="457200" indent="-228600">
              <a:spcBef>
                <a:spcPts val="0"/>
              </a:spcBef>
            </a:pPr>
            <a:endParaRPr lang="e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mogen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5783</TotalTime>
  <Words>137</Words>
  <Application>Microsoft Office PowerPoint</Application>
  <PresentationFormat>Presentación en pantalla (16:9)</PresentationFormat>
  <Paragraphs>41</Paragraphs>
  <Slides>9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6" baseType="lpstr">
      <vt:lpstr>Gungsuh</vt:lpstr>
      <vt:lpstr>Muli</vt:lpstr>
      <vt:lpstr>Andalus</vt:lpstr>
      <vt:lpstr>Aparajita</vt:lpstr>
      <vt:lpstr>Nixie One</vt:lpstr>
      <vt:lpstr>Arial</vt:lpstr>
      <vt:lpstr>Imogen template</vt:lpstr>
      <vt:lpstr>Detection and identification of a path for camera calibration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Thanks!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 Care Reminder</dc:title>
  <dc:creator>Franci</dc:creator>
  <cp:lastModifiedBy>PC11</cp:lastModifiedBy>
  <cp:revision>155</cp:revision>
  <dcterms:modified xsi:type="dcterms:W3CDTF">2018-02-15T13:36:19Z</dcterms:modified>
</cp:coreProperties>
</file>