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88163" cy="100187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D5DE-9A0E-4783-AB70-019038A84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EE7F38-E290-4CCF-B9B0-C7DDA53F8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67C53-2AE1-4092-82EF-85B40E0E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317F-E634-407A-8037-4D0900113618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94062-E586-464A-9184-45BF03C1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13E6D9-88A7-4CD5-921C-C72A3758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4EE9-8B92-43A6-88BC-983AF4302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1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AE125-AF12-4997-9DA2-834C1D66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B2F01A-2E29-4447-A408-2CC6B0DB1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F3C432-4DEB-49EF-9C53-0FB05C56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317F-E634-407A-8037-4D0900113618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90A299-325F-46FB-8397-E1C92914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1282B7-16A6-45F4-91C0-AE107B12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4EE9-8B92-43A6-88BC-983AF4302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4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A1FCB4-0454-49B5-8266-D07A87FD6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66B162-3733-429E-A7F6-BC59D2A10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B31B20-AF8D-4E12-841B-4CFEAC84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317F-E634-407A-8037-4D0900113618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2D321E-8C63-4344-98E6-85288D9A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0E9CA-77AD-4EEB-B5C1-42BFB056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4EE9-8B92-43A6-88BC-983AF4302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21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E2C445-8B7D-469C-B57E-886B5453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92B7D8-503B-4DA0-946C-F604BBE5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77404-EA08-4157-849F-C3EC8149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317F-E634-407A-8037-4D0900113618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1DC45F-DF1C-4381-8350-A2C682F2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9B6ED5-B574-4DE1-B2F5-A3FEF6DD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4EE9-8B92-43A6-88BC-983AF4302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17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B3000-3B4E-4244-A8DC-D60CBDCC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03D068-FD13-4693-89C2-FCC185A82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403AB-C373-4E3A-BC31-334B05B8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317F-E634-407A-8037-4D0900113618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C43782-7F65-424C-8B6F-7778571B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3EA736-07FD-4370-85E6-35B7BAAE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4EE9-8B92-43A6-88BC-983AF4302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5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D6F13-20D8-4E39-B588-B0CE5CDB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337E0-B2D8-4B4A-98C4-6E2E1B844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96F9AC-BE69-4682-8F3C-FCA487B36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1019D7-3519-4580-90E7-CBCDF689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317F-E634-407A-8037-4D0900113618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14F351-A2DF-435A-875C-A668E091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C1F954-290B-4AF7-B74B-E8E8E3DE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4EE9-8B92-43A6-88BC-983AF4302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4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C0D6A-9F32-4BF7-8E2A-9E15C39D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04A80B-F77E-4DDB-89D1-6DCCF0C28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85F905-9E58-4838-94E9-E321D096F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6328D0-9C27-4104-99AE-94FE0C660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472695-D9B2-4156-B749-89B5EB09A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F622B2-6D70-4594-BE11-571C9973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317F-E634-407A-8037-4D0900113618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2E1C41-BFBC-454C-A000-17697FF8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62474C-2146-45A8-802D-545F56F7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4EE9-8B92-43A6-88BC-983AF4302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82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7739A-3C15-430C-8F41-F34273A6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318049-2A2B-4E86-B57B-0FBBD487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317F-E634-407A-8037-4D0900113618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B44BC7-DBE5-46C4-A04F-A7A16535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C5586C-0B93-4893-98F7-26ED8A98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4EE9-8B92-43A6-88BC-983AF4302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23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725480-4F45-4858-84F2-3232C915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317F-E634-407A-8037-4D0900113618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D67259-348B-43DF-9454-097960AD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CCAC56-82F8-4BE2-9D05-836AEA6B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4EE9-8B92-43A6-88BC-983AF4302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95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FFFD1-B136-48B1-85EB-E5F38A2C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5CDA9-CA68-452D-84E3-EF293254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91D380-61C4-473B-8C18-53B71E292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AF87FC-DD33-4DCC-8294-CD569F82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317F-E634-407A-8037-4D0900113618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B5ADA3-2FE9-42E9-A7A2-1A081212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F93B2F-FE08-449C-8397-45AB4C54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4EE9-8B92-43A6-88BC-983AF4302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40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52186-56CC-4F37-9CAF-CDDB8617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356738-AE0C-43D0-8605-5A1DE9271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6ACF37-23D6-4DBC-A6F0-C15D79A43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A46D6B-C6A8-4F16-84B9-88C78C60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317F-E634-407A-8037-4D0900113618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3EB79D-002A-47AA-9947-50097FE1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2044F8-D9FE-431F-917B-EC2F206F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4EE9-8B92-43A6-88BC-983AF4302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00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14AD8B-B588-4973-BF68-98B46D9D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0C37DC-481F-40A7-B21B-11044C963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9E5370-D94A-4149-8D2A-79B0BC45F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0317F-E634-407A-8037-4D0900113618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8E7985-3555-46FD-89AD-8FEBBDD23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DC2686-8B86-4E31-831D-B108ECCE8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A4EE9-8B92-43A6-88BC-983AF4302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78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EC0C32-73C4-457C-ABEA-B4EF6429EE1C}"/>
              </a:ext>
            </a:extLst>
          </p:cNvPr>
          <p:cNvSpPr/>
          <p:nvPr/>
        </p:nvSpPr>
        <p:spPr>
          <a:xfrm>
            <a:off x="663465" y="667347"/>
            <a:ext cx="2941583" cy="3832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84B312-7C37-48DA-9240-2188FBD0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55" y="1022047"/>
            <a:ext cx="1913602" cy="2375506"/>
          </a:xfrm>
          <a:prstGeom prst="rect">
            <a:avLst/>
          </a:prstGeom>
        </p:spPr>
      </p:pic>
      <p:pic>
        <p:nvPicPr>
          <p:cNvPr id="1028" name="Picture 4" descr="Key, Old, Skeleton, Lock, Metal, Door">
            <a:extLst>
              <a:ext uri="{FF2B5EF4-FFF2-40B4-BE49-F238E27FC236}">
                <a16:creationId xmlns:a16="http://schemas.microsoft.com/office/drawing/2014/main" id="{7F2BE1DA-FBAC-459C-8BCF-3B8FD957F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78" y="3375702"/>
            <a:ext cx="2248756" cy="112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CC2BB9-726B-4050-802F-C215AEC04DF7}"/>
              </a:ext>
            </a:extLst>
          </p:cNvPr>
          <p:cNvSpPr/>
          <p:nvPr/>
        </p:nvSpPr>
        <p:spPr>
          <a:xfrm>
            <a:off x="4625208" y="667347"/>
            <a:ext cx="2941583" cy="3832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B2F0428-A860-490D-9489-970F4AB05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999" y="1022047"/>
            <a:ext cx="1896000" cy="2353655"/>
          </a:xfrm>
          <a:prstGeom prst="rect">
            <a:avLst/>
          </a:prstGeom>
        </p:spPr>
      </p:pic>
      <p:pic>
        <p:nvPicPr>
          <p:cNvPr id="1032" name="Picture 8" descr="Bridge icons | Noun Project">
            <a:extLst>
              <a:ext uri="{FF2B5EF4-FFF2-40B4-BE49-F238E27FC236}">
                <a16:creationId xmlns:a16="http://schemas.microsoft.com/office/drawing/2014/main" id="{F8179F3E-5534-4CB1-B2A3-10C111B9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36" y="3482299"/>
            <a:ext cx="1755526" cy="90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08ED5DA-DE59-42FA-9BF0-AF4F55692DE2}"/>
              </a:ext>
            </a:extLst>
          </p:cNvPr>
          <p:cNvSpPr/>
          <p:nvPr/>
        </p:nvSpPr>
        <p:spPr>
          <a:xfrm>
            <a:off x="8586952" y="667347"/>
            <a:ext cx="2941583" cy="3832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D2FE634-8D52-4AC8-AF15-51B4DA21D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5265" y="1022047"/>
            <a:ext cx="1889280" cy="2345313"/>
          </a:xfrm>
          <a:prstGeom prst="rect">
            <a:avLst/>
          </a:prstGeom>
        </p:spPr>
      </p:pic>
      <p:pic>
        <p:nvPicPr>
          <p:cNvPr id="1034" name="Picture 10" descr="Png File Svg - Pickaxe Icon Png - 980x982 PNG Download - PNGkit">
            <a:extLst>
              <a:ext uri="{FF2B5EF4-FFF2-40B4-BE49-F238E27FC236}">
                <a16:creationId xmlns:a16="http://schemas.microsoft.com/office/drawing/2014/main" id="{BD795581-5CF8-4D48-A6E0-681399867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088" y="3367360"/>
            <a:ext cx="973310" cy="102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E2F3F60-F23C-4B30-90E7-54C86B5BD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73" y="111758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008FF1C-337D-4D51-92EB-046500B8A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73" y="111793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4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EC0C32-73C4-457C-ABEA-B4EF6429EE1C}"/>
              </a:ext>
            </a:extLst>
          </p:cNvPr>
          <p:cNvSpPr/>
          <p:nvPr/>
        </p:nvSpPr>
        <p:spPr>
          <a:xfrm>
            <a:off x="663465" y="667347"/>
            <a:ext cx="2941583" cy="3832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84B312-7C37-48DA-9240-2188FBD0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55" y="1022047"/>
            <a:ext cx="1913602" cy="23755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CC2BB9-726B-4050-802F-C215AEC04DF7}"/>
              </a:ext>
            </a:extLst>
          </p:cNvPr>
          <p:cNvSpPr/>
          <p:nvPr/>
        </p:nvSpPr>
        <p:spPr>
          <a:xfrm>
            <a:off x="4625208" y="667347"/>
            <a:ext cx="2941583" cy="3832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B2F0428-A860-490D-9489-970F4AB05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99" y="1022047"/>
            <a:ext cx="1896000" cy="23536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08ED5DA-DE59-42FA-9BF0-AF4F55692DE2}"/>
              </a:ext>
            </a:extLst>
          </p:cNvPr>
          <p:cNvSpPr/>
          <p:nvPr/>
        </p:nvSpPr>
        <p:spPr>
          <a:xfrm>
            <a:off x="8586952" y="667347"/>
            <a:ext cx="2941583" cy="3832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D2FE634-8D52-4AC8-AF15-51B4DA21D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265" y="1022047"/>
            <a:ext cx="1889280" cy="234531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BCA133A-E28F-4E48-A19B-7750192E7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06" y="1121054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00070C3-26B7-45EA-82E9-4D481700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06" y="3517260"/>
            <a:ext cx="1758950" cy="86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attery Charging Icon - Charging Battery Icon Clipart - Full Size Clipart  (#1652158) - PinClipart">
            <a:extLst>
              <a:ext uri="{FF2B5EF4-FFF2-40B4-BE49-F238E27FC236}">
                <a16:creationId xmlns:a16="http://schemas.microsoft.com/office/drawing/2014/main" id="{379288D0-4FF6-4710-9C97-97DEC9D19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760" y="3577023"/>
            <a:ext cx="1442720" cy="72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8E59E05-EB4F-4F72-BD92-6A53F4496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06" y="1121757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776F2FD-9105-41E9-8FFB-4E58AC11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1110894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398BAB12-81CE-434A-847A-F4CB673B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11" y="112035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89CDCE78-3849-45BB-9AD7-64A508FA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9" b="2382"/>
          <a:stretch/>
        </p:blipFill>
        <p:spPr bwMode="auto">
          <a:xfrm>
            <a:off x="9213780" y="1120351"/>
            <a:ext cx="1670120" cy="167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ard Pass Icons - Download Free Vector Icons | Noun Project">
            <a:extLst>
              <a:ext uri="{FF2B5EF4-FFF2-40B4-BE49-F238E27FC236}">
                <a16:creationId xmlns:a16="http://schemas.microsoft.com/office/drawing/2014/main" id="{3FFC1EB0-EACA-4A90-9EEF-F17C9285D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1" b="18001"/>
          <a:stretch/>
        </p:blipFill>
        <p:spPr bwMode="auto">
          <a:xfrm>
            <a:off x="9326880" y="3517260"/>
            <a:ext cx="1442720" cy="89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96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EC0C32-73C4-457C-ABEA-B4EF6429EE1C}"/>
              </a:ext>
            </a:extLst>
          </p:cNvPr>
          <p:cNvSpPr/>
          <p:nvPr/>
        </p:nvSpPr>
        <p:spPr>
          <a:xfrm>
            <a:off x="663465" y="667347"/>
            <a:ext cx="2941583" cy="3832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84B312-7C37-48DA-9240-2188FBD0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55" y="1022047"/>
            <a:ext cx="1913602" cy="2375506"/>
          </a:xfrm>
          <a:prstGeom prst="rect">
            <a:avLst/>
          </a:prstGeom>
        </p:spPr>
      </p:pic>
      <p:pic>
        <p:nvPicPr>
          <p:cNvPr id="1028" name="Picture 4" descr="Key, Old, Skeleton, Lock, Metal, Door">
            <a:extLst>
              <a:ext uri="{FF2B5EF4-FFF2-40B4-BE49-F238E27FC236}">
                <a16:creationId xmlns:a16="http://schemas.microsoft.com/office/drawing/2014/main" id="{7F2BE1DA-FBAC-459C-8BCF-3B8FD957F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78" y="3375702"/>
            <a:ext cx="2248756" cy="112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CC2BB9-726B-4050-802F-C215AEC04DF7}"/>
              </a:ext>
            </a:extLst>
          </p:cNvPr>
          <p:cNvSpPr/>
          <p:nvPr/>
        </p:nvSpPr>
        <p:spPr>
          <a:xfrm>
            <a:off x="4625208" y="667347"/>
            <a:ext cx="2941583" cy="3832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B2F0428-A860-490D-9489-970F4AB05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999" y="1022047"/>
            <a:ext cx="1896000" cy="23536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08ED5DA-DE59-42FA-9BF0-AF4F55692DE2}"/>
              </a:ext>
            </a:extLst>
          </p:cNvPr>
          <p:cNvSpPr/>
          <p:nvPr/>
        </p:nvSpPr>
        <p:spPr>
          <a:xfrm>
            <a:off x="8586952" y="667347"/>
            <a:ext cx="2941583" cy="3832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D2FE634-8D52-4AC8-AF15-51B4DA21D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5265" y="1022047"/>
            <a:ext cx="1889280" cy="23453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C2BD15C-94AF-4C9F-94A6-1142EAF65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06" y="111855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293E1C51-A8F7-4D61-AA6C-4B66446E1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9" y="111855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Key, Old, Skeleton, Lock, Metal, Door">
            <a:extLst>
              <a:ext uri="{FF2B5EF4-FFF2-40B4-BE49-F238E27FC236}">
                <a16:creationId xmlns:a16="http://schemas.microsoft.com/office/drawing/2014/main" id="{01687D21-91BE-435F-BCEF-11B6D82B0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622" y="3367360"/>
            <a:ext cx="2248756" cy="112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, Old, Skeleton, Lock, Metal, Door">
            <a:extLst>
              <a:ext uri="{FF2B5EF4-FFF2-40B4-BE49-F238E27FC236}">
                <a16:creationId xmlns:a16="http://schemas.microsoft.com/office/drawing/2014/main" id="{DA3BF74D-FCB6-48B1-877A-DE722E803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65" y="3367360"/>
            <a:ext cx="2248756" cy="112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444AC38-5076-4D94-885D-DFA29D271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780" y="111855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106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Bideaux</dc:creator>
  <cp:lastModifiedBy>Baptiste Bideaux</cp:lastModifiedBy>
  <cp:revision>6</cp:revision>
  <cp:lastPrinted>2020-10-21T10:18:27Z</cp:lastPrinted>
  <dcterms:created xsi:type="dcterms:W3CDTF">2020-10-21T08:09:59Z</dcterms:created>
  <dcterms:modified xsi:type="dcterms:W3CDTF">2020-10-21T12:22:15Z</dcterms:modified>
</cp:coreProperties>
</file>