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00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C62B8-51F1-4123-B665-76BD7AD2E804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D292E-A6B6-4CCC-8045-0B72D9D2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97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95E52-C446-4B78-9149-BAD283A2A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32E890-57F5-480A-8745-DE7FFA2B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FF267E-F69B-42C6-92A2-CC315A9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45306-753A-440D-97C6-361D284A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45CCD9-EBF6-4D69-AB30-34DE7D70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1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1A3CA-A19F-4FA6-AFB7-7ADD24C9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B62FA-D708-4937-8559-96FAA2BC1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2DA9F-59DA-4B41-A756-9EEBF205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0FAC35-4C17-4B67-B93D-0326FC40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486BD-8EDE-4EE9-86BA-B6664BF2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8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573758-2398-44A9-B521-557A62DD2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79FD7D-5AC8-446E-B002-DEB7BE4D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1CAE1-F471-40D7-89EB-D4228161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FE745-6360-4D4A-9419-3A1F5E33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C2194-542C-4DC1-89E2-210B46FB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3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856ED-46B7-4532-9005-639A5221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04A7F-8E3D-4D59-8748-558174C2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D8C02-32A4-43C3-980B-641D65AC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5647C9-F6A7-471D-B895-318F286A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B30C08-5447-4834-9492-7F18BBCB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45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8B4F0-7958-4DA6-9020-1E178C4A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1C2545-39A1-4A6E-96E6-97671970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27A0B-E23F-4164-9AAA-09F6263A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FDC86A-E066-4076-8512-3E16CCDA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0BAF1-3845-4857-BC81-D5AC3B1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99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F7A16-0A9F-4C26-98C7-F9EB8AC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5F0B0-C25C-476D-8213-2B7F25113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CA8D52-B1EB-4A36-8157-FA194AF3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FAD9A-6AA8-4C28-A5AE-4617818C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E7058A-2176-4B72-AEF2-2B32734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3DA194-4E45-4927-B7F4-0C79D48D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0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B3BC7-3C12-49A3-8FF0-187E6F59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DBEDA-A9FB-472B-BDC1-1546EC84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CF9A41-B144-48C1-81EA-1F7A2541B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FB2E14-F9B2-4CC8-B516-DA740A045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4ADCEE-0091-4DBD-A7D5-F1474CF62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F02B93-C5DF-485A-A88B-6C32002F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21A9E6-E94B-4ADD-B6CB-2A3CEF2A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06C0EF-E78E-4699-A4F0-A24DF51A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DF4B9-7C46-48C0-AA76-10C8AB37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10C9DE-319A-4F9D-BCEF-83916259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0B7564-9348-4C45-8925-691E320B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D69F31-C2CF-481A-BA87-A3153A00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66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7DE00C-D86C-44E2-A4E6-B0D7008A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CAE0D2-4AE5-41C4-8FA0-DE19C804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F29E80-0B4A-4F1E-BD95-33B9F6DE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6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509F7-5818-425F-A394-D9D1E10C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8B34A-0E30-47F7-8DEE-43B633C8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D18E37-5C2E-4810-BCEE-E1D12F959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3BBECC-F6BB-402B-9954-421565E6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7048D-8DD2-48EB-9866-DBA9D0AC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6F0025-6558-40BB-8009-4EF5736E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50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38EC8-31DA-4D45-9213-DE048BB9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D0A338-2B79-4149-9240-06807A784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C5206E-2107-4512-9434-F90B4823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C1197-567C-4009-ABD0-E8CECCE1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04CC3B-1BAC-49F9-8550-3BFC4E53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5254F-20D8-4D07-95FB-A1E11509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3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5797E5-9D62-49DE-99ED-D59EA848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1AA5F4-BF29-4A66-98B0-1520B194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535B6-A642-4380-A262-B30394482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BDC7-451D-4013-82D2-385B1907C64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B2C8B-EC68-4AE4-95B3-4569DC21B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F7F77-612F-4D13-848D-F531F35E1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7477-C326-4DF2-9EF6-963834164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34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000B13-23B5-4FED-853C-96FEA552206B}"/>
              </a:ext>
            </a:extLst>
          </p:cNvPr>
          <p:cNvSpPr/>
          <p:nvPr/>
        </p:nvSpPr>
        <p:spPr>
          <a:xfrm>
            <a:off x="4549969" y="500360"/>
            <a:ext cx="30920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8800" b="1" dirty="0">
                <a:ln/>
                <a:solidFill>
                  <a:schemeClr val="accent4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Franklin Gothic Heavy" panose="020B0903020102020204" pitchFamily="34" charset="0"/>
                <a:cs typeface="Biome" panose="020B0502040204020203" pitchFamily="34" charset="0"/>
              </a:rPr>
              <a:t>BAOX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7CCEF-1F0C-43B3-817F-06F4F663A6A5}"/>
              </a:ext>
            </a:extLst>
          </p:cNvPr>
          <p:cNvSpPr/>
          <p:nvPr/>
        </p:nvSpPr>
        <p:spPr>
          <a:xfrm>
            <a:off x="1885950" y="2169000"/>
            <a:ext cx="2520000" cy="25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7C2C5-41B6-4580-8F64-48617F9C9CD3}"/>
              </a:ext>
            </a:extLst>
          </p:cNvPr>
          <p:cNvSpPr/>
          <p:nvPr/>
        </p:nvSpPr>
        <p:spPr>
          <a:xfrm>
            <a:off x="1885950" y="2169000"/>
            <a:ext cx="2421890" cy="11533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0A93A-5C11-4281-BFE2-634B85BD0141}"/>
              </a:ext>
            </a:extLst>
          </p:cNvPr>
          <p:cNvSpPr/>
          <p:nvPr/>
        </p:nvSpPr>
        <p:spPr>
          <a:xfrm>
            <a:off x="1885950" y="3429000"/>
            <a:ext cx="1111250" cy="11533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F699B-914D-4CD6-958F-391890416E3F}"/>
              </a:ext>
            </a:extLst>
          </p:cNvPr>
          <p:cNvSpPr/>
          <p:nvPr/>
        </p:nvSpPr>
        <p:spPr>
          <a:xfrm>
            <a:off x="3096894" y="3429000"/>
            <a:ext cx="1309055" cy="11533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8FC65809-C3F3-4B31-9F41-81A649B8748E}"/>
              </a:ext>
            </a:extLst>
          </p:cNvPr>
          <p:cNvSpPr/>
          <p:nvPr/>
        </p:nvSpPr>
        <p:spPr>
          <a:xfrm>
            <a:off x="1972735" y="2247904"/>
            <a:ext cx="1096434" cy="838200"/>
          </a:xfrm>
          <a:custGeom>
            <a:avLst/>
            <a:gdLst>
              <a:gd name="connsiteX0" fmla="*/ 0 w 1096434"/>
              <a:gd name="connsiteY0" fmla="*/ 0 h 838200"/>
              <a:gd name="connsiteX1" fmla="*/ 0 w 1096434"/>
              <a:gd name="connsiteY1" fmla="*/ 838200 h 838200"/>
              <a:gd name="connsiteX2" fmla="*/ 110067 w 1096434"/>
              <a:gd name="connsiteY2" fmla="*/ 254000 h 838200"/>
              <a:gd name="connsiteX3" fmla="*/ 1096434 w 1096434"/>
              <a:gd name="connsiteY3" fmla="*/ 8467 h 838200"/>
              <a:gd name="connsiteX4" fmla="*/ 0 w 1096434"/>
              <a:gd name="connsiteY4" fmla="*/ 0 h 838200"/>
              <a:gd name="connsiteX0" fmla="*/ 0 w 1096434"/>
              <a:gd name="connsiteY0" fmla="*/ 0 h 838200"/>
              <a:gd name="connsiteX1" fmla="*/ 0 w 1096434"/>
              <a:gd name="connsiteY1" fmla="*/ 838200 h 838200"/>
              <a:gd name="connsiteX2" fmla="*/ 114300 w 1096434"/>
              <a:gd name="connsiteY2" fmla="*/ 122767 h 838200"/>
              <a:gd name="connsiteX3" fmla="*/ 1096434 w 1096434"/>
              <a:gd name="connsiteY3" fmla="*/ 8467 h 838200"/>
              <a:gd name="connsiteX4" fmla="*/ 0 w 1096434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4" h="838200">
                <a:moveTo>
                  <a:pt x="0" y="0"/>
                </a:moveTo>
                <a:lnTo>
                  <a:pt x="0" y="838200"/>
                </a:lnTo>
                <a:lnTo>
                  <a:pt x="114300" y="122767"/>
                </a:lnTo>
                <a:lnTo>
                  <a:pt x="1096434" y="84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E0757E70-BE82-49B3-A1D1-B90D16B04AB6}"/>
              </a:ext>
            </a:extLst>
          </p:cNvPr>
          <p:cNvSpPr/>
          <p:nvPr/>
        </p:nvSpPr>
        <p:spPr>
          <a:xfrm>
            <a:off x="3186272" y="3510546"/>
            <a:ext cx="1096434" cy="838200"/>
          </a:xfrm>
          <a:custGeom>
            <a:avLst/>
            <a:gdLst>
              <a:gd name="connsiteX0" fmla="*/ 0 w 1096434"/>
              <a:gd name="connsiteY0" fmla="*/ 0 h 838200"/>
              <a:gd name="connsiteX1" fmla="*/ 0 w 1096434"/>
              <a:gd name="connsiteY1" fmla="*/ 838200 h 838200"/>
              <a:gd name="connsiteX2" fmla="*/ 110067 w 1096434"/>
              <a:gd name="connsiteY2" fmla="*/ 254000 h 838200"/>
              <a:gd name="connsiteX3" fmla="*/ 1096434 w 1096434"/>
              <a:gd name="connsiteY3" fmla="*/ 8467 h 838200"/>
              <a:gd name="connsiteX4" fmla="*/ 0 w 1096434"/>
              <a:gd name="connsiteY4" fmla="*/ 0 h 838200"/>
              <a:gd name="connsiteX0" fmla="*/ 0 w 1096434"/>
              <a:gd name="connsiteY0" fmla="*/ 0 h 838200"/>
              <a:gd name="connsiteX1" fmla="*/ 0 w 1096434"/>
              <a:gd name="connsiteY1" fmla="*/ 838200 h 838200"/>
              <a:gd name="connsiteX2" fmla="*/ 105833 w 1096434"/>
              <a:gd name="connsiteY2" fmla="*/ 139700 h 838200"/>
              <a:gd name="connsiteX3" fmla="*/ 1096434 w 1096434"/>
              <a:gd name="connsiteY3" fmla="*/ 8467 h 838200"/>
              <a:gd name="connsiteX4" fmla="*/ 0 w 1096434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4" h="838200">
                <a:moveTo>
                  <a:pt x="0" y="0"/>
                </a:moveTo>
                <a:lnTo>
                  <a:pt x="0" y="838200"/>
                </a:lnTo>
                <a:lnTo>
                  <a:pt x="105833" y="139700"/>
                </a:lnTo>
                <a:lnTo>
                  <a:pt x="1096434" y="84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04B2E27-2299-4A4B-ADB7-665B9F2309D2}"/>
              </a:ext>
            </a:extLst>
          </p:cNvPr>
          <p:cNvSpPr/>
          <p:nvPr/>
        </p:nvSpPr>
        <p:spPr>
          <a:xfrm>
            <a:off x="1940290" y="3844873"/>
            <a:ext cx="999066" cy="698500"/>
          </a:xfrm>
          <a:custGeom>
            <a:avLst/>
            <a:gdLst>
              <a:gd name="connsiteX0" fmla="*/ 1659466 w 1667933"/>
              <a:gd name="connsiteY0" fmla="*/ 698500 h 732367"/>
              <a:gd name="connsiteX1" fmla="*/ 1667933 w 1667933"/>
              <a:gd name="connsiteY1" fmla="*/ 0 h 732367"/>
              <a:gd name="connsiteX2" fmla="*/ 1587500 w 1667933"/>
              <a:gd name="connsiteY2" fmla="*/ 558800 h 732367"/>
              <a:gd name="connsiteX3" fmla="*/ 0 w 1667933"/>
              <a:gd name="connsiteY3" fmla="*/ 732367 h 732367"/>
              <a:gd name="connsiteX4" fmla="*/ 1659466 w 1667933"/>
              <a:gd name="connsiteY4" fmla="*/ 698500 h 732367"/>
              <a:gd name="connsiteX0" fmla="*/ 990599 w 999066"/>
              <a:gd name="connsiteY0" fmla="*/ 698500 h 698500"/>
              <a:gd name="connsiteX1" fmla="*/ 999066 w 999066"/>
              <a:gd name="connsiteY1" fmla="*/ 0 h 698500"/>
              <a:gd name="connsiteX2" fmla="*/ 918633 w 999066"/>
              <a:gd name="connsiteY2" fmla="*/ 558800 h 698500"/>
              <a:gd name="connsiteX3" fmla="*/ 0 w 999066"/>
              <a:gd name="connsiteY3" fmla="*/ 698500 h 698500"/>
              <a:gd name="connsiteX4" fmla="*/ 990599 w 999066"/>
              <a:gd name="connsiteY4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6" h="698500">
                <a:moveTo>
                  <a:pt x="990599" y="698500"/>
                </a:moveTo>
                <a:lnTo>
                  <a:pt x="999066" y="0"/>
                </a:lnTo>
                <a:lnTo>
                  <a:pt x="918633" y="558800"/>
                </a:lnTo>
                <a:lnTo>
                  <a:pt x="0" y="698500"/>
                </a:lnTo>
                <a:lnTo>
                  <a:pt x="990599" y="6985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CFD90DA2-66AE-40C6-9CA8-2B74364AF949}"/>
              </a:ext>
            </a:extLst>
          </p:cNvPr>
          <p:cNvSpPr/>
          <p:nvPr/>
        </p:nvSpPr>
        <p:spPr>
          <a:xfrm>
            <a:off x="3251888" y="2563123"/>
            <a:ext cx="999066" cy="698500"/>
          </a:xfrm>
          <a:custGeom>
            <a:avLst/>
            <a:gdLst>
              <a:gd name="connsiteX0" fmla="*/ 1659466 w 1667933"/>
              <a:gd name="connsiteY0" fmla="*/ 698500 h 732367"/>
              <a:gd name="connsiteX1" fmla="*/ 1667933 w 1667933"/>
              <a:gd name="connsiteY1" fmla="*/ 0 h 732367"/>
              <a:gd name="connsiteX2" fmla="*/ 1587500 w 1667933"/>
              <a:gd name="connsiteY2" fmla="*/ 558800 h 732367"/>
              <a:gd name="connsiteX3" fmla="*/ 0 w 1667933"/>
              <a:gd name="connsiteY3" fmla="*/ 732367 h 732367"/>
              <a:gd name="connsiteX4" fmla="*/ 1659466 w 1667933"/>
              <a:gd name="connsiteY4" fmla="*/ 698500 h 732367"/>
              <a:gd name="connsiteX0" fmla="*/ 990599 w 999066"/>
              <a:gd name="connsiteY0" fmla="*/ 698500 h 698500"/>
              <a:gd name="connsiteX1" fmla="*/ 999066 w 999066"/>
              <a:gd name="connsiteY1" fmla="*/ 0 h 698500"/>
              <a:gd name="connsiteX2" fmla="*/ 918633 w 999066"/>
              <a:gd name="connsiteY2" fmla="*/ 558800 h 698500"/>
              <a:gd name="connsiteX3" fmla="*/ 0 w 999066"/>
              <a:gd name="connsiteY3" fmla="*/ 698500 h 698500"/>
              <a:gd name="connsiteX4" fmla="*/ 990599 w 999066"/>
              <a:gd name="connsiteY4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6" h="698500">
                <a:moveTo>
                  <a:pt x="990599" y="698500"/>
                </a:moveTo>
                <a:lnTo>
                  <a:pt x="999066" y="0"/>
                </a:lnTo>
                <a:lnTo>
                  <a:pt x="918633" y="558800"/>
                </a:lnTo>
                <a:lnTo>
                  <a:pt x="0" y="698500"/>
                </a:lnTo>
                <a:lnTo>
                  <a:pt x="990599" y="6985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FCC7A-ED61-450D-AA17-5333D2BEA700}"/>
              </a:ext>
            </a:extLst>
          </p:cNvPr>
          <p:cNvSpPr/>
          <p:nvPr/>
        </p:nvSpPr>
        <p:spPr>
          <a:xfrm>
            <a:off x="4588668" y="2169000"/>
            <a:ext cx="2520000" cy="2520000"/>
          </a:xfrm>
          <a:prstGeom prst="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25C50F-ED87-469D-B031-7EFB4629903C}"/>
              </a:ext>
            </a:extLst>
          </p:cNvPr>
          <p:cNvSpPr/>
          <p:nvPr/>
        </p:nvSpPr>
        <p:spPr>
          <a:xfrm>
            <a:off x="4588668" y="216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3E9145-4908-4E96-9873-649A57A7B85D}"/>
              </a:ext>
            </a:extLst>
          </p:cNvPr>
          <p:cNvSpPr/>
          <p:nvPr/>
        </p:nvSpPr>
        <p:spPr>
          <a:xfrm>
            <a:off x="5218668" y="279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B38B57-98D8-4B9C-B1BC-051FC2017B61}"/>
              </a:ext>
            </a:extLst>
          </p:cNvPr>
          <p:cNvSpPr/>
          <p:nvPr/>
        </p:nvSpPr>
        <p:spPr>
          <a:xfrm>
            <a:off x="5848668" y="216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4EC59-C3E5-4EF9-B2A9-58A6C5F5DF6F}"/>
              </a:ext>
            </a:extLst>
          </p:cNvPr>
          <p:cNvSpPr/>
          <p:nvPr/>
        </p:nvSpPr>
        <p:spPr>
          <a:xfrm>
            <a:off x="6478668" y="279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B9DA57-D441-462E-B13E-A34567960711}"/>
              </a:ext>
            </a:extLst>
          </p:cNvPr>
          <p:cNvSpPr/>
          <p:nvPr/>
        </p:nvSpPr>
        <p:spPr>
          <a:xfrm>
            <a:off x="4588668" y="342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5C98E7-F13F-40DF-8842-8467A8324A66}"/>
              </a:ext>
            </a:extLst>
          </p:cNvPr>
          <p:cNvSpPr/>
          <p:nvPr/>
        </p:nvSpPr>
        <p:spPr>
          <a:xfrm>
            <a:off x="5218668" y="405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F85F6A-7E1E-488E-8E6B-0B3FDE95BCDE}"/>
              </a:ext>
            </a:extLst>
          </p:cNvPr>
          <p:cNvSpPr/>
          <p:nvPr/>
        </p:nvSpPr>
        <p:spPr>
          <a:xfrm>
            <a:off x="5848668" y="342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ED892-BFC8-459A-9FA1-427A89C6A6F9}"/>
              </a:ext>
            </a:extLst>
          </p:cNvPr>
          <p:cNvSpPr/>
          <p:nvPr/>
        </p:nvSpPr>
        <p:spPr>
          <a:xfrm>
            <a:off x="6478668" y="405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9034CA-D5F0-42C1-8179-17FD9B4FD82A}"/>
              </a:ext>
            </a:extLst>
          </p:cNvPr>
          <p:cNvSpPr/>
          <p:nvPr/>
        </p:nvSpPr>
        <p:spPr>
          <a:xfrm>
            <a:off x="7275828" y="2169000"/>
            <a:ext cx="2520000" cy="2520000"/>
          </a:xfrm>
          <a:prstGeom prst="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C3E92D-2571-421D-A152-B0FB423B8458}"/>
              </a:ext>
            </a:extLst>
          </p:cNvPr>
          <p:cNvSpPr/>
          <p:nvPr/>
        </p:nvSpPr>
        <p:spPr>
          <a:xfrm>
            <a:off x="7275828" y="216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A96124-F6CE-4312-B7B5-3E303DCC511A}"/>
              </a:ext>
            </a:extLst>
          </p:cNvPr>
          <p:cNvSpPr/>
          <p:nvPr/>
        </p:nvSpPr>
        <p:spPr>
          <a:xfrm>
            <a:off x="7905828" y="279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82BD2F-8849-4F35-9106-51A4D08C8599}"/>
              </a:ext>
            </a:extLst>
          </p:cNvPr>
          <p:cNvSpPr/>
          <p:nvPr/>
        </p:nvSpPr>
        <p:spPr>
          <a:xfrm>
            <a:off x="8535828" y="216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EA2382-1DB3-4A6C-8914-9B53E5E6EB61}"/>
              </a:ext>
            </a:extLst>
          </p:cNvPr>
          <p:cNvSpPr/>
          <p:nvPr/>
        </p:nvSpPr>
        <p:spPr>
          <a:xfrm>
            <a:off x="9165828" y="279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CFE5F7-B7C8-4EDB-A034-7B4B3E7BAEA2}"/>
              </a:ext>
            </a:extLst>
          </p:cNvPr>
          <p:cNvSpPr/>
          <p:nvPr/>
        </p:nvSpPr>
        <p:spPr>
          <a:xfrm>
            <a:off x="7275828" y="342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1F100-AF9D-4FF8-ACA9-8B7794F7FFD9}"/>
              </a:ext>
            </a:extLst>
          </p:cNvPr>
          <p:cNvSpPr/>
          <p:nvPr/>
        </p:nvSpPr>
        <p:spPr>
          <a:xfrm>
            <a:off x="7905828" y="405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8E7C1A-F0B8-4735-B2BC-B1ABEB813EC1}"/>
              </a:ext>
            </a:extLst>
          </p:cNvPr>
          <p:cNvSpPr/>
          <p:nvPr/>
        </p:nvSpPr>
        <p:spPr>
          <a:xfrm>
            <a:off x="8535828" y="342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412018-B8CB-44AA-96B0-1F6012CD5A8C}"/>
              </a:ext>
            </a:extLst>
          </p:cNvPr>
          <p:cNvSpPr/>
          <p:nvPr/>
        </p:nvSpPr>
        <p:spPr>
          <a:xfrm>
            <a:off x="9165828" y="4059000"/>
            <a:ext cx="630000" cy="63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Croix 41">
            <a:extLst>
              <a:ext uri="{FF2B5EF4-FFF2-40B4-BE49-F238E27FC236}">
                <a16:creationId xmlns:a16="http://schemas.microsoft.com/office/drawing/2014/main" id="{84421582-2DF5-4F16-BDA6-6BA0FC15EA36}"/>
              </a:ext>
            </a:extLst>
          </p:cNvPr>
          <p:cNvSpPr/>
          <p:nvPr/>
        </p:nvSpPr>
        <p:spPr>
          <a:xfrm rot="2641771">
            <a:off x="7674407" y="2554524"/>
            <a:ext cx="1722840" cy="1748950"/>
          </a:xfrm>
          <a:prstGeom prst="plus">
            <a:avLst>
              <a:gd name="adj" fmla="val 38945"/>
            </a:avLst>
          </a:prstGeom>
          <a:gradFill flip="none" rotWithShape="1">
            <a:gsLst>
              <a:gs pos="0">
                <a:schemeClr val="bg1"/>
              </a:gs>
              <a:gs pos="37000">
                <a:srgbClr val="FFFF00"/>
              </a:gs>
              <a:gs pos="73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81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wood box sprite&quot;">
            <a:extLst>
              <a:ext uri="{FF2B5EF4-FFF2-40B4-BE49-F238E27FC236}">
                <a16:creationId xmlns:a16="http://schemas.microsoft.com/office/drawing/2014/main" id="{82459B92-D49C-499B-B64C-AA08E132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08" y="2169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ésultat de recherche d'images pour &quot;wood box sprite&quot;">
            <a:extLst>
              <a:ext uri="{FF2B5EF4-FFF2-40B4-BE49-F238E27FC236}">
                <a16:creationId xmlns:a16="http://schemas.microsoft.com/office/drawing/2014/main" id="{4D86C778-F5F2-4967-BE3B-7E242B3BF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08" y="2169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ésultat de recherche d'images pour &quot;wood box sprite&quot;">
            <a:extLst>
              <a:ext uri="{FF2B5EF4-FFF2-40B4-BE49-F238E27FC236}">
                <a16:creationId xmlns:a16="http://schemas.microsoft.com/office/drawing/2014/main" id="{E2AA7A74-1C8C-4427-9041-49AE34FB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08" y="2169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ésultat de recherche d'images pour &quot;aoz Studio logo&quot;&quot;">
            <a:extLst>
              <a:ext uri="{FF2B5EF4-FFF2-40B4-BE49-F238E27FC236}">
                <a16:creationId xmlns:a16="http://schemas.microsoft.com/office/drawing/2014/main" id="{BEC784E3-F55E-4A8C-8346-07E007078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83"/>
          <a:stretch/>
        </p:blipFill>
        <p:spPr bwMode="auto">
          <a:xfrm>
            <a:off x="4906044" y="2557790"/>
            <a:ext cx="1743328" cy="174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ésultat de recherche d'images pour &quot;grass tile sprite&quot;&quot;">
            <a:extLst>
              <a:ext uri="{FF2B5EF4-FFF2-40B4-BE49-F238E27FC236}">
                <a16:creationId xmlns:a16="http://schemas.microsoft.com/office/drawing/2014/main" id="{325B34F6-A467-482E-8E38-A281B9611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86" y="535540"/>
            <a:ext cx="251588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C248163-10CE-447D-B135-12B4F00C45D7}"/>
              </a:ext>
            </a:extLst>
          </p:cNvPr>
          <p:cNvGrpSpPr/>
          <p:nvPr/>
        </p:nvGrpSpPr>
        <p:grpSpPr>
          <a:xfrm>
            <a:off x="4607226" y="535540"/>
            <a:ext cx="2515881" cy="2520000"/>
            <a:chOff x="4838059" y="2169000"/>
            <a:chExt cx="2515881" cy="25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722C6DB2-F200-4E83-A152-106A06EC6861}"/>
                </a:ext>
              </a:extLst>
            </p:cNvPr>
            <p:cNvSpPr/>
            <p:nvPr/>
          </p:nvSpPr>
          <p:spPr>
            <a:xfrm>
              <a:off x="4838059" y="2169000"/>
              <a:ext cx="2515881" cy="2520000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D9AD298-651B-4D72-9384-A9FF8717E042}"/>
                </a:ext>
              </a:extLst>
            </p:cNvPr>
            <p:cNvSpPr/>
            <p:nvPr/>
          </p:nvSpPr>
          <p:spPr>
            <a:xfrm>
              <a:off x="4937760" y="2255520"/>
              <a:ext cx="2050420" cy="21388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EF5E219-0E62-4E7B-AE0E-9D0EBC7D8F95}"/>
                </a:ext>
              </a:extLst>
            </p:cNvPr>
            <p:cNvSpPr/>
            <p:nvPr/>
          </p:nvSpPr>
          <p:spPr>
            <a:xfrm>
              <a:off x="5090160" y="2407920"/>
              <a:ext cx="1422400" cy="1422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797C44F-1182-4260-B813-3AA77232EA33}"/>
                </a:ext>
              </a:extLst>
            </p:cNvPr>
            <p:cNvSpPr/>
            <p:nvPr/>
          </p:nvSpPr>
          <p:spPr>
            <a:xfrm>
              <a:off x="5272090" y="2529840"/>
              <a:ext cx="690880" cy="660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9E964-D45D-4C52-98D8-20AB2CCB9528}"/>
              </a:ext>
            </a:extLst>
          </p:cNvPr>
          <p:cNvGrpSpPr/>
          <p:nvPr/>
        </p:nvGrpSpPr>
        <p:grpSpPr>
          <a:xfrm>
            <a:off x="4943787" y="520460"/>
            <a:ext cx="1842762" cy="706120"/>
            <a:chOff x="5174620" y="2153920"/>
            <a:chExt cx="1842762" cy="70612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24BF817-8128-4A8B-9328-2F498CE9A6F1}"/>
                </a:ext>
              </a:extLst>
            </p:cNvPr>
            <p:cNvGrpSpPr/>
            <p:nvPr/>
          </p:nvGrpSpPr>
          <p:grpSpPr>
            <a:xfrm>
              <a:off x="5174620" y="2169160"/>
              <a:ext cx="670560" cy="690880"/>
              <a:chOff x="8392160" y="1838960"/>
              <a:chExt cx="670560" cy="69088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B0F0F909-76FF-4AF9-8679-161B48D5C165}"/>
                  </a:ext>
                </a:extLst>
              </p:cNvPr>
              <p:cNvSpPr/>
              <p:nvPr/>
            </p:nvSpPr>
            <p:spPr>
              <a:xfrm>
                <a:off x="8392160" y="1838960"/>
                <a:ext cx="670560" cy="6908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4585892-D57A-4DFE-A919-2916BEA82537}"/>
                  </a:ext>
                </a:extLst>
              </p:cNvPr>
              <p:cNvSpPr/>
              <p:nvPr/>
            </p:nvSpPr>
            <p:spPr>
              <a:xfrm>
                <a:off x="8554720" y="2011680"/>
                <a:ext cx="345440" cy="335280"/>
              </a:xfrm>
              <a:prstGeom prst="ellipse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B5F2756-9974-4903-A702-91292511F8A2}"/>
                </a:ext>
              </a:extLst>
            </p:cNvPr>
            <p:cNvGrpSpPr/>
            <p:nvPr/>
          </p:nvGrpSpPr>
          <p:grpSpPr>
            <a:xfrm>
              <a:off x="6346822" y="2153920"/>
              <a:ext cx="670560" cy="690880"/>
              <a:chOff x="8392160" y="1838960"/>
              <a:chExt cx="670560" cy="690880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D0136C04-E218-44F0-AA48-631BD91CA39E}"/>
                  </a:ext>
                </a:extLst>
              </p:cNvPr>
              <p:cNvSpPr/>
              <p:nvPr/>
            </p:nvSpPr>
            <p:spPr>
              <a:xfrm>
                <a:off x="8392160" y="1838960"/>
                <a:ext cx="670560" cy="6908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9E6628F4-7880-4AFF-BDCC-8A8EDC0AFE5F}"/>
                  </a:ext>
                </a:extLst>
              </p:cNvPr>
              <p:cNvSpPr/>
              <p:nvPr/>
            </p:nvSpPr>
            <p:spPr>
              <a:xfrm>
                <a:off x="8554720" y="2011680"/>
                <a:ext cx="345440" cy="335280"/>
              </a:xfrm>
              <a:prstGeom prst="ellipse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6050FAA-F223-4ECA-BF58-A82DC6F4B8F0}"/>
              </a:ext>
            </a:extLst>
          </p:cNvPr>
          <p:cNvGrpSpPr/>
          <p:nvPr/>
        </p:nvGrpSpPr>
        <p:grpSpPr>
          <a:xfrm>
            <a:off x="7459668" y="520460"/>
            <a:ext cx="2515881" cy="2520000"/>
            <a:chOff x="4838059" y="2169000"/>
            <a:chExt cx="2515881" cy="252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6BDC15E-2131-4066-93BB-795740D1F7B0}"/>
                </a:ext>
              </a:extLst>
            </p:cNvPr>
            <p:cNvSpPr/>
            <p:nvPr/>
          </p:nvSpPr>
          <p:spPr>
            <a:xfrm>
              <a:off x="4838059" y="2169000"/>
              <a:ext cx="2515881" cy="2520000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8169279-479D-4EBB-BB2C-D7B01F646FCA}"/>
                </a:ext>
              </a:extLst>
            </p:cNvPr>
            <p:cNvSpPr/>
            <p:nvPr/>
          </p:nvSpPr>
          <p:spPr>
            <a:xfrm>
              <a:off x="4937760" y="2255520"/>
              <a:ext cx="2050420" cy="21388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AFFB7DF-4FDE-4F95-A6F8-60161968DD2C}"/>
                </a:ext>
              </a:extLst>
            </p:cNvPr>
            <p:cNvSpPr/>
            <p:nvPr/>
          </p:nvSpPr>
          <p:spPr>
            <a:xfrm>
              <a:off x="5090160" y="2407920"/>
              <a:ext cx="1422400" cy="1422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568BACD-949E-4DA6-82E2-61F0010B27FB}"/>
                </a:ext>
              </a:extLst>
            </p:cNvPr>
            <p:cNvSpPr/>
            <p:nvPr/>
          </p:nvSpPr>
          <p:spPr>
            <a:xfrm>
              <a:off x="5272090" y="2529840"/>
              <a:ext cx="690880" cy="660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B1F1876-0486-4725-8F5C-ADF713A033BD}"/>
              </a:ext>
            </a:extLst>
          </p:cNvPr>
          <p:cNvGrpSpPr/>
          <p:nvPr/>
        </p:nvGrpSpPr>
        <p:grpSpPr>
          <a:xfrm>
            <a:off x="4607225" y="3715940"/>
            <a:ext cx="2515881" cy="2520000"/>
            <a:chOff x="4838059" y="2169000"/>
            <a:chExt cx="2515881" cy="252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1C24E3A-85DB-4F41-B78A-40FBF24C45BD}"/>
                </a:ext>
              </a:extLst>
            </p:cNvPr>
            <p:cNvSpPr/>
            <p:nvPr/>
          </p:nvSpPr>
          <p:spPr>
            <a:xfrm>
              <a:off x="4838059" y="2169000"/>
              <a:ext cx="2515881" cy="2520000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FAB957D-E12B-421D-A1A6-427CA28F75F1}"/>
                </a:ext>
              </a:extLst>
            </p:cNvPr>
            <p:cNvSpPr/>
            <p:nvPr/>
          </p:nvSpPr>
          <p:spPr>
            <a:xfrm>
              <a:off x="4937760" y="2255520"/>
              <a:ext cx="2050420" cy="21388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529761D-195C-4A6B-95EE-B09F5600110E}"/>
                </a:ext>
              </a:extLst>
            </p:cNvPr>
            <p:cNvSpPr/>
            <p:nvPr/>
          </p:nvSpPr>
          <p:spPr>
            <a:xfrm>
              <a:off x="5090160" y="2407920"/>
              <a:ext cx="1422400" cy="1422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6D956D41-515B-4A3D-BA81-7985DA21A77C}"/>
                </a:ext>
              </a:extLst>
            </p:cNvPr>
            <p:cNvSpPr/>
            <p:nvPr/>
          </p:nvSpPr>
          <p:spPr>
            <a:xfrm>
              <a:off x="5272090" y="2529840"/>
              <a:ext cx="690880" cy="660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B31738A-2546-4782-9598-FA08602ED8F4}"/>
              </a:ext>
            </a:extLst>
          </p:cNvPr>
          <p:cNvGrpSpPr/>
          <p:nvPr/>
        </p:nvGrpSpPr>
        <p:grpSpPr>
          <a:xfrm>
            <a:off x="7559369" y="3715940"/>
            <a:ext cx="2515881" cy="2520000"/>
            <a:chOff x="4838059" y="2169000"/>
            <a:chExt cx="2515881" cy="252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B9DD119-288C-4CC4-9815-E494457D3242}"/>
                </a:ext>
              </a:extLst>
            </p:cNvPr>
            <p:cNvSpPr/>
            <p:nvPr/>
          </p:nvSpPr>
          <p:spPr>
            <a:xfrm>
              <a:off x="4838059" y="2169000"/>
              <a:ext cx="2515881" cy="2520000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03BB4D-B8A3-48DD-ACB4-A01EC95F91AB}"/>
                </a:ext>
              </a:extLst>
            </p:cNvPr>
            <p:cNvSpPr/>
            <p:nvPr/>
          </p:nvSpPr>
          <p:spPr>
            <a:xfrm>
              <a:off x="4937760" y="2255520"/>
              <a:ext cx="2050420" cy="21388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A5BAD80-D18A-4159-889F-B21829F17FE2}"/>
                </a:ext>
              </a:extLst>
            </p:cNvPr>
            <p:cNvSpPr/>
            <p:nvPr/>
          </p:nvSpPr>
          <p:spPr>
            <a:xfrm>
              <a:off x="5090160" y="2407920"/>
              <a:ext cx="1422400" cy="1422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D0C6DCF2-FCF4-4E8E-B3D1-66ED0323D889}"/>
                </a:ext>
              </a:extLst>
            </p:cNvPr>
            <p:cNvSpPr/>
            <p:nvPr/>
          </p:nvSpPr>
          <p:spPr>
            <a:xfrm>
              <a:off x="5272090" y="2529840"/>
              <a:ext cx="690880" cy="660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AEB1AD3-EC8E-4C18-A869-4E392F5EC543}"/>
              </a:ext>
            </a:extLst>
          </p:cNvPr>
          <p:cNvGrpSpPr/>
          <p:nvPr/>
        </p:nvGrpSpPr>
        <p:grpSpPr>
          <a:xfrm>
            <a:off x="4943787" y="5529660"/>
            <a:ext cx="1842762" cy="706120"/>
            <a:chOff x="5174620" y="2153920"/>
            <a:chExt cx="1842762" cy="706120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2F8B82-35F0-4F20-B419-DB1E202C2062}"/>
                </a:ext>
              </a:extLst>
            </p:cNvPr>
            <p:cNvGrpSpPr/>
            <p:nvPr/>
          </p:nvGrpSpPr>
          <p:grpSpPr>
            <a:xfrm>
              <a:off x="5174620" y="2169160"/>
              <a:ext cx="670560" cy="690880"/>
              <a:chOff x="8392160" y="1838960"/>
              <a:chExt cx="670560" cy="690880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AA9F3110-32AD-4199-954B-3F4057C3F296}"/>
                  </a:ext>
                </a:extLst>
              </p:cNvPr>
              <p:cNvSpPr/>
              <p:nvPr/>
            </p:nvSpPr>
            <p:spPr>
              <a:xfrm>
                <a:off x="8392160" y="1838960"/>
                <a:ext cx="670560" cy="6908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A7156F5C-3B1C-43A6-8D15-BEC0B24F85A6}"/>
                  </a:ext>
                </a:extLst>
              </p:cNvPr>
              <p:cNvSpPr/>
              <p:nvPr/>
            </p:nvSpPr>
            <p:spPr>
              <a:xfrm>
                <a:off x="8554720" y="2011680"/>
                <a:ext cx="345440" cy="335280"/>
              </a:xfrm>
              <a:prstGeom prst="ellipse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1430D20D-2F64-401E-9C75-BE99FC1F2DB3}"/>
                </a:ext>
              </a:extLst>
            </p:cNvPr>
            <p:cNvGrpSpPr/>
            <p:nvPr/>
          </p:nvGrpSpPr>
          <p:grpSpPr>
            <a:xfrm>
              <a:off x="6346822" y="2153920"/>
              <a:ext cx="670560" cy="690880"/>
              <a:chOff x="8392160" y="1838960"/>
              <a:chExt cx="670560" cy="69088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67BE956-78CE-4E83-95EC-8E8348A40511}"/>
                  </a:ext>
                </a:extLst>
              </p:cNvPr>
              <p:cNvSpPr/>
              <p:nvPr/>
            </p:nvSpPr>
            <p:spPr>
              <a:xfrm>
                <a:off x="8392160" y="1838960"/>
                <a:ext cx="670560" cy="6908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9579B2C-27E0-4669-A99F-ED737A8E3B44}"/>
                  </a:ext>
                </a:extLst>
              </p:cNvPr>
              <p:cNvSpPr/>
              <p:nvPr/>
            </p:nvSpPr>
            <p:spPr>
              <a:xfrm>
                <a:off x="8554720" y="2011680"/>
                <a:ext cx="345440" cy="335280"/>
              </a:xfrm>
              <a:prstGeom prst="ellipse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29BBF9F-3204-47AB-BA5A-1E0D85B3E4F0}"/>
              </a:ext>
            </a:extLst>
          </p:cNvPr>
          <p:cNvGrpSpPr/>
          <p:nvPr/>
        </p:nvGrpSpPr>
        <p:grpSpPr>
          <a:xfrm rot="5400000">
            <a:off x="8692229" y="1426361"/>
            <a:ext cx="1842762" cy="706120"/>
            <a:chOff x="5174620" y="2153920"/>
            <a:chExt cx="1842762" cy="70612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25EA0D-4015-4F6A-9419-0F368B6D2B9D}"/>
                </a:ext>
              </a:extLst>
            </p:cNvPr>
            <p:cNvGrpSpPr/>
            <p:nvPr/>
          </p:nvGrpSpPr>
          <p:grpSpPr>
            <a:xfrm>
              <a:off x="5174620" y="2169160"/>
              <a:ext cx="670560" cy="690880"/>
              <a:chOff x="8392160" y="1838960"/>
              <a:chExt cx="670560" cy="69088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718A5C35-49C3-44AF-8440-EB6C52FA2581}"/>
                  </a:ext>
                </a:extLst>
              </p:cNvPr>
              <p:cNvSpPr/>
              <p:nvPr/>
            </p:nvSpPr>
            <p:spPr>
              <a:xfrm>
                <a:off x="8392160" y="1838960"/>
                <a:ext cx="670560" cy="6908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95CEB683-6320-48A8-9F39-B673A5AA08CC}"/>
                  </a:ext>
                </a:extLst>
              </p:cNvPr>
              <p:cNvSpPr/>
              <p:nvPr/>
            </p:nvSpPr>
            <p:spPr>
              <a:xfrm>
                <a:off x="8554720" y="2011680"/>
                <a:ext cx="345440" cy="335280"/>
              </a:xfrm>
              <a:prstGeom prst="ellipse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0C23B6A7-76C1-456F-9A1E-1D4A831A1C4B}"/>
                </a:ext>
              </a:extLst>
            </p:cNvPr>
            <p:cNvGrpSpPr/>
            <p:nvPr/>
          </p:nvGrpSpPr>
          <p:grpSpPr>
            <a:xfrm>
              <a:off x="6346822" y="2153920"/>
              <a:ext cx="670560" cy="690880"/>
              <a:chOff x="8392160" y="1838960"/>
              <a:chExt cx="670560" cy="690880"/>
            </a:xfrm>
          </p:grpSpPr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33B978FD-158C-44CB-A9BA-9B615E92BB80}"/>
                  </a:ext>
                </a:extLst>
              </p:cNvPr>
              <p:cNvSpPr/>
              <p:nvPr/>
            </p:nvSpPr>
            <p:spPr>
              <a:xfrm>
                <a:off x="8392160" y="1838960"/>
                <a:ext cx="670560" cy="6908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39E57922-1E0E-469B-91E7-3DEBD9D29B9D}"/>
                  </a:ext>
                </a:extLst>
              </p:cNvPr>
              <p:cNvSpPr/>
              <p:nvPr/>
            </p:nvSpPr>
            <p:spPr>
              <a:xfrm>
                <a:off x="8554720" y="2011680"/>
                <a:ext cx="345440" cy="335280"/>
              </a:xfrm>
              <a:prstGeom prst="ellipse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71BAB08-7423-499C-8CD1-4F1C656221A8}"/>
              </a:ext>
            </a:extLst>
          </p:cNvPr>
          <p:cNvGrpSpPr/>
          <p:nvPr/>
        </p:nvGrpSpPr>
        <p:grpSpPr>
          <a:xfrm rot="5400000">
            <a:off x="6987578" y="4595579"/>
            <a:ext cx="1842762" cy="706120"/>
            <a:chOff x="5174620" y="2153920"/>
            <a:chExt cx="1842762" cy="70612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22E82C51-F058-4FD1-BB61-32A002A0625A}"/>
                </a:ext>
              </a:extLst>
            </p:cNvPr>
            <p:cNvGrpSpPr/>
            <p:nvPr/>
          </p:nvGrpSpPr>
          <p:grpSpPr>
            <a:xfrm>
              <a:off x="5174620" y="2169160"/>
              <a:ext cx="670560" cy="690880"/>
              <a:chOff x="8392160" y="1838960"/>
              <a:chExt cx="670560" cy="690880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8E527336-4B81-4604-A893-1661CBEA9625}"/>
                  </a:ext>
                </a:extLst>
              </p:cNvPr>
              <p:cNvSpPr/>
              <p:nvPr/>
            </p:nvSpPr>
            <p:spPr>
              <a:xfrm>
                <a:off x="8392160" y="1838960"/>
                <a:ext cx="670560" cy="6908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2B1A4B47-C724-4A57-A0E2-CA9C6D2296BC}"/>
                  </a:ext>
                </a:extLst>
              </p:cNvPr>
              <p:cNvSpPr/>
              <p:nvPr/>
            </p:nvSpPr>
            <p:spPr>
              <a:xfrm>
                <a:off x="8554720" y="2011680"/>
                <a:ext cx="345440" cy="335280"/>
              </a:xfrm>
              <a:prstGeom prst="ellipse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7082DDAA-657D-455C-990F-BD854F3A879B}"/>
                </a:ext>
              </a:extLst>
            </p:cNvPr>
            <p:cNvGrpSpPr/>
            <p:nvPr/>
          </p:nvGrpSpPr>
          <p:grpSpPr>
            <a:xfrm>
              <a:off x="6346822" y="2153920"/>
              <a:ext cx="670560" cy="690880"/>
              <a:chOff x="8392160" y="1838960"/>
              <a:chExt cx="670560" cy="690880"/>
            </a:xfrm>
          </p:grpSpPr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F1F68308-B3C8-466C-8D2C-C7CA1E7A295E}"/>
                  </a:ext>
                </a:extLst>
              </p:cNvPr>
              <p:cNvSpPr/>
              <p:nvPr/>
            </p:nvSpPr>
            <p:spPr>
              <a:xfrm>
                <a:off x="8392160" y="1838960"/>
                <a:ext cx="670560" cy="6908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099C59EA-50A4-455C-A9E4-9B2A655CE945}"/>
                  </a:ext>
                </a:extLst>
              </p:cNvPr>
              <p:cNvSpPr/>
              <p:nvPr/>
            </p:nvSpPr>
            <p:spPr>
              <a:xfrm>
                <a:off x="8554720" y="2011680"/>
                <a:ext cx="345440" cy="335280"/>
              </a:xfrm>
              <a:prstGeom prst="ellipse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56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BAF1DE10-70BD-4E96-B4A0-0244902EE2EB}"/>
              </a:ext>
            </a:extLst>
          </p:cNvPr>
          <p:cNvGrpSpPr/>
          <p:nvPr/>
        </p:nvGrpSpPr>
        <p:grpSpPr>
          <a:xfrm>
            <a:off x="2016128" y="1793092"/>
            <a:ext cx="6675120" cy="3271816"/>
            <a:chOff x="2016128" y="1793092"/>
            <a:chExt cx="6675120" cy="32718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2ADD9F-67ED-4680-B7F1-204D45649484}"/>
                </a:ext>
              </a:extLst>
            </p:cNvPr>
            <p:cNvSpPr/>
            <p:nvPr/>
          </p:nvSpPr>
          <p:spPr>
            <a:xfrm>
              <a:off x="2016128" y="1793092"/>
              <a:ext cx="6675120" cy="3271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0000">
                  <a:srgbClr val="FFFFFF"/>
                </a:gs>
                <a:gs pos="4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A5F49D6-80C5-4EA1-8EBE-33ED827E110B}"/>
                </a:ext>
              </a:extLst>
            </p:cNvPr>
            <p:cNvGrpSpPr/>
            <p:nvPr/>
          </p:nvGrpSpPr>
          <p:grpSpPr>
            <a:xfrm>
              <a:off x="2887777" y="1793092"/>
              <a:ext cx="4760365" cy="3271816"/>
              <a:chOff x="3818736" y="934128"/>
              <a:chExt cx="4191210" cy="2880634"/>
            </a:xfrm>
          </p:grpSpPr>
          <p:pic>
            <p:nvPicPr>
              <p:cNvPr id="3076" name="Picture 4" descr="Résultat de recherche d'images pour &quot;aoz Studio logo&quot;&quot;">
                <a:extLst>
                  <a:ext uri="{FF2B5EF4-FFF2-40B4-BE49-F238E27FC236}">
                    <a16:creationId xmlns:a16="http://schemas.microsoft.com/office/drawing/2014/main" id="{2F72D258-16B4-4945-A3A3-61920DAA11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953"/>
              <a:stretch/>
            </p:blipFill>
            <p:spPr bwMode="auto">
              <a:xfrm>
                <a:off x="3818736" y="934128"/>
                <a:ext cx="4191210" cy="2880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Résultat de recherche d'images pour &quot;aoz Studio logo&quot;&quot;">
                <a:extLst>
                  <a:ext uri="{FF2B5EF4-FFF2-40B4-BE49-F238E27FC236}">
                    <a16:creationId xmlns:a16="http://schemas.microsoft.com/office/drawing/2014/main" id="{47674596-10A5-4F6D-99F2-783C08F299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0083"/>
              <a:stretch/>
            </p:blipFill>
            <p:spPr bwMode="auto">
              <a:xfrm>
                <a:off x="5328553" y="1280544"/>
                <a:ext cx="1534894" cy="1534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15887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</Words>
  <Application>Microsoft Office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Heavy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Bideaux</dc:creator>
  <cp:lastModifiedBy>Baptiste Bideaux</cp:lastModifiedBy>
  <cp:revision>14</cp:revision>
  <dcterms:created xsi:type="dcterms:W3CDTF">2020-02-04T07:33:48Z</dcterms:created>
  <dcterms:modified xsi:type="dcterms:W3CDTF">2020-02-04T19:34:11Z</dcterms:modified>
</cp:coreProperties>
</file>