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0" r:id="rId7"/>
    <p:sldId id="263" r:id="rId8"/>
    <p:sldId id="266" r:id="rId9"/>
    <p:sldId id="267" r:id="rId10"/>
    <p:sldId id="262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7" r:id="rId19"/>
    <p:sldId id="275" r:id="rId20"/>
    <p:sldId id="276" r:id="rId21"/>
    <p:sldId id="278" r:id="rId22"/>
    <p:sldId id="27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CD3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05DDC-05B5-40FC-89B9-F0B1A3BC1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99AA57-40C0-44A9-B32A-A0632D67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C5FB8-0641-4C8B-8D8C-748E28F7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7D5EC-E756-40A6-AEBC-F0EABF9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BDFD2-4EBA-48DA-86AB-69719458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1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FD79C-2A50-458E-B111-A1D6B197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C464A8-B035-437F-B74F-3F3ECCFA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7C184-8D9B-4744-B5EC-F035006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70173-B3E3-425D-B701-4D59FB07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66660-4E35-45D6-BCE4-4799124E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67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AC5AA3-EFFE-4490-A846-F7E4E5BD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C1B653-F84F-4D9A-8F45-518DF647A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7EF9F3-A51F-4849-B33C-5BDD3D2F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BADE7-211F-470D-BC59-12050DDB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2D5A5-0803-4F79-A92C-8B7DF4F7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3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448E0-BEA4-4FD5-82F2-39E0BDC1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49F23-6931-4322-BCE3-DBC17B24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8FED7C-6243-4C73-BFF6-B3A997EE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014A1-616F-4658-A561-C6A109B7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43339-493A-405E-8AB2-426A4446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56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A21CA-FDDE-464A-84F3-1CC361F2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9A1B39-2064-4888-9A5D-4C03A38D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3E383-1590-4E75-A6B7-3CCD5AF2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52F23-48D5-44C7-ACDE-239A61B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2FF38-D7A0-49A1-922C-FC565C5B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5BBF3-8EC5-45EC-9DF4-65154D3D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66321-B378-44C0-99DF-9E21F0112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12A73-DC81-4614-A559-AA9E882EE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089A5B-F747-41B0-BC46-F489406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1B4276-75D0-494D-84E5-C17956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6A136-A27B-4F08-B07B-6027AB1A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A4D3B-21FD-430F-B40C-5597A0CA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96305-D949-419B-9F0C-51DBD284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00D895-264D-411B-8C46-21EDB563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A37D94-DF33-4A57-B920-0EFF061B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1075B5-EFB5-4ED6-B475-BEDC7B839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5200C7-A7C7-4063-BB10-FB127DE3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BBBD9B-A860-4F9D-BDE7-8DEB8B5B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235B41-EE74-409B-BAFD-AB4E4E87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4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50C43-98C9-4CA9-A0B6-E9AD0CCC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F9884C-A3E2-4F5D-955E-65CCC2BA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2F9F0-D73C-4588-8ED3-E04CF606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03459-30C8-40EB-9445-B835A7E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9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6B408F-C5DE-4B28-8388-0C4A3B4F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67901F-6670-481B-A6DB-9E900436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F8A70B-1727-4C5E-B263-A59BBCEA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5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92A62-2683-4E90-A507-5BEFBCAB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2C400-8E0A-4503-900B-5F9BD9FC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418384-D0AD-4D15-8251-8F5CAA5E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395A39-C242-4982-851C-BD73DE56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04B4B0-E566-4D76-AB6D-C1396A91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6B6A1-A9EA-4B68-B756-8C9586AB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7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14E6C-2374-49B3-8F7D-041FF73E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54B780-E07A-44FD-9150-F46E19C66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0007A4-03F2-442C-807F-499E8E831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D59CD4-7DA5-4260-A642-A3E14CE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E95373-2EB8-405D-B569-CAB9B2C1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2D231-01F3-48CF-AA09-988C6421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0E5F55-88F0-4F60-9212-1A4B2E1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77B0E-4109-47BA-B26E-21BDCB138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36078-30F7-4CC2-B749-D48BC012C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DE34-A230-4D6C-A39A-6D6526D35192}" type="datetimeFigureOut">
              <a:rPr lang="fr-FR" smtClean="0"/>
              <a:t>14/08/2020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2DE55-61DA-41E3-843C-0B28B5107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29A1C-D7F8-41A3-B33A-D140E07B9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28D1-DC33-4C7E-B9B7-D196B3D79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1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387BF16E-33B4-4552-83F3-081D0E424E4B}"/>
              </a:ext>
            </a:extLst>
          </p:cNvPr>
          <p:cNvGrpSpPr/>
          <p:nvPr/>
        </p:nvGrpSpPr>
        <p:grpSpPr>
          <a:xfrm>
            <a:off x="1633538" y="1376362"/>
            <a:ext cx="8950189" cy="4105275"/>
            <a:chOff x="1633538" y="1376362"/>
            <a:chExt cx="8950189" cy="410527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8959D7E1-A8A8-4515-887C-F5F44A7059E9}"/>
                </a:ext>
              </a:extLst>
            </p:cNvPr>
            <p:cNvGrpSpPr/>
            <p:nvPr/>
          </p:nvGrpSpPr>
          <p:grpSpPr>
            <a:xfrm>
              <a:off x="1633538" y="1376362"/>
              <a:ext cx="8950189" cy="4105275"/>
              <a:chOff x="1633536" y="1376362"/>
              <a:chExt cx="8950189" cy="4105275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49AF766E-B290-4767-B0D4-BEC7BEAE4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58800" y="1376362"/>
                <a:ext cx="8924925" cy="4105275"/>
              </a:xfrm>
              <a:prstGeom prst="rect">
                <a:avLst/>
              </a:prstGeom>
            </p:spPr>
          </p:pic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DB2134B1-CC7E-4118-9635-D32BDD1E7508}"/>
                  </a:ext>
                </a:extLst>
              </p:cNvPr>
              <p:cNvSpPr/>
              <p:nvPr/>
            </p:nvSpPr>
            <p:spPr>
              <a:xfrm>
                <a:off x="4295999" y="1682750"/>
                <a:ext cx="3600000" cy="3600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Arc partiel 15">
                <a:extLst>
                  <a:ext uri="{FF2B5EF4-FFF2-40B4-BE49-F238E27FC236}">
                    <a16:creationId xmlns:a16="http://schemas.microsoft.com/office/drawing/2014/main" id="{DBFDF814-F197-4729-8C0C-13CDE1B8ED58}"/>
                  </a:ext>
                </a:extLst>
              </p:cNvPr>
              <p:cNvSpPr/>
              <p:nvPr/>
            </p:nvSpPr>
            <p:spPr>
              <a:xfrm>
                <a:off x="4295999" y="1682750"/>
                <a:ext cx="3600000" cy="3600000"/>
              </a:xfrm>
              <a:prstGeom prst="pie">
                <a:avLst>
                  <a:gd name="adj1" fmla="val 10782973"/>
                  <a:gd name="adj2" fmla="val 2111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AB407C-F536-427F-A614-3A587EA3CC54}"/>
                  </a:ext>
                </a:extLst>
              </p:cNvPr>
              <p:cNvSpPr/>
              <p:nvPr/>
            </p:nvSpPr>
            <p:spPr>
              <a:xfrm>
                <a:off x="3835400" y="2521969"/>
                <a:ext cx="4552950" cy="1243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1CC4BA-203A-4586-8D10-050BEA475DD1}"/>
                  </a:ext>
                </a:extLst>
              </p:cNvPr>
              <p:cNvSpPr/>
              <p:nvPr/>
            </p:nvSpPr>
            <p:spPr>
              <a:xfrm>
                <a:off x="3835400" y="2646339"/>
                <a:ext cx="4552950" cy="6493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FEF8A3-8680-43EC-9391-FE1EADD13DED}"/>
                  </a:ext>
                </a:extLst>
              </p:cNvPr>
              <p:cNvSpPr/>
              <p:nvPr/>
            </p:nvSpPr>
            <p:spPr>
              <a:xfrm>
                <a:off x="3746500" y="2941069"/>
                <a:ext cx="1911350" cy="564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166167-68F2-44D9-9F48-3C95B585B829}"/>
                  </a:ext>
                </a:extLst>
              </p:cNvPr>
              <p:cNvSpPr/>
              <p:nvPr/>
            </p:nvSpPr>
            <p:spPr>
              <a:xfrm>
                <a:off x="6477000" y="2941068"/>
                <a:ext cx="1911350" cy="564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5DDEB0-14FD-48E9-9280-06D6EF67DE65}"/>
                  </a:ext>
                </a:extLst>
              </p:cNvPr>
              <p:cNvSpPr/>
              <p:nvPr/>
            </p:nvSpPr>
            <p:spPr>
              <a:xfrm>
                <a:off x="5909081" y="3064983"/>
                <a:ext cx="381652" cy="4402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Étoile : 5 branches 5">
                <a:extLst>
                  <a:ext uri="{FF2B5EF4-FFF2-40B4-BE49-F238E27FC236}">
                    <a16:creationId xmlns:a16="http://schemas.microsoft.com/office/drawing/2014/main" id="{572BD92C-49E7-4D51-B8DE-79C0161B70AB}"/>
                  </a:ext>
                </a:extLst>
              </p:cNvPr>
              <p:cNvSpPr/>
              <p:nvPr/>
            </p:nvSpPr>
            <p:spPr>
              <a:xfrm>
                <a:off x="5015999" y="1701800"/>
                <a:ext cx="2160000" cy="21600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E9E81D-9F08-46D6-B17D-8FF18F9EEED5}"/>
                  </a:ext>
                </a:extLst>
              </p:cNvPr>
              <p:cNvSpPr/>
              <p:nvPr/>
            </p:nvSpPr>
            <p:spPr>
              <a:xfrm>
                <a:off x="3835400" y="4754018"/>
                <a:ext cx="45529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Étoile : 8 branches 18">
                <a:extLst>
                  <a:ext uri="{FF2B5EF4-FFF2-40B4-BE49-F238E27FC236}">
                    <a16:creationId xmlns:a16="http://schemas.microsoft.com/office/drawing/2014/main" id="{8E918A4B-C3A6-4A2E-BA60-28E5E7B4DC76}"/>
                  </a:ext>
                </a:extLst>
              </p:cNvPr>
              <p:cNvSpPr/>
              <p:nvPr/>
            </p:nvSpPr>
            <p:spPr>
              <a:xfrm>
                <a:off x="5540375" y="4013989"/>
                <a:ext cx="1143000" cy="1143000"/>
              </a:xfrm>
              <a:prstGeom prst="star8">
                <a:avLst>
                  <a:gd name="adj" fmla="val 2138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038C7C-4F2E-48AA-A8FA-CAE2BCE40D58}"/>
                  </a:ext>
                </a:extLst>
              </p:cNvPr>
              <p:cNvSpPr/>
              <p:nvPr/>
            </p:nvSpPr>
            <p:spPr>
              <a:xfrm>
                <a:off x="3835400" y="4396767"/>
                <a:ext cx="45529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Étoile : 5 branches 23">
                <a:extLst>
                  <a:ext uri="{FF2B5EF4-FFF2-40B4-BE49-F238E27FC236}">
                    <a16:creationId xmlns:a16="http://schemas.microsoft.com/office/drawing/2014/main" id="{E62F94CD-95A1-495D-A8C8-6D27AAF02BEE}"/>
                  </a:ext>
                </a:extLst>
              </p:cNvPr>
              <p:cNvSpPr/>
              <p:nvPr/>
            </p:nvSpPr>
            <p:spPr>
              <a:xfrm>
                <a:off x="5111666" y="4488452"/>
                <a:ext cx="219600" cy="219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Étoile : 5 branches 25">
                <a:extLst>
                  <a:ext uri="{FF2B5EF4-FFF2-40B4-BE49-F238E27FC236}">
                    <a16:creationId xmlns:a16="http://schemas.microsoft.com/office/drawing/2014/main" id="{68D32C4E-553A-498F-B67A-585EB106FE5F}"/>
                  </a:ext>
                </a:extLst>
              </p:cNvPr>
              <p:cNvSpPr/>
              <p:nvPr/>
            </p:nvSpPr>
            <p:spPr>
              <a:xfrm>
                <a:off x="6956399" y="4475689"/>
                <a:ext cx="219600" cy="219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AA97F20-8F99-420D-A469-7DC537AFE65F}"/>
                  </a:ext>
                </a:extLst>
              </p:cNvPr>
              <p:cNvSpPr txBox="1"/>
              <p:nvPr/>
            </p:nvSpPr>
            <p:spPr>
              <a:xfrm>
                <a:off x="1633536" y="2640049"/>
                <a:ext cx="8924925" cy="404634"/>
              </a:xfrm>
              <a:prstGeom prst="rect">
                <a:avLst/>
              </a:prstGeom>
              <a:noFill/>
              <a:scene3d>
                <a:camera prst="orthographicFront">
                  <a:rot lat="20699998" lon="0" rev="0"/>
                </a:camera>
                <a:lightRig rig="threePt" dir="t"/>
              </a:scene3d>
            </p:spPr>
            <p:txBody>
              <a:bodyPr wrap="square" rtlCol="0">
                <a:spAutoFit/>
                <a:scene3d>
                  <a:camera prst="perspectiveRelaxedModerately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fr-FR" sz="5600" b="1" dirty="0">
                    <a:solidFill>
                      <a:srgbClr val="FFC000"/>
                    </a:solidFill>
                    <a:latin typeface="Magneto" panose="04030805050802020D02" pitchFamily="82" charset="0"/>
                  </a:rPr>
                  <a:t>Max Score</a:t>
                </a:r>
              </a:p>
            </p:txBody>
          </p: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88B67E7-13B5-4970-A0F0-56C06509F91F}"/>
                </a:ext>
              </a:extLst>
            </p:cNvPr>
            <p:cNvSpPr txBox="1"/>
            <p:nvPr/>
          </p:nvSpPr>
          <p:spPr>
            <a:xfrm>
              <a:off x="4683742" y="2673446"/>
              <a:ext cx="1300909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r>
                <a:rPr lang="fr-FR" sz="2000" b="1" dirty="0" err="1">
                  <a:solidFill>
                    <a:srgbClr val="FF0000"/>
                  </a:solidFill>
                  <a:latin typeface="Magneto" panose="04030805050802020D02" pitchFamily="82" charset="0"/>
                  <a:cs typeface="Aharoni" panose="02010803020104030203" pitchFamily="2" charset="-79"/>
                </a:rPr>
                <a:t>Captain</a:t>
              </a:r>
              <a:endParaRPr lang="fr-FR" sz="2000" b="1" dirty="0">
                <a:solidFill>
                  <a:srgbClr val="FF0000"/>
                </a:solidFill>
                <a:latin typeface="Magneto" panose="04030805050802020D02" pitchFamily="82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77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CFEFC14A-782B-45A3-A02C-9918D6E61FBD}"/>
              </a:ext>
            </a:extLst>
          </p:cNvPr>
          <p:cNvGrpSpPr/>
          <p:nvPr/>
        </p:nvGrpSpPr>
        <p:grpSpPr>
          <a:xfrm>
            <a:off x="5678215" y="188208"/>
            <a:ext cx="841302" cy="1767693"/>
            <a:chOff x="5678215" y="188208"/>
            <a:chExt cx="841302" cy="1767693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7FA6AC70-9DAD-4B2F-AEFE-B97A16FF051B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39E698AC-A956-4B22-A4E8-93672631C7E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E061653F-57E1-4C97-9A06-9D752BA87B85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>
              <a:extLst>
                <a:ext uri="{FF2B5EF4-FFF2-40B4-BE49-F238E27FC236}">
                  <a16:creationId xmlns:a16="http://schemas.microsoft.com/office/drawing/2014/main" id="{AFBB16A1-5D31-4536-8ECF-F5A2E27C257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7AB2F54-5685-4C10-945C-F18BB0F15244}"/>
              </a:ext>
            </a:extLst>
          </p:cNvPr>
          <p:cNvGrpSpPr/>
          <p:nvPr/>
        </p:nvGrpSpPr>
        <p:grpSpPr>
          <a:xfrm rot="5400000">
            <a:off x="7992817" y="2581667"/>
            <a:ext cx="841302" cy="1767693"/>
            <a:chOff x="5678215" y="188208"/>
            <a:chExt cx="841302" cy="1767693"/>
          </a:xfrm>
        </p:grpSpPr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CF174135-6207-41A2-B4F4-D119D1B9BEC0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BE83C5BF-E840-438F-8F56-BA5F4AD135E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26D5BB64-D85A-4093-ACAE-A77935D436AD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apèze 27">
              <a:extLst>
                <a:ext uri="{FF2B5EF4-FFF2-40B4-BE49-F238E27FC236}">
                  <a16:creationId xmlns:a16="http://schemas.microsoft.com/office/drawing/2014/main" id="{7C2DD695-DF19-4F27-813C-C826D09A39F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4882265-5E58-42D8-AB10-EF07FD9B7A47}"/>
              </a:ext>
            </a:extLst>
          </p:cNvPr>
          <p:cNvGrpSpPr/>
          <p:nvPr/>
        </p:nvGrpSpPr>
        <p:grpSpPr>
          <a:xfrm rot="10800000" flipH="1">
            <a:off x="5686428" y="5076197"/>
            <a:ext cx="841302" cy="1767693"/>
            <a:chOff x="5678215" y="188208"/>
            <a:chExt cx="841302" cy="1767693"/>
          </a:xfrm>
        </p:grpSpPr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8BB5D472-CFBC-4832-91D1-DB3D175099A1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8E0AF920-E747-4516-8636-28F11ABA2887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C6FDDA73-B55E-4AE8-8EEF-2E05096A4B98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6AEE2A59-B79F-435C-AB69-1556D5A8DB1D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926B089-16A9-490D-BA7E-D4883DED8197}"/>
              </a:ext>
            </a:extLst>
          </p:cNvPr>
          <p:cNvGrpSpPr/>
          <p:nvPr/>
        </p:nvGrpSpPr>
        <p:grpSpPr>
          <a:xfrm rot="5400000" flipV="1">
            <a:off x="3183698" y="2591181"/>
            <a:ext cx="841302" cy="1767693"/>
            <a:chOff x="5678215" y="188208"/>
            <a:chExt cx="841302" cy="1767693"/>
          </a:xfrm>
        </p:grpSpPr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3EC20383-8471-4757-82D0-F934C78B7F96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D67AD0D9-D01A-45E4-BF2C-B03C38679CB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riangle isocèle 36">
              <a:extLst>
                <a:ext uri="{FF2B5EF4-FFF2-40B4-BE49-F238E27FC236}">
                  <a16:creationId xmlns:a16="http://schemas.microsoft.com/office/drawing/2014/main" id="{EFE5665F-43EB-4241-8C17-182964D39A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apèze 37">
              <a:extLst>
                <a:ext uri="{FF2B5EF4-FFF2-40B4-BE49-F238E27FC236}">
                  <a16:creationId xmlns:a16="http://schemas.microsoft.com/office/drawing/2014/main" id="{39774E77-7072-4B83-A0C1-FB9322C0D5BF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3636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CFEFC14A-782B-45A3-A02C-9918D6E61FBD}"/>
              </a:ext>
            </a:extLst>
          </p:cNvPr>
          <p:cNvGrpSpPr/>
          <p:nvPr/>
        </p:nvGrpSpPr>
        <p:grpSpPr>
          <a:xfrm>
            <a:off x="5678215" y="188208"/>
            <a:ext cx="841302" cy="1767693"/>
            <a:chOff x="5678215" y="188208"/>
            <a:chExt cx="841302" cy="1767693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7FA6AC70-9DAD-4B2F-AEFE-B97A16FF051B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39E698AC-A956-4B22-A4E8-93672631C7E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E061653F-57E1-4C97-9A06-9D752BA87B85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>
              <a:extLst>
                <a:ext uri="{FF2B5EF4-FFF2-40B4-BE49-F238E27FC236}">
                  <a16:creationId xmlns:a16="http://schemas.microsoft.com/office/drawing/2014/main" id="{AFBB16A1-5D31-4536-8ECF-F5A2E27C257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4882265-5E58-42D8-AB10-EF07FD9B7A47}"/>
              </a:ext>
            </a:extLst>
          </p:cNvPr>
          <p:cNvGrpSpPr/>
          <p:nvPr/>
        </p:nvGrpSpPr>
        <p:grpSpPr>
          <a:xfrm rot="10800000" flipH="1">
            <a:off x="5686428" y="5076197"/>
            <a:ext cx="841302" cy="1767693"/>
            <a:chOff x="5678215" y="188208"/>
            <a:chExt cx="841302" cy="1767693"/>
          </a:xfrm>
        </p:grpSpPr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8BB5D472-CFBC-4832-91D1-DB3D175099A1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8E0AF920-E747-4516-8636-28F11ABA2887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C6FDDA73-B55E-4AE8-8EEF-2E05096A4B98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6AEE2A59-B79F-435C-AB69-1556D5A8DB1D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616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57AB2F54-5685-4C10-945C-F18BB0F15244}"/>
              </a:ext>
            </a:extLst>
          </p:cNvPr>
          <p:cNvGrpSpPr/>
          <p:nvPr/>
        </p:nvGrpSpPr>
        <p:grpSpPr>
          <a:xfrm rot="5400000">
            <a:off x="7992817" y="2581667"/>
            <a:ext cx="841302" cy="1767693"/>
            <a:chOff x="5678215" y="188208"/>
            <a:chExt cx="841302" cy="1767693"/>
          </a:xfrm>
        </p:grpSpPr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CF174135-6207-41A2-B4F4-D119D1B9BEC0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BE83C5BF-E840-438F-8F56-BA5F4AD135E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26D5BB64-D85A-4093-ACAE-A77935D436AD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apèze 27">
              <a:extLst>
                <a:ext uri="{FF2B5EF4-FFF2-40B4-BE49-F238E27FC236}">
                  <a16:creationId xmlns:a16="http://schemas.microsoft.com/office/drawing/2014/main" id="{7C2DD695-DF19-4F27-813C-C826D09A39F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926B089-16A9-490D-BA7E-D4883DED8197}"/>
              </a:ext>
            </a:extLst>
          </p:cNvPr>
          <p:cNvGrpSpPr/>
          <p:nvPr/>
        </p:nvGrpSpPr>
        <p:grpSpPr>
          <a:xfrm rot="5400000" flipV="1">
            <a:off x="3183698" y="2591181"/>
            <a:ext cx="841302" cy="1767693"/>
            <a:chOff x="5678215" y="188208"/>
            <a:chExt cx="841302" cy="1767693"/>
          </a:xfrm>
        </p:grpSpPr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3EC20383-8471-4757-82D0-F934C78B7F96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D67AD0D9-D01A-45E4-BF2C-B03C38679CB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riangle isocèle 36">
              <a:extLst>
                <a:ext uri="{FF2B5EF4-FFF2-40B4-BE49-F238E27FC236}">
                  <a16:creationId xmlns:a16="http://schemas.microsoft.com/office/drawing/2014/main" id="{EFE5665F-43EB-4241-8C17-182964D39A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apèze 37">
              <a:extLst>
                <a:ext uri="{FF2B5EF4-FFF2-40B4-BE49-F238E27FC236}">
                  <a16:creationId xmlns:a16="http://schemas.microsoft.com/office/drawing/2014/main" id="{39774E77-7072-4B83-A0C1-FB9322C0D5BF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0010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AA11C5F8-C630-4913-9BBC-CA4A9A76E40F}"/>
              </a:ext>
            </a:extLst>
          </p:cNvPr>
          <p:cNvGrpSpPr/>
          <p:nvPr/>
        </p:nvGrpSpPr>
        <p:grpSpPr>
          <a:xfrm>
            <a:off x="2621327" y="1755138"/>
            <a:ext cx="7040832" cy="4846325"/>
            <a:chOff x="2621327" y="1755138"/>
            <a:chExt cx="7040832" cy="484632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A03D4E2-D701-47E8-9068-8BC3CE7B9D83}"/>
                </a:ext>
              </a:extLst>
            </p:cNvPr>
            <p:cNvGrpSpPr/>
            <p:nvPr/>
          </p:nvGrpSpPr>
          <p:grpSpPr>
            <a:xfrm>
              <a:off x="7315199" y="4155443"/>
              <a:ext cx="2346960" cy="2108197"/>
              <a:chOff x="8691875" y="701039"/>
              <a:chExt cx="2346960" cy="2108197"/>
            </a:xfrm>
          </p:grpSpPr>
          <p:sp>
            <p:nvSpPr>
              <p:cNvPr id="15" name="Rectangle : avec coin rogné 14">
                <a:extLst>
                  <a:ext uri="{FF2B5EF4-FFF2-40B4-BE49-F238E27FC236}">
                    <a16:creationId xmlns:a16="http://schemas.microsoft.com/office/drawing/2014/main" id="{38FFD2D5-8641-4FE0-9F96-EF2F4E1FF9B0}"/>
                  </a:ext>
                </a:extLst>
              </p:cNvPr>
              <p:cNvSpPr/>
              <p:nvPr/>
            </p:nvSpPr>
            <p:spPr>
              <a:xfrm>
                <a:off x="8691875" y="701039"/>
                <a:ext cx="2346960" cy="2108197"/>
              </a:xfrm>
              <a:prstGeom prst="snip1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 : avec coin rogné 19">
                <a:extLst>
                  <a:ext uri="{FF2B5EF4-FFF2-40B4-BE49-F238E27FC236}">
                    <a16:creationId xmlns:a16="http://schemas.microsoft.com/office/drawing/2014/main" id="{6B391FEB-C0A2-4BBF-8FA1-F0009FFA5FEE}"/>
                  </a:ext>
                </a:extLst>
              </p:cNvPr>
              <p:cNvSpPr/>
              <p:nvPr/>
            </p:nvSpPr>
            <p:spPr>
              <a:xfrm>
                <a:off x="8691875" y="1171044"/>
                <a:ext cx="1823725" cy="1638192"/>
              </a:xfrm>
              <a:prstGeom prst="snip1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B173615-164B-475F-AEA3-111B600AD068}"/>
                </a:ext>
              </a:extLst>
            </p:cNvPr>
            <p:cNvGrpSpPr/>
            <p:nvPr/>
          </p:nvGrpSpPr>
          <p:grpSpPr>
            <a:xfrm flipH="1">
              <a:off x="2621327" y="4157985"/>
              <a:ext cx="2346960" cy="2108197"/>
              <a:chOff x="8691875" y="701039"/>
              <a:chExt cx="2346960" cy="2108197"/>
            </a:xfrm>
          </p:grpSpPr>
          <p:sp>
            <p:nvSpPr>
              <p:cNvPr id="23" name="Rectangle : avec coin rogné 22">
                <a:extLst>
                  <a:ext uri="{FF2B5EF4-FFF2-40B4-BE49-F238E27FC236}">
                    <a16:creationId xmlns:a16="http://schemas.microsoft.com/office/drawing/2014/main" id="{711F4775-F343-4F3E-BA76-607439B502C3}"/>
                  </a:ext>
                </a:extLst>
              </p:cNvPr>
              <p:cNvSpPr/>
              <p:nvPr/>
            </p:nvSpPr>
            <p:spPr>
              <a:xfrm>
                <a:off x="8691875" y="701039"/>
                <a:ext cx="2346960" cy="2108197"/>
              </a:xfrm>
              <a:prstGeom prst="snip1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avec coin rogné 23">
                <a:extLst>
                  <a:ext uri="{FF2B5EF4-FFF2-40B4-BE49-F238E27FC236}">
                    <a16:creationId xmlns:a16="http://schemas.microsoft.com/office/drawing/2014/main" id="{73ADC591-9F29-44B1-A017-484F76C35E05}"/>
                  </a:ext>
                </a:extLst>
              </p:cNvPr>
              <p:cNvSpPr/>
              <p:nvPr/>
            </p:nvSpPr>
            <p:spPr>
              <a:xfrm>
                <a:off x="8691875" y="1171044"/>
                <a:ext cx="1823725" cy="1638192"/>
              </a:xfrm>
              <a:prstGeom prst="snip1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" name="Organigramme : Délai 3">
              <a:extLst>
                <a:ext uri="{FF2B5EF4-FFF2-40B4-BE49-F238E27FC236}">
                  <a16:creationId xmlns:a16="http://schemas.microsoft.com/office/drawing/2014/main" id="{FDD7C0F4-F09B-415C-949A-46529030DB98}"/>
                </a:ext>
              </a:extLst>
            </p:cNvPr>
            <p:cNvSpPr/>
            <p:nvPr/>
          </p:nvSpPr>
          <p:spPr>
            <a:xfrm rot="16200000">
              <a:off x="4201160" y="2407920"/>
              <a:ext cx="3830320" cy="3881120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Délai 5">
              <a:extLst>
                <a:ext uri="{FF2B5EF4-FFF2-40B4-BE49-F238E27FC236}">
                  <a16:creationId xmlns:a16="http://schemas.microsoft.com/office/drawing/2014/main" id="{8195CE63-21E2-4401-A2C5-80E1AF2BAECA}"/>
                </a:ext>
              </a:extLst>
            </p:cNvPr>
            <p:cNvSpPr/>
            <p:nvPr/>
          </p:nvSpPr>
          <p:spPr>
            <a:xfrm rot="16200000">
              <a:off x="4340201" y="2563518"/>
              <a:ext cx="3347722" cy="3392121"/>
            </a:xfrm>
            <a:prstGeom prst="flowChartDelay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rganigramme : Délai 7">
              <a:extLst>
                <a:ext uri="{FF2B5EF4-FFF2-40B4-BE49-F238E27FC236}">
                  <a16:creationId xmlns:a16="http://schemas.microsoft.com/office/drawing/2014/main" id="{5DB58005-1038-404E-8D7F-56EE9D0A20E2}"/>
                </a:ext>
              </a:extLst>
            </p:cNvPr>
            <p:cNvSpPr/>
            <p:nvPr/>
          </p:nvSpPr>
          <p:spPr>
            <a:xfrm rot="16200000">
              <a:off x="4528797" y="2740685"/>
              <a:ext cx="2677161" cy="2712667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0D83396-7BC6-441A-B508-AEE7D5514817}"/>
                </a:ext>
              </a:extLst>
            </p:cNvPr>
            <p:cNvSpPr/>
            <p:nvPr/>
          </p:nvSpPr>
          <p:spPr>
            <a:xfrm>
              <a:off x="4714240" y="2926080"/>
              <a:ext cx="721360" cy="741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9CE915F-4CA5-4D9C-B1B6-AD30A8E4EE27}"/>
                </a:ext>
              </a:extLst>
            </p:cNvPr>
            <p:cNvSpPr/>
            <p:nvPr/>
          </p:nvSpPr>
          <p:spPr>
            <a:xfrm>
              <a:off x="5146039" y="1755138"/>
              <a:ext cx="1899920" cy="334772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0198995-9C38-4D2D-BA18-553C5F46BF88}"/>
                </a:ext>
              </a:extLst>
            </p:cNvPr>
            <p:cNvSpPr/>
            <p:nvPr/>
          </p:nvSpPr>
          <p:spPr>
            <a:xfrm>
              <a:off x="5298439" y="1907538"/>
              <a:ext cx="1336041" cy="23541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3A8E492-CBFE-476A-9F1C-2326E7D66EB9}"/>
                </a:ext>
              </a:extLst>
            </p:cNvPr>
            <p:cNvSpPr/>
            <p:nvPr/>
          </p:nvSpPr>
          <p:spPr>
            <a:xfrm>
              <a:off x="5450840" y="2059938"/>
              <a:ext cx="619756" cy="109203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5152605-9DF5-40E9-AE08-0860E491908B}"/>
                </a:ext>
              </a:extLst>
            </p:cNvPr>
            <p:cNvGrpSpPr/>
            <p:nvPr/>
          </p:nvGrpSpPr>
          <p:grpSpPr>
            <a:xfrm>
              <a:off x="4693918" y="5240029"/>
              <a:ext cx="1066800" cy="1361434"/>
              <a:chOff x="1503680" y="1432560"/>
              <a:chExt cx="1066800" cy="100075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DA3F391-D0BF-47E5-84F4-2E7C9B9992B7}"/>
                  </a:ext>
                </a:extLst>
              </p:cNvPr>
              <p:cNvSpPr/>
              <p:nvPr/>
            </p:nvSpPr>
            <p:spPr>
              <a:xfrm>
                <a:off x="1503680" y="1432560"/>
                <a:ext cx="1066800" cy="100075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7CFD29-70A6-477D-AC61-82E4A5D6CC5A}"/>
                  </a:ext>
                </a:extLst>
              </p:cNvPr>
              <p:cNvSpPr/>
              <p:nvPr/>
            </p:nvSpPr>
            <p:spPr>
              <a:xfrm>
                <a:off x="1503680" y="1432560"/>
                <a:ext cx="762000" cy="10007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30F25F-6645-46D3-AD98-AA90AA649C77}"/>
                  </a:ext>
                </a:extLst>
              </p:cNvPr>
              <p:cNvSpPr/>
              <p:nvPr/>
            </p:nvSpPr>
            <p:spPr>
              <a:xfrm>
                <a:off x="1628140" y="1432560"/>
                <a:ext cx="190500" cy="1000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7E3A247-B248-4634-8101-04C7EBA2E1C3}"/>
                </a:ext>
              </a:extLst>
            </p:cNvPr>
            <p:cNvGrpSpPr/>
            <p:nvPr/>
          </p:nvGrpSpPr>
          <p:grpSpPr>
            <a:xfrm>
              <a:off x="6371541" y="5240029"/>
              <a:ext cx="1066800" cy="1361433"/>
              <a:chOff x="1503680" y="1432560"/>
              <a:chExt cx="1066800" cy="100075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E0AA36D-A797-4CB6-BF56-97FEA67854FF}"/>
                  </a:ext>
                </a:extLst>
              </p:cNvPr>
              <p:cNvSpPr/>
              <p:nvPr/>
            </p:nvSpPr>
            <p:spPr>
              <a:xfrm>
                <a:off x="1503680" y="1432560"/>
                <a:ext cx="1066800" cy="100075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3D9B9C-7FDC-4505-9EC6-74BBEB0513DB}"/>
                  </a:ext>
                </a:extLst>
              </p:cNvPr>
              <p:cNvSpPr/>
              <p:nvPr/>
            </p:nvSpPr>
            <p:spPr>
              <a:xfrm>
                <a:off x="1503680" y="1432560"/>
                <a:ext cx="762000" cy="10007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E70ECC-97AE-4175-90B5-B02D6C90713D}"/>
                  </a:ext>
                </a:extLst>
              </p:cNvPr>
              <p:cNvSpPr/>
              <p:nvPr/>
            </p:nvSpPr>
            <p:spPr>
              <a:xfrm>
                <a:off x="1628140" y="1432560"/>
                <a:ext cx="190500" cy="1000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01FA87F-5CB4-47A5-AE0B-C413AAD471AB}"/>
              </a:ext>
            </a:extLst>
          </p:cNvPr>
          <p:cNvGrpSpPr/>
          <p:nvPr/>
        </p:nvGrpSpPr>
        <p:grpSpPr>
          <a:xfrm>
            <a:off x="9027160" y="587167"/>
            <a:ext cx="2160000" cy="2158997"/>
            <a:chOff x="436880" y="545873"/>
            <a:chExt cx="2160000" cy="2158997"/>
          </a:xfrm>
        </p:grpSpPr>
        <p:sp>
          <p:nvSpPr>
            <p:cNvPr id="37" name="Larme 36">
              <a:extLst>
                <a:ext uri="{FF2B5EF4-FFF2-40B4-BE49-F238E27FC236}">
                  <a16:creationId xmlns:a16="http://schemas.microsoft.com/office/drawing/2014/main" id="{396F9D60-3BB2-4D01-A466-BEECC9B2A3D8}"/>
                </a:ext>
              </a:extLst>
            </p:cNvPr>
            <p:cNvSpPr/>
            <p:nvPr/>
          </p:nvSpPr>
          <p:spPr>
            <a:xfrm rot="8177776">
              <a:off x="436880" y="545873"/>
              <a:ext cx="2160000" cy="2158997"/>
            </a:xfrm>
            <a:prstGeom prst="teardrop">
              <a:avLst>
                <a:gd name="adj" fmla="val 20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E216FD4-5469-4694-8949-8B8ABCCD5F61}"/>
                </a:ext>
              </a:extLst>
            </p:cNvPr>
            <p:cNvSpPr/>
            <p:nvPr/>
          </p:nvSpPr>
          <p:spPr>
            <a:xfrm>
              <a:off x="616880" y="627111"/>
              <a:ext cx="1800000" cy="180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9FB6897-70A0-4D3C-8C87-0F335432FBF2}"/>
                </a:ext>
              </a:extLst>
            </p:cNvPr>
            <p:cNvSpPr/>
            <p:nvPr/>
          </p:nvSpPr>
          <p:spPr>
            <a:xfrm>
              <a:off x="826249" y="717647"/>
              <a:ext cx="1381262" cy="13812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7C793C31-E803-4E41-9E3E-285C1EBA4F2B}"/>
                </a:ext>
              </a:extLst>
            </p:cNvPr>
            <p:cNvSpPr/>
            <p:nvPr/>
          </p:nvSpPr>
          <p:spPr>
            <a:xfrm>
              <a:off x="1060273" y="712158"/>
              <a:ext cx="913213" cy="913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E9555C3-7AB1-46D5-ACF2-5E98C483BD98}"/>
              </a:ext>
            </a:extLst>
          </p:cNvPr>
          <p:cNvGrpSpPr/>
          <p:nvPr/>
        </p:nvGrpSpPr>
        <p:grpSpPr>
          <a:xfrm>
            <a:off x="931739" y="752169"/>
            <a:ext cx="1392990" cy="1393626"/>
            <a:chOff x="436880" y="543884"/>
            <a:chExt cx="2160000" cy="2160986"/>
          </a:xfrm>
        </p:grpSpPr>
        <p:sp>
          <p:nvSpPr>
            <p:cNvPr id="45" name="Larme 44">
              <a:extLst>
                <a:ext uri="{FF2B5EF4-FFF2-40B4-BE49-F238E27FC236}">
                  <a16:creationId xmlns:a16="http://schemas.microsoft.com/office/drawing/2014/main" id="{0ADF9C90-BABB-4F65-B5D5-61A8EAF68F11}"/>
                </a:ext>
              </a:extLst>
            </p:cNvPr>
            <p:cNvSpPr/>
            <p:nvPr/>
          </p:nvSpPr>
          <p:spPr>
            <a:xfrm rot="8177776">
              <a:off x="436880" y="545873"/>
              <a:ext cx="2160000" cy="2158997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70A1B40-27BD-4FF4-9085-5342799C19AC}"/>
                </a:ext>
              </a:extLst>
            </p:cNvPr>
            <p:cNvSpPr/>
            <p:nvPr/>
          </p:nvSpPr>
          <p:spPr>
            <a:xfrm>
              <a:off x="616880" y="627111"/>
              <a:ext cx="1800000" cy="180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507FFE0-03A9-4600-8601-0EAAA1600F81}"/>
                </a:ext>
              </a:extLst>
            </p:cNvPr>
            <p:cNvSpPr/>
            <p:nvPr/>
          </p:nvSpPr>
          <p:spPr>
            <a:xfrm>
              <a:off x="826249" y="717647"/>
              <a:ext cx="1381262" cy="13812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0915093-25B5-447E-BCA1-F2CFB2F536DF}"/>
                </a:ext>
              </a:extLst>
            </p:cNvPr>
            <p:cNvSpPr/>
            <p:nvPr/>
          </p:nvSpPr>
          <p:spPr>
            <a:xfrm>
              <a:off x="890831" y="543884"/>
              <a:ext cx="1249762" cy="1249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C2A42337-B242-499E-92D7-276A40EF6964}"/>
              </a:ext>
            </a:extLst>
          </p:cNvPr>
          <p:cNvGrpSpPr/>
          <p:nvPr/>
        </p:nvGrpSpPr>
        <p:grpSpPr>
          <a:xfrm>
            <a:off x="2593923" y="750870"/>
            <a:ext cx="1116988" cy="1117498"/>
            <a:chOff x="436880" y="543884"/>
            <a:chExt cx="2160000" cy="2160986"/>
          </a:xfrm>
        </p:grpSpPr>
        <p:sp>
          <p:nvSpPr>
            <p:cNvPr id="55" name="Larme 54">
              <a:extLst>
                <a:ext uri="{FF2B5EF4-FFF2-40B4-BE49-F238E27FC236}">
                  <a16:creationId xmlns:a16="http://schemas.microsoft.com/office/drawing/2014/main" id="{1896A737-D68F-45CA-8182-B910FC7A028F}"/>
                </a:ext>
              </a:extLst>
            </p:cNvPr>
            <p:cNvSpPr/>
            <p:nvPr/>
          </p:nvSpPr>
          <p:spPr>
            <a:xfrm rot="8177776">
              <a:off x="436880" y="545873"/>
              <a:ext cx="2160000" cy="2158997"/>
            </a:xfrm>
            <a:prstGeom prst="teardrop">
              <a:avLst>
                <a:gd name="adj" fmla="val 12489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5BEC809-7BCB-4F35-B855-C2B0BE9AA3E0}"/>
                </a:ext>
              </a:extLst>
            </p:cNvPr>
            <p:cNvSpPr/>
            <p:nvPr/>
          </p:nvSpPr>
          <p:spPr>
            <a:xfrm>
              <a:off x="616880" y="627111"/>
              <a:ext cx="1800000" cy="180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893B649-9AB2-4E55-BEEA-0896162B9B27}"/>
                </a:ext>
              </a:extLst>
            </p:cNvPr>
            <p:cNvSpPr/>
            <p:nvPr/>
          </p:nvSpPr>
          <p:spPr>
            <a:xfrm>
              <a:off x="826249" y="717647"/>
              <a:ext cx="1381262" cy="13812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7947850-AABA-44CA-AD8B-33DE89480159}"/>
                </a:ext>
              </a:extLst>
            </p:cNvPr>
            <p:cNvSpPr/>
            <p:nvPr/>
          </p:nvSpPr>
          <p:spPr>
            <a:xfrm>
              <a:off x="890831" y="543884"/>
              <a:ext cx="1249762" cy="1249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6017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FF9B14-D460-44AC-B965-58CAC29D68B6}"/>
              </a:ext>
            </a:extLst>
          </p:cNvPr>
          <p:cNvSpPr txBox="1"/>
          <p:nvPr/>
        </p:nvSpPr>
        <p:spPr>
          <a:xfrm>
            <a:off x="4265312" y="496115"/>
            <a:ext cx="3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C000"/>
                </a:solidFill>
                <a:latin typeface="C64 Pro Mono" panose="02010609060202080101" pitchFamily="49" charset="0"/>
              </a:rPr>
              <a:t>AMMO: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0B8501-E96E-49B4-8C39-1D1A368D49B0}"/>
              </a:ext>
            </a:extLst>
          </p:cNvPr>
          <p:cNvSpPr txBox="1"/>
          <p:nvPr/>
        </p:nvSpPr>
        <p:spPr>
          <a:xfrm>
            <a:off x="4163712" y="4709539"/>
            <a:ext cx="3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64 Pro Mono" panose="02010609060202080101" pitchFamily="49" charset="0"/>
              </a:rPr>
              <a:t>0123456789</a:t>
            </a:r>
            <a:endParaRPr lang="fr-FR" sz="1400" b="1" dirty="0">
              <a:solidFill>
                <a:srgbClr val="FFC000"/>
              </a:solidFill>
              <a:latin typeface="C64 Pro Mono" panose="02010609060202080101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F47FD4-F5C8-4717-8CAF-9D89F5A52C83}"/>
              </a:ext>
            </a:extLst>
          </p:cNvPr>
          <p:cNvSpPr txBox="1"/>
          <p:nvPr/>
        </p:nvSpPr>
        <p:spPr>
          <a:xfrm>
            <a:off x="4265312" y="174444"/>
            <a:ext cx="3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FF00"/>
                </a:solidFill>
                <a:latin typeface="C64 Pro Mono" panose="02010609060202080101" pitchFamily="49" charset="0"/>
              </a:rPr>
              <a:t>MINES: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8B3EA1-2F81-4208-838E-1CFB8330D147}"/>
              </a:ext>
            </a:extLst>
          </p:cNvPr>
          <p:cNvSpPr txBox="1"/>
          <p:nvPr/>
        </p:nvSpPr>
        <p:spPr>
          <a:xfrm>
            <a:off x="4265312" y="853675"/>
            <a:ext cx="366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  <a:latin typeface="C64 Pro Mono" panose="02010609060202080101" pitchFamily="49" charset="0"/>
              </a:rPr>
              <a:t>BEST:</a:t>
            </a:r>
          </a:p>
        </p:txBody>
      </p:sp>
    </p:spTree>
    <p:extLst>
      <p:ext uri="{BB962C8B-B14F-4D97-AF65-F5344CB8AC3E}">
        <p14:creationId xmlns:p14="http://schemas.microsoft.com/office/powerpoint/2010/main" val="339685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3239F21-948D-4CB0-B88E-B318187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5940218"/>
            <a:ext cx="687597" cy="473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219814-7907-4974-961E-52D56348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3" y="881962"/>
            <a:ext cx="810078" cy="8198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7AEF1F-DF53-40E8-BC85-DFD5324A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2" y="881962"/>
            <a:ext cx="810078" cy="8198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E86139-17DA-4B09-BD4C-799D331C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22" y="1961462"/>
            <a:ext cx="810078" cy="819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4B045F-708C-4188-87F5-A851FDBC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1" y="1961462"/>
            <a:ext cx="810078" cy="819838"/>
          </a:xfrm>
          <a:prstGeom prst="rect">
            <a:avLst/>
          </a:prstGeom>
        </p:spPr>
      </p:pic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20D2D3EC-214E-4829-B5A3-6D56C3F55BDA}"/>
              </a:ext>
            </a:extLst>
          </p:cNvPr>
          <p:cNvSpPr/>
          <p:nvPr/>
        </p:nvSpPr>
        <p:spPr>
          <a:xfrm>
            <a:off x="4375149" y="2927351"/>
            <a:ext cx="3441700" cy="2298700"/>
          </a:xfrm>
          <a:prstGeom prst="wedgeRoundRectCallout">
            <a:avLst>
              <a:gd name="adj1" fmla="val -4597"/>
              <a:gd name="adj2" fmla="val 76864"/>
              <a:gd name="adj3" fmla="val 16667"/>
            </a:avLst>
          </a:prstGeom>
          <a:solidFill>
            <a:schemeClr val="tx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64 Pro Mono" panose="02010609060202080101" pitchFamily="49" charset="0"/>
              </a:rPr>
              <a:t>DAMNED! There's a minefield ahead, and I've only got 50 missiles!</a:t>
            </a:r>
            <a:br>
              <a:rPr lang="en-US" sz="1200" dirty="0">
                <a:latin typeface="C64 Pro Mono" panose="02010609060202080101" pitchFamily="49" charset="0"/>
              </a:rPr>
            </a:br>
            <a:endParaRPr lang="en-US" sz="1200" dirty="0">
              <a:latin typeface="C64 Pro Mono" panose="02010609060202080101" pitchFamily="49" charset="0"/>
            </a:endParaRPr>
          </a:p>
          <a:p>
            <a:pPr algn="ctr"/>
            <a:r>
              <a:rPr lang="en-US" sz="1200" dirty="0">
                <a:latin typeface="C64 Pro Mono" panose="02010609060202080101" pitchFamily="49" charset="0"/>
              </a:rPr>
              <a:t>How many can I destroy before I run out of ammo?</a:t>
            </a:r>
            <a:endParaRPr lang="fr-FR" sz="1200" dirty="0">
              <a:latin typeface="C64 Pro Mono" panose="0201060906020208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5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3239F21-948D-4CB0-B88E-B318187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5940218"/>
            <a:ext cx="687597" cy="473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219814-7907-4974-961E-52D56348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3" y="881962"/>
            <a:ext cx="810078" cy="8198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7AEF1F-DF53-40E8-BC85-DFD5324A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2" y="881962"/>
            <a:ext cx="810078" cy="8198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E86139-17DA-4B09-BD4C-799D331C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22" y="1961462"/>
            <a:ext cx="810078" cy="819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4B045F-708C-4188-87F5-A851FDBC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1" y="1961462"/>
            <a:ext cx="810078" cy="819838"/>
          </a:xfrm>
          <a:prstGeom prst="rect">
            <a:avLst/>
          </a:prstGeom>
        </p:spPr>
      </p:pic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20D2D3EC-214E-4829-B5A3-6D56C3F55BDA}"/>
              </a:ext>
            </a:extLst>
          </p:cNvPr>
          <p:cNvSpPr/>
          <p:nvPr/>
        </p:nvSpPr>
        <p:spPr>
          <a:xfrm>
            <a:off x="4375149" y="2927351"/>
            <a:ext cx="3441700" cy="2298700"/>
          </a:xfrm>
          <a:prstGeom prst="wedgeRoundRectCallout">
            <a:avLst>
              <a:gd name="adj1" fmla="val -4597"/>
              <a:gd name="adj2" fmla="val 76864"/>
              <a:gd name="adj3" fmla="val 16667"/>
            </a:avLst>
          </a:prstGeom>
          <a:solidFill>
            <a:schemeClr val="tx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64 Pro Mono" panose="02010609060202080101" pitchFamily="49" charset="0"/>
              </a:rPr>
              <a:t>When a mine explodes, the debris from one mine can hit another.</a:t>
            </a:r>
            <a:br>
              <a:rPr lang="en-US" sz="1200" dirty="0">
                <a:latin typeface="C64 Pro Mono" panose="02010609060202080101" pitchFamily="49" charset="0"/>
              </a:rPr>
            </a:br>
            <a:br>
              <a:rPr lang="en-US" sz="1200" dirty="0">
                <a:latin typeface="C64 Pro Mono" panose="02010609060202080101" pitchFamily="49" charset="0"/>
              </a:rPr>
            </a:br>
            <a:r>
              <a:rPr lang="en-US" sz="1200" dirty="0">
                <a:latin typeface="C64 Pro Mono" panose="02010609060202080101" pitchFamily="49" charset="0"/>
              </a:rPr>
              <a:t>If I aimed right, I could save ammunition.</a:t>
            </a:r>
            <a:endParaRPr lang="fr-FR" sz="1200" dirty="0">
              <a:latin typeface="C64 Pro Mono" panose="0201060906020208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7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3239F21-948D-4CB0-B88E-B318187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5940218"/>
            <a:ext cx="687597" cy="473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219814-7907-4974-961E-52D56348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3" y="881962"/>
            <a:ext cx="810078" cy="8198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7AEF1F-DF53-40E8-BC85-DFD5324A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2" y="881962"/>
            <a:ext cx="810078" cy="8198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E86139-17DA-4B09-BD4C-799D331C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22" y="1961462"/>
            <a:ext cx="810078" cy="819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4B045F-708C-4188-87F5-A851FDBC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1" y="1961462"/>
            <a:ext cx="810078" cy="819838"/>
          </a:xfrm>
          <a:prstGeom prst="rect">
            <a:avLst/>
          </a:prstGeom>
        </p:spPr>
      </p:pic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20D2D3EC-214E-4829-B5A3-6D56C3F55BDA}"/>
              </a:ext>
            </a:extLst>
          </p:cNvPr>
          <p:cNvSpPr/>
          <p:nvPr/>
        </p:nvSpPr>
        <p:spPr>
          <a:xfrm>
            <a:off x="4375149" y="2927351"/>
            <a:ext cx="3441700" cy="2298700"/>
          </a:xfrm>
          <a:prstGeom prst="wedgeRoundRectCallout">
            <a:avLst>
              <a:gd name="adj1" fmla="val -4597"/>
              <a:gd name="adj2" fmla="val 76864"/>
              <a:gd name="adj3" fmla="val 16667"/>
            </a:avLst>
          </a:prstGeom>
          <a:solidFill>
            <a:schemeClr val="tx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64 Pro Mono" panose="02010609060202080101" pitchFamily="49" charset="0"/>
              </a:rPr>
              <a:t>The ship is on automatic pilot.</a:t>
            </a:r>
            <a:br>
              <a:rPr lang="en-US" sz="1200" dirty="0">
                <a:latin typeface="C64 Pro Mono" panose="02010609060202080101" pitchFamily="49" charset="0"/>
              </a:rPr>
            </a:br>
            <a:br>
              <a:rPr lang="en-US" sz="1200" dirty="0">
                <a:latin typeface="C64 Pro Mono" panose="02010609060202080101" pitchFamily="49" charset="0"/>
              </a:rPr>
            </a:br>
            <a:r>
              <a:rPr lang="en-US" sz="1200" dirty="0">
                <a:latin typeface="C64 Pro Mono" panose="02010609060202080101" pitchFamily="49" charset="0"/>
              </a:rPr>
              <a:t>All I have to do is touch the screen to fire a missile.</a:t>
            </a:r>
            <a:br>
              <a:rPr lang="en-US" sz="1200" dirty="0">
                <a:latin typeface="C64 Pro Mono" panose="02010609060202080101" pitchFamily="49" charset="0"/>
              </a:rPr>
            </a:br>
            <a:br>
              <a:rPr lang="en-US" sz="1200" dirty="0">
                <a:latin typeface="C64 Pro Mono" panose="02010609060202080101" pitchFamily="49" charset="0"/>
              </a:rPr>
            </a:br>
            <a:r>
              <a:rPr lang="en-US" sz="1200" dirty="0">
                <a:latin typeface="C64 Pro Mono" panose="02010609060202080101" pitchFamily="49" charset="0"/>
              </a:rPr>
              <a:t>OK, LET’S GO!! </a:t>
            </a:r>
            <a:endParaRPr lang="fr-FR" sz="1200" dirty="0">
              <a:latin typeface="C64 Pro Mono" panose="0201060906020208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9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3239F21-948D-4CB0-B88E-B318187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5940218"/>
            <a:ext cx="687597" cy="473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219814-7907-4974-961E-52D56348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3" y="881962"/>
            <a:ext cx="810078" cy="8198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7AEF1F-DF53-40E8-BC85-DFD5324A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2" y="881962"/>
            <a:ext cx="810078" cy="8198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E86139-17DA-4B09-BD4C-799D331C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22" y="1961462"/>
            <a:ext cx="810078" cy="819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4B045F-708C-4188-87F5-A851FDBC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1" y="1961462"/>
            <a:ext cx="810078" cy="819838"/>
          </a:xfrm>
          <a:prstGeom prst="rect">
            <a:avLst/>
          </a:prstGeom>
        </p:spPr>
      </p:pic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20D2D3EC-214E-4829-B5A3-6D56C3F55BDA}"/>
              </a:ext>
            </a:extLst>
          </p:cNvPr>
          <p:cNvSpPr/>
          <p:nvPr/>
        </p:nvSpPr>
        <p:spPr>
          <a:xfrm>
            <a:off x="4375149" y="2927351"/>
            <a:ext cx="3441700" cy="2298700"/>
          </a:xfrm>
          <a:prstGeom prst="wedgeRoundRectCallout">
            <a:avLst>
              <a:gd name="adj1" fmla="val -4597"/>
              <a:gd name="adj2" fmla="val 76864"/>
              <a:gd name="adj3" fmla="val 16667"/>
            </a:avLst>
          </a:prstGeom>
          <a:solidFill>
            <a:schemeClr val="tx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64 Pro Mono" panose="02010609060202080101" pitchFamily="49" charset="0"/>
              </a:rPr>
              <a:t>COOL!</a:t>
            </a:r>
            <a:br>
              <a:rPr lang="en-US" sz="1200" dirty="0">
                <a:latin typeface="C64 Pro Mono" panose="02010609060202080101" pitchFamily="49" charset="0"/>
              </a:rPr>
            </a:br>
            <a:br>
              <a:rPr lang="en-US" sz="1200" dirty="0">
                <a:latin typeface="C64 Pro Mono" panose="02010609060202080101" pitchFamily="49" charset="0"/>
              </a:rPr>
            </a:br>
            <a:r>
              <a:rPr lang="en-US" sz="1200" dirty="0">
                <a:latin typeface="C64 Pro Mono" panose="02010609060202080101" pitchFamily="49" charset="0"/>
              </a:rPr>
              <a:t>Reactors are ready.</a:t>
            </a:r>
            <a:br>
              <a:rPr lang="en-US" sz="1200" dirty="0">
                <a:latin typeface="C64 Pro Mono" panose="02010609060202080101" pitchFamily="49" charset="0"/>
              </a:rPr>
            </a:br>
            <a:br>
              <a:rPr lang="en-US" sz="1200" dirty="0">
                <a:latin typeface="C64 Pro Mono" panose="02010609060202080101" pitchFamily="49" charset="0"/>
              </a:rPr>
            </a:br>
            <a:r>
              <a:rPr lang="en-US" sz="1200" dirty="0">
                <a:latin typeface="C64 Pro Mono" panose="02010609060202080101" pitchFamily="49" charset="0"/>
              </a:rPr>
              <a:t>If I press BOOST at the right time, I can make it through the minefield.</a:t>
            </a:r>
            <a:endParaRPr lang="fr-FR" sz="1200" dirty="0">
              <a:latin typeface="C64 Pro Mono" panose="0201060906020208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3239F21-948D-4CB0-B88E-B318187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5940218"/>
            <a:ext cx="687597" cy="473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219814-7907-4974-961E-52D56348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3" y="881962"/>
            <a:ext cx="810078" cy="8198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7AEF1F-DF53-40E8-BC85-DFD5324A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2" y="881962"/>
            <a:ext cx="810078" cy="8198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E86139-17DA-4B09-BD4C-799D331C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22" y="1961462"/>
            <a:ext cx="810078" cy="819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4B045F-708C-4188-87F5-A851FDBC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1" y="1961462"/>
            <a:ext cx="810078" cy="819838"/>
          </a:xfrm>
          <a:prstGeom prst="rect">
            <a:avLst/>
          </a:prstGeom>
        </p:spPr>
      </p:pic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20D2D3EC-214E-4829-B5A3-6D56C3F55BDA}"/>
              </a:ext>
            </a:extLst>
          </p:cNvPr>
          <p:cNvSpPr/>
          <p:nvPr/>
        </p:nvSpPr>
        <p:spPr>
          <a:xfrm>
            <a:off x="4375149" y="2927351"/>
            <a:ext cx="3441700" cy="2298700"/>
          </a:xfrm>
          <a:prstGeom prst="wedgeRoundRectCallout">
            <a:avLst>
              <a:gd name="adj1" fmla="val -4597"/>
              <a:gd name="adj2" fmla="val 76864"/>
              <a:gd name="adj3" fmla="val 16667"/>
            </a:avLst>
          </a:prstGeom>
          <a:solidFill>
            <a:srgbClr val="FF0000"/>
          </a:solidFill>
          <a:ln w="57150"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64 Pro Mono" panose="02010609060202080101" pitchFamily="49" charset="0"/>
              </a:rPr>
              <a:t>GAME OVER!</a:t>
            </a:r>
            <a:br>
              <a:rPr lang="en-US" sz="1200" dirty="0">
                <a:latin typeface="C64 Pro Mono" panose="02010609060202080101" pitchFamily="49" charset="0"/>
              </a:rPr>
            </a:br>
            <a:br>
              <a:rPr lang="en-US" sz="1200" dirty="0">
                <a:latin typeface="C64 Pro Mono" panose="02010609060202080101" pitchFamily="49" charset="0"/>
              </a:rPr>
            </a:br>
            <a:endParaRPr lang="en-US" sz="1200" dirty="0">
              <a:latin typeface="C64 Pro Mono" panose="02010609060202080101" pitchFamily="49" charset="0"/>
            </a:endParaRPr>
          </a:p>
          <a:p>
            <a:pPr algn="ctr"/>
            <a:r>
              <a:rPr lang="en-US" sz="1200" dirty="0">
                <a:latin typeface="C64 Pro Mono" panose="02010609060202080101" pitchFamily="49" charset="0"/>
              </a:rPr>
              <a:t>I'm out of ammo !</a:t>
            </a:r>
            <a:br>
              <a:rPr lang="en-US" sz="1200" dirty="0">
                <a:latin typeface="C64 Pro Mono" panose="02010609060202080101" pitchFamily="49" charset="0"/>
              </a:rPr>
            </a:br>
            <a:endParaRPr lang="en-US" sz="1200" dirty="0">
              <a:latin typeface="C64 Pro Mono" panose="02010609060202080101" pitchFamily="49" charset="0"/>
            </a:endParaRPr>
          </a:p>
          <a:p>
            <a:pPr algn="ctr"/>
            <a:r>
              <a:rPr lang="en-US" sz="1200" dirty="0">
                <a:latin typeface="C64 Pro Mono" panose="02010609060202080101" pitchFamily="49" charset="0"/>
              </a:rPr>
              <a:t>Touch the screen to improve your SCORE. </a:t>
            </a:r>
            <a:endParaRPr lang="fr-FR" sz="1200" dirty="0">
              <a:latin typeface="C64 Pro Mono" panose="0201060906020208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2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8959D7E1-A8A8-4515-887C-F5F44A7059E9}"/>
              </a:ext>
            </a:extLst>
          </p:cNvPr>
          <p:cNvGrpSpPr/>
          <p:nvPr/>
        </p:nvGrpSpPr>
        <p:grpSpPr>
          <a:xfrm>
            <a:off x="0" y="231124"/>
            <a:ext cx="4552950" cy="3600000"/>
            <a:chOff x="3835400" y="1682750"/>
            <a:chExt cx="4552950" cy="36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B2134B1-CC7E-4118-9635-D32BDD1E7508}"/>
                </a:ext>
              </a:extLst>
            </p:cNvPr>
            <p:cNvSpPr/>
            <p:nvPr/>
          </p:nvSpPr>
          <p:spPr>
            <a:xfrm>
              <a:off x="4295999" y="1682750"/>
              <a:ext cx="3600000" cy="360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c partiel 15">
              <a:extLst>
                <a:ext uri="{FF2B5EF4-FFF2-40B4-BE49-F238E27FC236}">
                  <a16:creationId xmlns:a16="http://schemas.microsoft.com/office/drawing/2014/main" id="{DBFDF814-F197-4729-8C0C-13CDE1B8ED58}"/>
                </a:ext>
              </a:extLst>
            </p:cNvPr>
            <p:cNvSpPr/>
            <p:nvPr/>
          </p:nvSpPr>
          <p:spPr>
            <a:xfrm>
              <a:off x="4295999" y="1682750"/>
              <a:ext cx="3600000" cy="3600000"/>
            </a:xfrm>
            <a:prstGeom prst="pie">
              <a:avLst>
                <a:gd name="adj1" fmla="val 10782973"/>
                <a:gd name="adj2" fmla="val 211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5DDEB0-14FD-48E9-9280-06D6EF67DE65}"/>
                </a:ext>
              </a:extLst>
            </p:cNvPr>
            <p:cNvSpPr/>
            <p:nvPr/>
          </p:nvSpPr>
          <p:spPr>
            <a:xfrm>
              <a:off x="5909081" y="3064983"/>
              <a:ext cx="381652" cy="440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Étoile : 5 branches 5">
              <a:extLst>
                <a:ext uri="{FF2B5EF4-FFF2-40B4-BE49-F238E27FC236}">
                  <a16:creationId xmlns:a16="http://schemas.microsoft.com/office/drawing/2014/main" id="{572BD92C-49E7-4D51-B8DE-79C0161B70AB}"/>
                </a:ext>
              </a:extLst>
            </p:cNvPr>
            <p:cNvSpPr/>
            <p:nvPr/>
          </p:nvSpPr>
          <p:spPr>
            <a:xfrm>
              <a:off x="5015999" y="1701800"/>
              <a:ext cx="2160000" cy="2160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9E81D-9F08-46D6-B17D-8FF18F9EEED5}"/>
                </a:ext>
              </a:extLst>
            </p:cNvPr>
            <p:cNvSpPr/>
            <p:nvPr/>
          </p:nvSpPr>
          <p:spPr>
            <a:xfrm>
              <a:off x="3835400" y="4754018"/>
              <a:ext cx="455295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 : 8 branches 18">
              <a:extLst>
                <a:ext uri="{FF2B5EF4-FFF2-40B4-BE49-F238E27FC236}">
                  <a16:creationId xmlns:a16="http://schemas.microsoft.com/office/drawing/2014/main" id="{8E918A4B-C3A6-4A2E-BA60-28E5E7B4DC76}"/>
                </a:ext>
              </a:extLst>
            </p:cNvPr>
            <p:cNvSpPr/>
            <p:nvPr/>
          </p:nvSpPr>
          <p:spPr>
            <a:xfrm>
              <a:off x="5540375" y="4013989"/>
              <a:ext cx="1143000" cy="1143000"/>
            </a:xfrm>
            <a:prstGeom prst="star8">
              <a:avLst>
                <a:gd name="adj" fmla="val 21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038C7C-4F2E-48AA-A8FA-CAE2BCE40D58}"/>
                </a:ext>
              </a:extLst>
            </p:cNvPr>
            <p:cNvSpPr/>
            <p:nvPr/>
          </p:nvSpPr>
          <p:spPr>
            <a:xfrm>
              <a:off x="3835400" y="4396767"/>
              <a:ext cx="455295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Étoile : 5 branches 23">
              <a:extLst>
                <a:ext uri="{FF2B5EF4-FFF2-40B4-BE49-F238E27FC236}">
                  <a16:creationId xmlns:a16="http://schemas.microsoft.com/office/drawing/2014/main" id="{E62F94CD-95A1-495D-A8C8-6D27AAF02BEE}"/>
                </a:ext>
              </a:extLst>
            </p:cNvPr>
            <p:cNvSpPr/>
            <p:nvPr/>
          </p:nvSpPr>
          <p:spPr>
            <a:xfrm>
              <a:off x="5111666" y="4488452"/>
              <a:ext cx="219600" cy="2196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Étoile : 5 branches 25">
              <a:extLst>
                <a:ext uri="{FF2B5EF4-FFF2-40B4-BE49-F238E27FC236}">
                  <a16:creationId xmlns:a16="http://schemas.microsoft.com/office/drawing/2014/main" id="{68D32C4E-553A-498F-B67A-585EB106FE5F}"/>
                </a:ext>
              </a:extLst>
            </p:cNvPr>
            <p:cNvSpPr/>
            <p:nvPr/>
          </p:nvSpPr>
          <p:spPr>
            <a:xfrm>
              <a:off x="6956399" y="4475689"/>
              <a:ext cx="219600" cy="2196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3A541AB-5FD9-44F2-B300-B3BC7481E2FD}"/>
              </a:ext>
            </a:extLst>
          </p:cNvPr>
          <p:cNvSpPr txBox="1"/>
          <p:nvPr/>
        </p:nvSpPr>
        <p:spPr>
          <a:xfrm>
            <a:off x="336331" y="4740166"/>
            <a:ext cx="489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C000"/>
                </a:solidFill>
                <a:latin typeface="Century Gothic" panose="020B0502020202020204" pitchFamily="34" charset="0"/>
                <a:cs typeface="DokChampa" panose="020B0502040204020203" pitchFamily="34" charset="-34"/>
              </a:rPr>
              <a:t>Copyright © 2020 AOZ Studio.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4AC0FFA-87EB-47BF-9181-C254DC6C2ADA}"/>
              </a:ext>
            </a:extLst>
          </p:cNvPr>
          <p:cNvSpPr/>
          <p:nvPr/>
        </p:nvSpPr>
        <p:spPr>
          <a:xfrm>
            <a:off x="4939862" y="525517"/>
            <a:ext cx="6926317" cy="12927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A5AA7-0C7C-4CA4-93CF-F084204CDD31}"/>
              </a:ext>
            </a:extLst>
          </p:cNvPr>
          <p:cNvSpPr txBox="1"/>
          <p:nvPr/>
        </p:nvSpPr>
        <p:spPr>
          <a:xfrm>
            <a:off x="5234152" y="787182"/>
            <a:ext cx="6306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CD3B42"/>
                </a:solidFill>
                <a:latin typeface="Magneto" panose="04030805050802020D02" pitchFamily="82" charset="0"/>
                <a:cs typeface="DokChampa" panose="020B0502040204020203" pitchFamily="34" charset="-34"/>
              </a:rPr>
              <a:t>Start Game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96AEA3-BE05-4FE2-9EA9-D01BE3EFF314}"/>
              </a:ext>
            </a:extLst>
          </p:cNvPr>
          <p:cNvSpPr/>
          <p:nvPr/>
        </p:nvSpPr>
        <p:spPr>
          <a:xfrm>
            <a:off x="4939862" y="2059237"/>
            <a:ext cx="6926317" cy="1292773"/>
          </a:xfrm>
          <a:prstGeom prst="roundRect">
            <a:avLst/>
          </a:prstGeom>
          <a:solidFill>
            <a:srgbClr val="CD3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4C646E-672C-4EB4-ABA6-73312F6B0421}"/>
              </a:ext>
            </a:extLst>
          </p:cNvPr>
          <p:cNvSpPr txBox="1"/>
          <p:nvPr/>
        </p:nvSpPr>
        <p:spPr>
          <a:xfrm>
            <a:off x="5234152" y="2320902"/>
            <a:ext cx="6306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FFC000"/>
                </a:solidFill>
                <a:latin typeface="Magneto" panose="04030805050802020D02" pitchFamily="82" charset="0"/>
                <a:cs typeface="DokChampa" panose="020B0502040204020203" pitchFamily="34" charset="-34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29186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3239F21-948D-4CB0-B88E-B318187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5940218"/>
            <a:ext cx="687597" cy="473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219814-7907-4974-961E-52D56348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3" y="881962"/>
            <a:ext cx="810078" cy="8198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7AEF1F-DF53-40E8-BC85-DFD5324A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2" y="881962"/>
            <a:ext cx="810078" cy="8198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E86139-17DA-4B09-BD4C-799D331C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22" y="1961462"/>
            <a:ext cx="810078" cy="819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4B045F-708C-4188-87F5-A851FDBC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1" y="1961462"/>
            <a:ext cx="810078" cy="819838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D2D3EC-214E-4829-B5A3-6D56C3F55BDA}"/>
              </a:ext>
            </a:extLst>
          </p:cNvPr>
          <p:cNvSpPr/>
          <p:nvPr/>
        </p:nvSpPr>
        <p:spPr>
          <a:xfrm>
            <a:off x="4375150" y="2104517"/>
            <a:ext cx="3441700" cy="2303791"/>
          </a:xfrm>
          <a:prstGeom prst="roundRect">
            <a:avLst/>
          </a:prstGeom>
          <a:solidFill>
            <a:srgbClr val="00B050"/>
          </a:solidFill>
          <a:ln w="57150">
            <a:solidFill>
              <a:srgbClr val="00FF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64 Pro Mono" panose="02010609060202080101" pitchFamily="49" charset="0"/>
              </a:rPr>
              <a:t>NICE JOB!</a:t>
            </a:r>
            <a:br>
              <a:rPr lang="en-US" dirty="0">
                <a:latin typeface="C64 Pro Mono" panose="02010609060202080101" pitchFamily="49" charset="0"/>
              </a:rPr>
            </a:br>
            <a:endParaRPr lang="en-US" dirty="0">
              <a:latin typeface="C64 Pro Mono" panose="02010609060202080101" pitchFamily="49" charset="0"/>
            </a:endParaRPr>
          </a:p>
          <a:p>
            <a:pPr algn="ctr"/>
            <a:r>
              <a:rPr lang="en-US" sz="1200" dirty="0">
                <a:latin typeface="C64 Pro Mono" panose="02010609060202080101" pitchFamily="49" charset="0"/>
              </a:rPr>
              <a:t>We made it across safely.</a:t>
            </a:r>
          </a:p>
          <a:p>
            <a:pPr algn="ctr"/>
            <a:r>
              <a:rPr lang="en-US" sz="1200" dirty="0">
                <a:latin typeface="C64 Pro Mono" panose="02010609060202080101" pitchFamily="49" charset="0"/>
              </a:rPr>
              <a:t>Touch the screen to continue.</a:t>
            </a:r>
            <a:endParaRPr lang="fr-FR" sz="1200" dirty="0">
              <a:latin typeface="C64 Pro Mono" panose="0201060906020208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4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450ED8-85D5-44EF-9E9A-125D815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12" y="174444"/>
            <a:ext cx="3661376" cy="6509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3239F21-948D-4CB0-B88E-B318187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5940218"/>
            <a:ext cx="687597" cy="4732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219814-7907-4974-961E-52D56348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3" y="881962"/>
            <a:ext cx="810078" cy="8198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7AEF1F-DF53-40E8-BC85-DFD5324A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2" y="881962"/>
            <a:ext cx="810078" cy="8198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E86139-17DA-4B09-BD4C-799D331C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22" y="1961462"/>
            <a:ext cx="810078" cy="819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4B045F-708C-4188-87F5-A851FDBC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51" y="1961462"/>
            <a:ext cx="810078" cy="819838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D2D3EC-214E-4829-B5A3-6D56C3F55BDA}"/>
              </a:ext>
            </a:extLst>
          </p:cNvPr>
          <p:cNvSpPr/>
          <p:nvPr/>
        </p:nvSpPr>
        <p:spPr>
          <a:xfrm>
            <a:off x="4375150" y="2104517"/>
            <a:ext cx="3441700" cy="2303791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FFC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64 Pro Mono" panose="02010609060202080101" pitchFamily="49" charset="0"/>
              </a:rPr>
              <a:t>GAME OVER!</a:t>
            </a:r>
            <a:br>
              <a:rPr lang="en-US" dirty="0">
                <a:latin typeface="C64 Pro Mono" panose="02010609060202080101" pitchFamily="49" charset="0"/>
              </a:rPr>
            </a:br>
            <a:endParaRPr lang="en-US" dirty="0">
              <a:latin typeface="C64 Pro Mono" panose="02010609060202080101" pitchFamily="49" charset="0"/>
            </a:endParaRPr>
          </a:p>
          <a:p>
            <a:pPr algn="ctr"/>
            <a:r>
              <a:rPr lang="en-US" sz="1200" dirty="0">
                <a:latin typeface="C64 Pro Mono" panose="02010609060202080101" pitchFamily="49" charset="0"/>
              </a:rPr>
              <a:t>Your ship has been destroyed.</a:t>
            </a:r>
            <a:br>
              <a:rPr lang="en-US" sz="1200" dirty="0">
                <a:latin typeface="C64 Pro Mono" panose="02010609060202080101" pitchFamily="49" charset="0"/>
              </a:rPr>
            </a:br>
            <a:br>
              <a:rPr lang="en-US" sz="1200" dirty="0">
                <a:latin typeface="C64 Pro Mono" panose="02010609060202080101" pitchFamily="49" charset="0"/>
              </a:rPr>
            </a:br>
            <a:r>
              <a:rPr lang="en-US" sz="1200" dirty="0">
                <a:latin typeface="C64 Pro Mono" panose="02010609060202080101" pitchFamily="49" charset="0"/>
              </a:rPr>
              <a:t>Touch the screen to continue.</a:t>
            </a:r>
            <a:endParaRPr lang="fr-FR" sz="1200" dirty="0">
              <a:latin typeface="C64 Pro Mono" panose="02010609060202080101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0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05E6A-A316-40A1-BECD-CAA33B9B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/>
              <a:t>&lt;    </a:t>
            </a:r>
            <a:r>
              <a:rPr lang="fr-FR" sz="7200" dirty="0" err="1"/>
              <a:t>touch</a:t>
            </a:r>
            <a:r>
              <a:rPr lang="fr-FR" sz="7200" dirty="0"/>
              <a:t> to start    &gt;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1A46DA8-44E1-4817-81D5-AA1E9582AB04}"/>
              </a:ext>
            </a:extLst>
          </p:cNvPr>
          <p:cNvGrpSpPr/>
          <p:nvPr/>
        </p:nvGrpSpPr>
        <p:grpSpPr>
          <a:xfrm>
            <a:off x="3936000" y="1873071"/>
            <a:ext cx="4320000" cy="4320000"/>
            <a:chOff x="3936000" y="1305513"/>
            <a:chExt cx="4320000" cy="432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2B82A28-10F6-4682-AFC0-90753CE04295}"/>
                </a:ext>
              </a:extLst>
            </p:cNvPr>
            <p:cNvSpPr/>
            <p:nvPr/>
          </p:nvSpPr>
          <p:spPr>
            <a:xfrm>
              <a:off x="3936000" y="1305513"/>
              <a:ext cx="4320000" cy="4320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03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2FDF9A9-2398-405E-89D9-35F78139F993}"/>
                </a:ext>
              </a:extLst>
            </p:cNvPr>
            <p:cNvGrpSpPr/>
            <p:nvPr/>
          </p:nvGrpSpPr>
          <p:grpSpPr>
            <a:xfrm>
              <a:off x="4755560" y="2721993"/>
              <a:ext cx="1392990" cy="1414013"/>
              <a:chOff x="436880" y="543884"/>
              <a:chExt cx="2160000" cy="2160986"/>
            </a:xfrm>
          </p:grpSpPr>
          <p:sp>
            <p:nvSpPr>
              <p:cNvPr id="5" name="Larme 4">
                <a:extLst>
                  <a:ext uri="{FF2B5EF4-FFF2-40B4-BE49-F238E27FC236}">
                    <a16:creationId xmlns:a16="http://schemas.microsoft.com/office/drawing/2014/main" id="{DD57AC26-1CE4-4DF9-91D9-32D6C05F7A9B}"/>
                  </a:ext>
                </a:extLst>
              </p:cNvPr>
              <p:cNvSpPr/>
              <p:nvPr/>
            </p:nvSpPr>
            <p:spPr>
              <a:xfrm rot="8177776">
                <a:off x="436880" y="545873"/>
                <a:ext cx="2160000" cy="2158997"/>
              </a:xfrm>
              <a:prstGeom prst="teardrop">
                <a:avLst>
                  <a:gd name="adj" fmla="val 20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13EB2044-2E42-4E7A-B86C-15B179A39CD7}"/>
                  </a:ext>
                </a:extLst>
              </p:cNvPr>
              <p:cNvSpPr/>
              <p:nvPr/>
            </p:nvSpPr>
            <p:spPr>
              <a:xfrm>
                <a:off x="616880" y="627111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B0C4ACD5-544B-4B09-ABFB-76DF8546505C}"/>
                  </a:ext>
                </a:extLst>
              </p:cNvPr>
              <p:cNvSpPr/>
              <p:nvPr/>
            </p:nvSpPr>
            <p:spPr>
              <a:xfrm>
                <a:off x="826249" y="717647"/>
                <a:ext cx="1381262" cy="13812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DDB70A3-4C49-4ADC-96C8-C95B6CC636F9}"/>
                  </a:ext>
                </a:extLst>
              </p:cNvPr>
              <p:cNvSpPr/>
              <p:nvPr/>
            </p:nvSpPr>
            <p:spPr>
              <a:xfrm>
                <a:off x="890831" y="543884"/>
                <a:ext cx="1249762" cy="1249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33C0775-4E33-4DC3-AB22-8AA012600712}"/>
                </a:ext>
              </a:extLst>
            </p:cNvPr>
            <p:cNvGrpSpPr/>
            <p:nvPr/>
          </p:nvGrpSpPr>
          <p:grpSpPr>
            <a:xfrm>
              <a:off x="6074116" y="2721993"/>
              <a:ext cx="1392990" cy="1414013"/>
              <a:chOff x="436880" y="543884"/>
              <a:chExt cx="2160000" cy="2160986"/>
            </a:xfrm>
          </p:grpSpPr>
          <p:sp>
            <p:nvSpPr>
              <p:cNvPr id="15" name="Larme 14">
                <a:extLst>
                  <a:ext uri="{FF2B5EF4-FFF2-40B4-BE49-F238E27FC236}">
                    <a16:creationId xmlns:a16="http://schemas.microsoft.com/office/drawing/2014/main" id="{52D68BD0-3B36-4196-A606-123495B69004}"/>
                  </a:ext>
                </a:extLst>
              </p:cNvPr>
              <p:cNvSpPr/>
              <p:nvPr/>
            </p:nvSpPr>
            <p:spPr>
              <a:xfrm rot="8177776">
                <a:off x="436880" y="545873"/>
                <a:ext cx="2160000" cy="2158997"/>
              </a:xfrm>
              <a:prstGeom prst="teardrop">
                <a:avLst>
                  <a:gd name="adj" fmla="val 20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7EC464EC-59C7-4EDF-B6C3-70FE566CA3AC}"/>
                  </a:ext>
                </a:extLst>
              </p:cNvPr>
              <p:cNvSpPr/>
              <p:nvPr/>
            </p:nvSpPr>
            <p:spPr>
              <a:xfrm>
                <a:off x="616880" y="627111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807C4B1-04C1-4972-9984-1214D6DD1E50}"/>
                  </a:ext>
                </a:extLst>
              </p:cNvPr>
              <p:cNvSpPr/>
              <p:nvPr/>
            </p:nvSpPr>
            <p:spPr>
              <a:xfrm>
                <a:off x="826249" y="717647"/>
                <a:ext cx="1381262" cy="13812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FFE5967-D5B2-45AF-B587-A6A5842F34FD}"/>
                  </a:ext>
                </a:extLst>
              </p:cNvPr>
              <p:cNvSpPr/>
              <p:nvPr/>
            </p:nvSpPr>
            <p:spPr>
              <a:xfrm>
                <a:off x="890831" y="543884"/>
                <a:ext cx="1249762" cy="1249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18A7FC0-4697-4F2F-BE2B-9D6965E3B271}"/>
                </a:ext>
              </a:extLst>
            </p:cNvPr>
            <p:cNvSpPr txBox="1"/>
            <p:nvPr/>
          </p:nvSpPr>
          <p:spPr>
            <a:xfrm>
              <a:off x="4460501" y="1744717"/>
              <a:ext cx="3301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400" b="1" dirty="0">
                  <a:solidFill>
                    <a:schemeClr val="bg1"/>
                  </a:solidFill>
                  <a:latin typeface="ModeNine" panose="00000400000000000000" pitchFamily="1" charset="0"/>
                </a:rPr>
                <a:t>BOOST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7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C92FCF4E-537C-402D-9185-76998C707FA3}"/>
              </a:ext>
            </a:extLst>
          </p:cNvPr>
          <p:cNvGrpSpPr/>
          <p:nvPr/>
        </p:nvGrpSpPr>
        <p:grpSpPr>
          <a:xfrm>
            <a:off x="3936000" y="1465945"/>
            <a:ext cx="4320000" cy="4320000"/>
            <a:chOff x="3936000" y="1465945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9DB121B-45B8-458A-ACF5-1AA5543F4FFA}"/>
                </a:ext>
              </a:extLst>
            </p:cNvPr>
            <p:cNvSpPr/>
            <p:nvPr/>
          </p:nvSpPr>
          <p:spPr>
            <a:xfrm>
              <a:off x="3936000" y="1465945"/>
              <a:ext cx="4320000" cy="432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7563A-C32C-4CBF-A971-8077FA7B41C1}"/>
                </a:ext>
              </a:extLst>
            </p:cNvPr>
            <p:cNvSpPr/>
            <p:nvPr/>
          </p:nvSpPr>
          <p:spPr>
            <a:xfrm>
              <a:off x="4088400" y="1618345"/>
              <a:ext cx="3846910" cy="384691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59CCB51-36D3-45B2-9F81-C3C0C345D0D5}"/>
                </a:ext>
              </a:extLst>
            </p:cNvPr>
            <p:cNvSpPr/>
            <p:nvPr/>
          </p:nvSpPr>
          <p:spPr>
            <a:xfrm>
              <a:off x="4377436" y="1854829"/>
              <a:ext cx="2601558" cy="26015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60586E9-4CCB-4384-B161-51D7C49FA015}"/>
              </a:ext>
            </a:extLst>
          </p:cNvPr>
          <p:cNvGrpSpPr/>
          <p:nvPr/>
        </p:nvGrpSpPr>
        <p:grpSpPr>
          <a:xfrm>
            <a:off x="5208150" y="2580091"/>
            <a:ext cx="1770844" cy="1770844"/>
            <a:chOff x="5208150" y="2580091"/>
            <a:chExt cx="1770844" cy="1770844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109267D-681E-471E-A312-F0630BB1A470}"/>
                </a:ext>
              </a:extLst>
            </p:cNvPr>
            <p:cNvSpPr/>
            <p:nvPr/>
          </p:nvSpPr>
          <p:spPr>
            <a:xfrm>
              <a:off x="5208150" y="2580091"/>
              <a:ext cx="1770844" cy="177084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14000" sy="114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E57859E-ECC5-41FC-A616-338CA12B8AE3}"/>
                </a:ext>
              </a:extLst>
            </p:cNvPr>
            <p:cNvSpPr/>
            <p:nvPr/>
          </p:nvSpPr>
          <p:spPr>
            <a:xfrm>
              <a:off x="5307999" y="2645781"/>
              <a:ext cx="1398075" cy="1398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22398BA-5E6F-472A-86F1-70177F853C00}"/>
                </a:ext>
              </a:extLst>
            </p:cNvPr>
            <p:cNvSpPr/>
            <p:nvPr/>
          </p:nvSpPr>
          <p:spPr>
            <a:xfrm>
              <a:off x="5460399" y="2798181"/>
              <a:ext cx="635601" cy="63560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FEFC14A-782B-45A3-A02C-9918D6E61FBD}"/>
              </a:ext>
            </a:extLst>
          </p:cNvPr>
          <p:cNvGrpSpPr/>
          <p:nvPr/>
        </p:nvGrpSpPr>
        <p:grpSpPr>
          <a:xfrm>
            <a:off x="5678215" y="188208"/>
            <a:ext cx="841302" cy="1767693"/>
            <a:chOff x="5678215" y="188208"/>
            <a:chExt cx="841302" cy="1767693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7FA6AC70-9DAD-4B2F-AEFE-B97A16FF051B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39E698AC-A956-4B22-A4E8-93672631C7E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E061653F-57E1-4C97-9A06-9D752BA87B85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>
              <a:extLst>
                <a:ext uri="{FF2B5EF4-FFF2-40B4-BE49-F238E27FC236}">
                  <a16:creationId xmlns:a16="http://schemas.microsoft.com/office/drawing/2014/main" id="{AFBB16A1-5D31-4536-8ECF-F5A2E27C257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7AB2F54-5685-4C10-945C-F18BB0F15244}"/>
              </a:ext>
            </a:extLst>
          </p:cNvPr>
          <p:cNvGrpSpPr/>
          <p:nvPr/>
        </p:nvGrpSpPr>
        <p:grpSpPr>
          <a:xfrm rot="5400000">
            <a:off x="7992817" y="2581667"/>
            <a:ext cx="841302" cy="1767693"/>
            <a:chOff x="5678215" y="188208"/>
            <a:chExt cx="841302" cy="1767693"/>
          </a:xfrm>
        </p:grpSpPr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CF174135-6207-41A2-B4F4-D119D1B9BEC0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BE83C5BF-E840-438F-8F56-BA5F4AD135E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26D5BB64-D85A-4093-ACAE-A77935D436AD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apèze 27">
              <a:extLst>
                <a:ext uri="{FF2B5EF4-FFF2-40B4-BE49-F238E27FC236}">
                  <a16:creationId xmlns:a16="http://schemas.microsoft.com/office/drawing/2014/main" id="{7C2DD695-DF19-4F27-813C-C826D09A39F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4882265-5E58-42D8-AB10-EF07FD9B7A47}"/>
              </a:ext>
            </a:extLst>
          </p:cNvPr>
          <p:cNvGrpSpPr/>
          <p:nvPr/>
        </p:nvGrpSpPr>
        <p:grpSpPr>
          <a:xfrm rot="10800000" flipH="1">
            <a:off x="5686428" y="5076197"/>
            <a:ext cx="841302" cy="1767693"/>
            <a:chOff x="5678215" y="188208"/>
            <a:chExt cx="841302" cy="1767693"/>
          </a:xfrm>
        </p:grpSpPr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8BB5D472-CFBC-4832-91D1-DB3D175099A1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8E0AF920-E747-4516-8636-28F11ABA2887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C6FDDA73-B55E-4AE8-8EEF-2E05096A4B98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6AEE2A59-B79F-435C-AB69-1556D5A8DB1D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926B089-16A9-490D-BA7E-D4883DED8197}"/>
              </a:ext>
            </a:extLst>
          </p:cNvPr>
          <p:cNvGrpSpPr/>
          <p:nvPr/>
        </p:nvGrpSpPr>
        <p:grpSpPr>
          <a:xfrm rot="5400000" flipV="1">
            <a:off x="3183698" y="2591181"/>
            <a:ext cx="841302" cy="1767693"/>
            <a:chOff x="5678215" y="188208"/>
            <a:chExt cx="841302" cy="1767693"/>
          </a:xfrm>
        </p:grpSpPr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3EC20383-8471-4757-82D0-F934C78B7F96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D67AD0D9-D01A-45E4-BF2C-B03C38679CB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riangle isocèle 36">
              <a:extLst>
                <a:ext uri="{FF2B5EF4-FFF2-40B4-BE49-F238E27FC236}">
                  <a16:creationId xmlns:a16="http://schemas.microsoft.com/office/drawing/2014/main" id="{EFE5665F-43EB-4241-8C17-182964D39A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apèze 37">
              <a:extLst>
                <a:ext uri="{FF2B5EF4-FFF2-40B4-BE49-F238E27FC236}">
                  <a16:creationId xmlns:a16="http://schemas.microsoft.com/office/drawing/2014/main" id="{39774E77-7072-4B83-A0C1-FB9322C0D5BF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54E1574-EC8F-4FD4-B3AF-29A8EEF88EA9}"/>
              </a:ext>
            </a:extLst>
          </p:cNvPr>
          <p:cNvGrpSpPr/>
          <p:nvPr/>
        </p:nvGrpSpPr>
        <p:grpSpPr>
          <a:xfrm rot="2700000">
            <a:off x="7460482" y="773826"/>
            <a:ext cx="841302" cy="1767693"/>
            <a:chOff x="5678215" y="188208"/>
            <a:chExt cx="841302" cy="1767693"/>
          </a:xfrm>
        </p:grpSpPr>
        <p:sp>
          <p:nvSpPr>
            <p:cNvPr id="40" name="Triangle isocèle 39">
              <a:extLst>
                <a:ext uri="{FF2B5EF4-FFF2-40B4-BE49-F238E27FC236}">
                  <a16:creationId xmlns:a16="http://schemas.microsoft.com/office/drawing/2014/main" id="{8C4672E3-3FC5-4E1D-A55B-B0A4D54E55E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isocèle 40">
              <a:extLst>
                <a:ext uri="{FF2B5EF4-FFF2-40B4-BE49-F238E27FC236}">
                  <a16:creationId xmlns:a16="http://schemas.microsoft.com/office/drawing/2014/main" id="{98A9893A-647F-488E-9724-6BCAEA767B5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BA90342F-B93B-49D8-B8DA-22A577940C0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rapèze 42">
              <a:extLst>
                <a:ext uri="{FF2B5EF4-FFF2-40B4-BE49-F238E27FC236}">
                  <a16:creationId xmlns:a16="http://schemas.microsoft.com/office/drawing/2014/main" id="{694D54B4-7214-4D3C-9414-C5D2F6F4A45E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0F5F343-A3BF-45CC-934E-41DB249567AF}"/>
              </a:ext>
            </a:extLst>
          </p:cNvPr>
          <p:cNvGrpSpPr/>
          <p:nvPr/>
        </p:nvGrpSpPr>
        <p:grpSpPr>
          <a:xfrm rot="18900000">
            <a:off x="3870787" y="767932"/>
            <a:ext cx="841302" cy="1767693"/>
            <a:chOff x="5678215" y="188208"/>
            <a:chExt cx="841302" cy="1767693"/>
          </a:xfrm>
        </p:grpSpPr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5CFE881D-D262-4168-A4E7-E91E5080AFB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AC37249D-66BA-4257-BA2F-AA59D7838C79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39201D0B-0333-4E95-94B4-06BC3E9F8F2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apèze 47">
              <a:extLst>
                <a:ext uri="{FF2B5EF4-FFF2-40B4-BE49-F238E27FC236}">
                  <a16:creationId xmlns:a16="http://schemas.microsoft.com/office/drawing/2014/main" id="{21B5CBDA-38FE-4F95-8F61-B8374B67FC35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8468DA-B876-46DB-95FC-A439DFB6ECD9}"/>
              </a:ext>
            </a:extLst>
          </p:cNvPr>
          <p:cNvGrpSpPr/>
          <p:nvPr/>
        </p:nvGrpSpPr>
        <p:grpSpPr>
          <a:xfrm rot="2700000" flipV="1">
            <a:off x="3872236" y="4384250"/>
            <a:ext cx="841302" cy="1767693"/>
            <a:chOff x="5678215" y="188208"/>
            <a:chExt cx="841302" cy="1767693"/>
          </a:xfrm>
        </p:grpSpPr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21EEC848-AE65-45AB-9193-72EE3F4C6C33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A312725C-3D13-431F-B68E-482799FACF20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51D6774-CB7C-48B3-A104-FF5E95B087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apèze 52">
              <a:extLst>
                <a:ext uri="{FF2B5EF4-FFF2-40B4-BE49-F238E27FC236}">
                  <a16:creationId xmlns:a16="http://schemas.microsoft.com/office/drawing/2014/main" id="{CAED7C6A-A8AB-4D83-AAA8-0C0A71233164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52EFF33-E4AD-4658-9CCB-BCEEB9483F48}"/>
              </a:ext>
            </a:extLst>
          </p:cNvPr>
          <p:cNvGrpSpPr/>
          <p:nvPr/>
        </p:nvGrpSpPr>
        <p:grpSpPr>
          <a:xfrm rot="18900000" flipH="1" flipV="1">
            <a:off x="7456375" y="4384251"/>
            <a:ext cx="841302" cy="1767693"/>
            <a:chOff x="5678215" y="188208"/>
            <a:chExt cx="841302" cy="1767693"/>
          </a:xfrm>
        </p:grpSpPr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808DBD26-E4AA-4EA8-9993-E633250C433A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18442B68-6D49-486A-95F1-F37CCDBBE912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AFEBBFA2-8210-4DA0-BB28-399F79AC48BC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apèze 57">
              <a:extLst>
                <a:ext uri="{FF2B5EF4-FFF2-40B4-BE49-F238E27FC236}">
                  <a16:creationId xmlns:a16="http://schemas.microsoft.com/office/drawing/2014/main" id="{52E5C548-71C0-476C-96F1-BF21593B0093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7294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A1F413-C959-41EE-AA18-CEB11A9C15C6}"/>
              </a:ext>
            </a:extLst>
          </p:cNvPr>
          <p:cNvGrpSpPr/>
          <p:nvPr/>
        </p:nvGrpSpPr>
        <p:grpSpPr>
          <a:xfrm>
            <a:off x="3936000" y="1465945"/>
            <a:ext cx="4320000" cy="4320000"/>
            <a:chOff x="3936000" y="1465945"/>
            <a:chExt cx="4320000" cy="432000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92FCF4E-537C-402D-9185-76998C707FA3}"/>
                </a:ext>
              </a:extLst>
            </p:cNvPr>
            <p:cNvGrpSpPr/>
            <p:nvPr/>
          </p:nvGrpSpPr>
          <p:grpSpPr>
            <a:xfrm>
              <a:off x="3936000" y="1465945"/>
              <a:ext cx="4320000" cy="4320000"/>
              <a:chOff x="3936000" y="1465945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09DB121B-45B8-458A-ACF5-1AA5543F4FFA}"/>
                  </a:ext>
                </a:extLst>
              </p:cNvPr>
              <p:cNvSpPr/>
              <p:nvPr/>
            </p:nvSpPr>
            <p:spPr>
              <a:xfrm>
                <a:off x="3936000" y="1465945"/>
                <a:ext cx="4320000" cy="4320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A97563A-C32C-4CBF-A971-8077FA7B41C1}"/>
                  </a:ext>
                </a:extLst>
              </p:cNvPr>
              <p:cNvSpPr/>
              <p:nvPr/>
            </p:nvSpPr>
            <p:spPr>
              <a:xfrm>
                <a:off x="4088400" y="1618345"/>
                <a:ext cx="3846910" cy="384691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359CCB51-36D3-45B2-9F81-C3C0C345D0D5}"/>
                  </a:ext>
                </a:extLst>
              </p:cNvPr>
              <p:cNvSpPr/>
              <p:nvPr/>
            </p:nvSpPr>
            <p:spPr>
              <a:xfrm>
                <a:off x="4377436" y="1854829"/>
                <a:ext cx="2601558" cy="26015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60586E9-4CCB-4384-B161-51D7C49FA015}"/>
                </a:ext>
              </a:extLst>
            </p:cNvPr>
            <p:cNvGrpSpPr/>
            <p:nvPr/>
          </p:nvGrpSpPr>
          <p:grpSpPr>
            <a:xfrm>
              <a:off x="5208150" y="2580091"/>
              <a:ext cx="1770844" cy="1770844"/>
              <a:chOff x="5208150" y="2580091"/>
              <a:chExt cx="1770844" cy="177084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109267D-681E-471E-A312-F0630BB1A470}"/>
                  </a:ext>
                </a:extLst>
              </p:cNvPr>
              <p:cNvSpPr/>
              <p:nvPr/>
            </p:nvSpPr>
            <p:spPr>
              <a:xfrm>
                <a:off x="5208150" y="2580091"/>
                <a:ext cx="1770844" cy="177084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14000" sy="11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E57859E-ECC5-41FC-A616-338CA12B8AE3}"/>
                  </a:ext>
                </a:extLst>
              </p:cNvPr>
              <p:cNvSpPr/>
              <p:nvPr/>
            </p:nvSpPr>
            <p:spPr>
              <a:xfrm>
                <a:off x="5307999" y="2645781"/>
                <a:ext cx="1398075" cy="13980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422398BA-5E6F-472A-86F1-70177F853C00}"/>
                  </a:ext>
                </a:extLst>
              </p:cNvPr>
              <p:cNvSpPr/>
              <p:nvPr/>
            </p:nvSpPr>
            <p:spPr>
              <a:xfrm>
                <a:off x="5460399" y="2798181"/>
                <a:ext cx="635601" cy="63560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906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A1CDBF9-FB78-459D-B4A8-3D75473EA505}"/>
              </a:ext>
            </a:extLst>
          </p:cNvPr>
          <p:cNvGrpSpPr/>
          <p:nvPr/>
        </p:nvGrpSpPr>
        <p:grpSpPr>
          <a:xfrm>
            <a:off x="3936000" y="1465945"/>
            <a:ext cx="4320000" cy="4320000"/>
            <a:chOff x="3936000" y="1465945"/>
            <a:chExt cx="4320000" cy="432000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92FCF4E-537C-402D-9185-76998C707FA3}"/>
                </a:ext>
              </a:extLst>
            </p:cNvPr>
            <p:cNvGrpSpPr/>
            <p:nvPr/>
          </p:nvGrpSpPr>
          <p:grpSpPr>
            <a:xfrm>
              <a:off x="3936000" y="1465945"/>
              <a:ext cx="4320000" cy="4320000"/>
              <a:chOff x="3936000" y="1465945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09DB121B-45B8-458A-ACF5-1AA5543F4FFA}"/>
                  </a:ext>
                </a:extLst>
              </p:cNvPr>
              <p:cNvSpPr/>
              <p:nvPr/>
            </p:nvSpPr>
            <p:spPr>
              <a:xfrm>
                <a:off x="3936000" y="1465945"/>
                <a:ext cx="4320000" cy="4320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A97563A-C32C-4CBF-A971-8077FA7B41C1}"/>
                  </a:ext>
                </a:extLst>
              </p:cNvPr>
              <p:cNvSpPr/>
              <p:nvPr/>
            </p:nvSpPr>
            <p:spPr>
              <a:xfrm>
                <a:off x="4088400" y="1618345"/>
                <a:ext cx="3846910" cy="384691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359CCB51-36D3-45B2-9F81-C3C0C345D0D5}"/>
                  </a:ext>
                </a:extLst>
              </p:cNvPr>
              <p:cNvSpPr/>
              <p:nvPr/>
            </p:nvSpPr>
            <p:spPr>
              <a:xfrm>
                <a:off x="4377436" y="1854829"/>
                <a:ext cx="2601558" cy="26015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60586E9-4CCB-4384-B161-51D7C49FA015}"/>
                </a:ext>
              </a:extLst>
            </p:cNvPr>
            <p:cNvGrpSpPr/>
            <p:nvPr/>
          </p:nvGrpSpPr>
          <p:grpSpPr>
            <a:xfrm>
              <a:off x="5208150" y="2580091"/>
              <a:ext cx="1770844" cy="1770844"/>
              <a:chOff x="5208150" y="2580091"/>
              <a:chExt cx="1770844" cy="177084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109267D-681E-471E-A312-F0630BB1A470}"/>
                  </a:ext>
                </a:extLst>
              </p:cNvPr>
              <p:cNvSpPr/>
              <p:nvPr/>
            </p:nvSpPr>
            <p:spPr>
              <a:xfrm>
                <a:off x="5208150" y="2580091"/>
                <a:ext cx="1770844" cy="17708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63500" sx="114000" sy="114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E57859E-ECC5-41FC-A616-338CA12B8AE3}"/>
                  </a:ext>
                </a:extLst>
              </p:cNvPr>
              <p:cNvSpPr/>
              <p:nvPr/>
            </p:nvSpPr>
            <p:spPr>
              <a:xfrm>
                <a:off x="5307999" y="2645781"/>
                <a:ext cx="1398075" cy="139807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422398BA-5E6F-472A-86F1-70177F853C00}"/>
                  </a:ext>
                </a:extLst>
              </p:cNvPr>
              <p:cNvSpPr/>
              <p:nvPr/>
            </p:nvSpPr>
            <p:spPr>
              <a:xfrm>
                <a:off x="5460399" y="2798181"/>
                <a:ext cx="635601" cy="63560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40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CFEFC14A-782B-45A3-A02C-9918D6E61FBD}"/>
              </a:ext>
            </a:extLst>
          </p:cNvPr>
          <p:cNvGrpSpPr/>
          <p:nvPr/>
        </p:nvGrpSpPr>
        <p:grpSpPr>
          <a:xfrm>
            <a:off x="5678215" y="188208"/>
            <a:ext cx="841302" cy="1767693"/>
            <a:chOff x="5678215" y="188208"/>
            <a:chExt cx="841302" cy="1767693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7FA6AC70-9DAD-4B2F-AEFE-B97A16FF051B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39E698AC-A956-4B22-A4E8-93672631C7E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E061653F-57E1-4C97-9A06-9D752BA87B85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>
              <a:extLst>
                <a:ext uri="{FF2B5EF4-FFF2-40B4-BE49-F238E27FC236}">
                  <a16:creationId xmlns:a16="http://schemas.microsoft.com/office/drawing/2014/main" id="{AFBB16A1-5D31-4536-8ECF-F5A2E27C257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7AB2F54-5685-4C10-945C-F18BB0F15244}"/>
              </a:ext>
            </a:extLst>
          </p:cNvPr>
          <p:cNvGrpSpPr/>
          <p:nvPr/>
        </p:nvGrpSpPr>
        <p:grpSpPr>
          <a:xfrm rot="5400000">
            <a:off x="7992817" y="2581667"/>
            <a:ext cx="841302" cy="1767693"/>
            <a:chOff x="5678215" y="188208"/>
            <a:chExt cx="841302" cy="1767693"/>
          </a:xfrm>
        </p:grpSpPr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CF174135-6207-41A2-B4F4-D119D1B9BEC0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BE83C5BF-E840-438F-8F56-BA5F4AD135E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26D5BB64-D85A-4093-ACAE-A77935D436AD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apèze 27">
              <a:extLst>
                <a:ext uri="{FF2B5EF4-FFF2-40B4-BE49-F238E27FC236}">
                  <a16:creationId xmlns:a16="http://schemas.microsoft.com/office/drawing/2014/main" id="{7C2DD695-DF19-4F27-813C-C826D09A39F1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4882265-5E58-42D8-AB10-EF07FD9B7A47}"/>
              </a:ext>
            </a:extLst>
          </p:cNvPr>
          <p:cNvGrpSpPr/>
          <p:nvPr/>
        </p:nvGrpSpPr>
        <p:grpSpPr>
          <a:xfrm rot="10800000" flipH="1">
            <a:off x="5686428" y="5076197"/>
            <a:ext cx="841302" cy="1767693"/>
            <a:chOff x="5678215" y="188208"/>
            <a:chExt cx="841302" cy="1767693"/>
          </a:xfrm>
        </p:grpSpPr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8BB5D472-CFBC-4832-91D1-DB3D175099A1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8E0AF920-E747-4516-8636-28F11ABA2887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C6FDDA73-B55E-4AE8-8EEF-2E05096A4B98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6AEE2A59-B79F-435C-AB69-1556D5A8DB1D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926B089-16A9-490D-BA7E-D4883DED8197}"/>
              </a:ext>
            </a:extLst>
          </p:cNvPr>
          <p:cNvGrpSpPr/>
          <p:nvPr/>
        </p:nvGrpSpPr>
        <p:grpSpPr>
          <a:xfrm rot="5400000" flipV="1">
            <a:off x="3183698" y="2591181"/>
            <a:ext cx="841302" cy="1767693"/>
            <a:chOff x="5678215" y="188208"/>
            <a:chExt cx="841302" cy="1767693"/>
          </a:xfrm>
        </p:grpSpPr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3EC20383-8471-4757-82D0-F934C78B7F96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D67AD0D9-D01A-45E4-BF2C-B03C38679CB5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riangle isocèle 36">
              <a:extLst>
                <a:ext uri="{FF2B5EF4-FFF2-40B4-BE49-F238E27FC236}">
                  <a16:creationId xmlns:a16="http://schemas.microsoft.com/office/drawing/2014/main" id="{EFE5665F-43EB-4241-8C17-182964D39A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apèze 37">
              <a:extLst>
                <a:ext uri="{FF2B5EF4-FFF2-40B4-BE49-F238E27FC236}">
                  <a16:creationId xmlns:a16="http://schemas.microsoft.com/office/drawing/2014/main" id="{39774E77-7072-4B83-A0C1-FB9322C0D5BF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54E1574-EC8F-4FD4-B3AF-29A8EEF88EA9}"/>
              </a:ext>
            </a:extLst>
          </p:cNvPr>
          <p:cNvGrpSpPr/>
          <p:nvPr/>
        </p:nvGrpSpPr>
        <p:grpSpPr>
          <a:xfrm rot="2700000">
            <a:off x="7460482" y="773826"/>
            <a:ext cx="841302" cy="1767693"/>
            <a:chOff x="5678215" y="188208"/>
            <a:chExt cx="841302" cy="1767693"/>
          </a:xfrm>
        </p:grpSpPr>
        <p:sp>
          <p:nvSpPr>
            <p:cNvPr id="40" name="Triangle isocèle 39">
              <a:extLst>
                <a:ext uri="{FF2B5EF4-FFF2-40B4-BE49-F238E27FC236}">
                  <a16:creationId xmlns:a16="http://schemas.microsoft.com/office/drawing/2014/main" id="{8C4672E3-3FC5-4E1D-A55B-B0A4D54E55E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isocèle 40">
              <a:extLst>
                <a:ext uri="{FF2B5EF4-FFF2-40B4-BE49-F238E27FC236}">
                  <a16:creationId xmlns:a16="http://schemas.microsoft.com/office/drawing/2014/main" id="{98A9893A-647F-488E-9724-6BCAEA767B5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BA90342F-B93B-49D8-B8DA-22A577940C0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rapèze 42">
              <a:extLst>
                <a:ext uri="{FF2B5EF4-FFF2-40B4-BE49-F238E27FC236}">
                  <a16:creationId xmlns:a16="http://schemas.microsoft.com/office/drawing/2014/main" id="{694D54B4-7214-4D3C-9414-C5D2F6F4A45E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0F5F343-A3BF-45CC-934E-41DB249567AF}"/>
              </a:ext>
            </a:extLst>
          </p:cNvPr>
          <p:cNvGrpSpPr/>
          <p:nvPr/>
        </p:nvGrpSpPr>
        <p:grpSpPr>
          <a:xfrm rot="18900000">
            <a:off x="3870787" y="767932"/>
            <a:ext cx="841302" cy="1767693"/>
            <a:chOff x="5678215" y="188208"/>
            <a:chExt cx="841302" cy="1767693"/>
          </a:xfrm>
        </p:grpSpPr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5CFE881D-D262-4168-A4E7-E91E5080AFB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AC37249D-66BA-4257-BA2F-AA59D7838C79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39201D0B-0333-4E95-94B4-06BC3E9F8F2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apèze 47">
              <a:extLst>
                <a:ext uri="{FF2B5EF4-FFF2-40B4-BE49-F238E27FC236}">
                  <a16:creationId xmlns:a16="http://schemas.microsoft.com/office/drawing/2014/main" id="{21B5CBDA-38FE-4F95-8F61-B8374B67FC35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8468DA-B876-46DB-95FC-A439DFB6ECD9}"/>
              </a:ext>
            </a:extLst>
          </p:cNvPr>
          <p:cNvGrpSpPr/>
          <p:nvPr/>
        </p:nvGrpSpPr>
        <p:grpSpPr>
          <a:xfrm rot="2700000" flipV="1">
            <a:off x="3872236" y="4384250"/>
            <a:ext cx="841302" cy="1767693"/>
            <a:chOff x="5678215" y="188208"/>
            <a:chExt cx="841302" cy="1767693"/>
          </a:xfrm>
        </p:grpSpPr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21EEC848-AE65-45AB-9193-72EE3F4C6C33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A312725C-3D13-431F-B68E-482799FACF20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51D6774-CB7C-48B3-A104-FF5E95B087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apèze 52">
              <a:extLst>
                <a:ext uri="{FF2B5EF4-FFF2-40B4-BE49-F238E27FC236}">
                  <a16:creationId xmlns:a16="http://schemas.microsoft.com/office/drawing/2014/main" id="{CAED7C6A-A8AB-4D83-AAA8-0C0A71233164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52EFF33-E4AD-4658-9CCB-BCEEB9483F48}"/>
              </a:ext>
            </a:extLst>
          </p:cNvPr>
          <p:cNvGrpSpPr/>
          <p:nvPr/>
        </p:nvGrpSpPr>
        <p:grpSpPr>
          <a:xfrm rot="18900000" flipH="1" flipV="1">
            <a:off x="7456375" y="4384251"/>
            <a:ext cx="841302" cy="1767693"/>
            <a:chOff x="5678215" y="188208"/>
            <a:chExt cx="841302" cy="1767693"/>
          </a:xfrm>
        </p:grpSpPr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808DBD26-E4AA-4EA8-9993-E633250C433A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18442B68-6D49-486A-95F1-F37CCDBBE912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AFEBBFA2-8210-4DA0-BB28-399F79AC48BC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apèze 57">
              <a:extLst>
                <a:ext uri="{FF2B5EF4-FFF2-40B4-BE49-F238E27FC236}">
                  <a16:creationId xmlns:a16="http://schemas.microsoft.com/office/drawing/2014/main" id="{52E5C548-71C0-476C-96F1-BF21593B0093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4682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554E1574-EC8F-4FD4-B3AF-29A8EEF88EA9}"/>
              </a:ext>
            </a:extLst>
          </p:cNvPr>
          <p:cNvGrpSpPr/>
          <p:nvPr/>
        </p:nvGrpSpPr>
        <p:grpSpPr>
          <a:xfrm rot="2700000">
            <a:off x="7460482" y="773826"/>
            <a:ext cx="841302" cy="1767693"/>
            <a:chOff x="5678215" y="188208"/>
            <a:chExt cx="841302" cy="1767693"/>
          </a:xfrm>
        </p:grpSpPr>
        <p:sp>
          <p:nvSpPr>
            <p:cNvPr id="40" name="Triangle isocèle 39">
              <a:extLst>
                <a:ext uri="{FF2B5EF4-FFF2-40B4-BE49-F238E27FC236}">
                  <a16:creationId xmlns:a16="http://schemas.microsoft.com/office/drawing/2014/main" id="{8C4672E3-3FC5-4E1D-A55B-B0A4D54E55E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isocèle 40">
              <a:extLst>
                <a:ext uri="{FF2B5EF4-FFF2-40B4-BE49-F238E27FC236}">
                  <a16:creationId xmlns:a16="http://schemas.microsoft.com/office/drawing/2014/main" id="{98A9893A-647F-488E-9724-6BCAEA767B5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BA90342F-B93B-49D8-B8DA-22A577940C0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rapèze 42">
              <a:extLst>
                <a:ext uri="{FF2B5EF4-FFF2-40B4-BE49-F238E27FC236}">
                  <a16:creationId xmlns:a16="http://schemas.microsoft.com/office/drawing/2014/main" id="{694D54B4-7214-4D3C-9414-C5D2F6F4A45E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0F5F343-A3BF-45CC-934E-41DB249567AF}"/>
              </a:ext>
            </a:extLst>
          </p:cNvPr>
          <p:cNvGrpSpPr/>
          <p:nvPr/>
        </p:nvGrpSpPr>
        <p:grpSpPr>
          <a:xfrm rot="18900000">
            <a:off x="3870787" y="767932"/>
            <a:ext cx="841302" cy="1767693"/>
            <a:chOff x="5678215" y="188208"/>
            <a:chExt cx="841302" cy="1767693"/>
          </a:xfrm>
        </p:grpSpPr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5CFE881D-D262-4168-A4E7-E91E5080AFB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AC37249D-66BA-4257-BA2F-AA59D7838C79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39201D0B-0333-4E95-94B4-06BC3E9F8F2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apèze 47">
              <a:extLst>
                <a:ext uri="{FF2B5EF4-FFF2-40B4-BE49-F238E27FC236}">
                  <a16:creationId xmlns:a16="http://schemas.microsoft.com/office/drawing/2014/main" id="{21B5CBDA-38FE-4F95-8F61-B8374B67FC35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8468DA-B876-46DB-95FC-A439DFB6ECD9}"/>
              </a:ext>
            </a:extLst>
          </p:cNvPr>
          <p:cNvGrpSpPr/>
          <p:nvPr/>
        </p:nvGrpSpPr>
        <p:grpSpPr>
          <a:xfrm rot="2700000" flipV="1">
            <a:off x="3872236" y="4384250"/>
            <a:ext cx="841302" cy="1767693"/>
            <a:chOff x="5678215" y="188208"/>
            <a:chExt cx="841302" cy="1767693"/>
          </a:xfrm>
        </p:grpSpPr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21EEC848-AE65-45AB-9193-72EE3F4C6C33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A312725C-3D13-431F-B68E-482799FACF20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51D6774-CB7C-48B3-A104-FF5E95B087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apèze 52">
              <a:extLst>
                <a:ext uri="{FF2B5EF4-FFF2-40B4-BE49-F238E27FC236}">
                  <a16:creationId xmlns:a16="http://schemas.microsoft.com/office/drawing/2014/main" id="{CAED7C6A-A8AB-4D83-AAA8-0C0A71233164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52EFF33-E4AD-4658-9CCB-BCEEB9483F48}"/>
              </a:ext>
            </a:extLst>
          </p:cNvPr>
          <p:cNvGrpSpPr/>
          <p:nvPr/>
        </p:nvGrpSpPr>
        <p:grpSpPr>
          <a:xfrm rot="18900000" flipH="1" flipV="1">
            <a:off x="7456375" y="4384251"/>
            <a:ext cx="841302" cy="1767693"/>
            <a:chOff x="5678215" y="188208"/>
            <a:chExt cx="841302" cy="1767693"/>
          </a:xfrm>
        </p:grpSpPr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808DBD26-E4AA-4EA8-9993-E633250C433A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18442B68-6D49-486A-95F1-F37CCDBBE912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AFEBBFA2-8210-4DA0-BB28-399F79AC48BC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apèze 57">
              <a:extLst>
                <a:ext uri="{FF2B5EF4-FFF2-40B4-BE49-F238E27FC236}">
                  <a16:creationId xmlns:a16="http://schemas.microsoft.com/office/drawing/2014/main" id="{52E5C548-71C0-476C-96F1-BF21593B0093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2193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554E1574-EC8F-4FD4-B3AF-29A8EEF88EA9}"/>
              </a:ext>
            </a:extLst>
          </p:cNvPr>
          <p:cNvGrpSpPr/>
          <p:nvPr/>
        </p:nvGrpSpPr>
        <p:grpSpPr>
          <a:xfrm rot="2700000">
            <a:off x="7460482" y="773826"/>
            <a:ext cx="841302" cy="1767693"/>
            <a:chOff x="5678215" y="188208"/>
            <a:chExt cx="841302" cy="1767693"/>
          </a:xfrm>
        </p:grpSpPr>
        <p:sp>
          <p:nvSpPr>
            <p:cNvPr id="40" name="Triangle isocèle 39">
              <a:extLst>
                <a:ext uri="{FF2B5EF4-FFF2-40B4-BE49-F238E27FC236}">
                  <a16:creationId xmlns:a16="http://schemas.microsoft.com/office/drawing/2014/main" id="{8C4672E3-3FC5-4E1D-A55B-B0A4D54E55E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isocèle 40">
              <a:extLst>
                <a:ext uri="{FF2B5EF4-FFF2-40B4-BE49-F238E27FC236}">
                  <a16:creationId xmlns:a16="http://schemas.microsoft.com/office/drawing/2014/main" id="{98A9893A-647F-488E-9724-6BCAEA767B5A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BA90342F-B93B-49D8-B8DA-22A577940C0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rapèze 42">
              <a:extLst>
                <a:ext uri="{FF2B5EF4-FFF2-40B4-BE49-F238E27FC236}">
                  <a16:creationId xmlns:a16="http://schemas.microsoft.com/office/drawing/2014/main" id="{694D54B4-7214-4D3C-9414-C5D2F6F4A45E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8468DA-B876-46DB-95FC-A439DFB6ECD9}"/>
              </a:ext>
            </a:extLst>
          </p:cNvPr>
          <p:cNvGrpSpPr/>
          <p:nvPr/>
        </p:nvGrpSpPr>
        <p:grpSpPr>
          <a:xfrm rot="2700000" flipV="1">
            <a:off x="3872236" y="4384250"/>
            <a:ext cx="841302" cy="1767693"/>
            <a:chOff x="5678215" y="188208"/>
            <a:chExt cx="841302" cy="1767693"/>
          </a:xfrm>
        </p:grpSpPr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21EEC848-AE65-45AB-9193-72EE3F4C6C33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A312725C-3D13-431F-B68E-482799FACF20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51D6774-CB7C-48B3-A104-FF5E95B087C4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apèze 52">
              <a:extLst>
                <a:ext uri="{FF2B5EF4-FFF2-40B4-BE49-F238E27FC236}">
                  <a16:creationId xmlns:a16="http://schemas.microsoft.com/office/drawing/2014/main" id="{CAED7C6A-A8AB-4D83-AAA8-0C0A71233164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851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20F5F343-A3BF-45CC-934E-41DB249567AF}"/>
              </a:ext>
            </a:extLst>
          </p:cNvPr>
          <p:cNvGrpSpPr/>
          <p:nvPr/>
        </p:nvGrpSpPr>
        <p:grpSpPr>
          <a:xfrm rot="18900000">
            <a:off x="3870787" y="767932"/>
            <a:ext cx="841302" cy="1767693"/>
            <a:chOff x="5678215" y="188208"/>
            <a:chExt cx="841302" cy="1767693"/>
          </a:xfrm>
        </p:grpSpPr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5CFE881D-D262-4168-A4E7-E91E5080AFBC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AC37249D-66BA-4257-BA2F-AA59D7838C79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39201D0B-0333-4E95-94B4-06BC3E9F8F22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apèze 47">
              <a:extLst>
                <a:ext uri="{FF2B5EF4-FFF2-40B4-BE49-F238E27FC236}">
                  <a16:creationId xmlns:a16="http://schemas.microsoft.com/office/drawing/2014/main" id="{21B5CBDA-38FE-4F95-8F61-B8374B67FC35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52EFF33-E4AD-4658-9CCB-BCEEB9483F48}"/>
              </a:ext>
            </a:extLst>
          </p:cNvPr>
          <p:cNvGrpSpPr/>
          <p:nvPr/>
        </p:nvGrpSpPr>
        <p:grpSpPr>
          <a:xfrm rot="18900000" flipH="1" flipV="1">
            <a:off x="7456375" y="4384251"/>
            <a:ext cx="841302" cy="1767693"/>
            <a:chOff x="5678215" y="188208"/>
            <a:chExt cx="841302" cy="1767693"/>
          </a:xfrm>
        </p:grpSpPr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808DBD26-E4AA-4EA8-9993-E633250C433A}"/>
                </a:ext>
              </a:extLst>
            </p:cNvPr>
            <p:cNvSpPr/>
            <p:nvPr/>
          </p:nvSpPr>
          <p:spPr>
            <a:xfrm>
              <a:off x="5678215" y="188208"/>
              <a:ext cx="841302" cy="176769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18442B68-6D49-486A-95F1-F37CCDBBE912}"/>
                </a:ext>
              </a:extLst>
            </p:cNvPr>
            <p:cNvSpPr/>
            <p:nvPr/>
          </p:nvSpPr>
          <p:spPr>
            <a:xfrm>
              <a:off x="5764484" y="509569"/>
              <a:ext cx="557928" cy="1446332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AFEBBFA2-8210-4DA0-BB28-399F79AC48BC}"/>
                </a:ext>
              </a:extLst>
            </p:cNvPr>
            <p:cNvSpPr/>
            <p:nvPr/>
          </p:nvSpPr>
          <p:spPr>
            <a:xfrm>
              <a:off x="5805478" y="1222598"/>
              <a:ext cx="281900" cy="7307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apèze 57">
              <a:extLst>
                <a:ext uri="{FF2B5EF4-FFF2-40B4-BE49-F238E27FC236}">
                  <a16:creationId xmlns:a16="http://schemas.microsoft.com/office/drawing/2014/main" id="{52E5C548-71C0-476C-96F1-BF21593B0093}"/>
                </a:ext>
              </a:extLst>
            </p:cNvPr>
            <p:cNvSpPr/>
            <p:nvPr/>
          </p:nvSpPr>
          <p:spPr>
            <a:xfrm>
              <a:off x="5805478" y="1232735"/>
              <a:ext cx="603203" cy="233210"/>
            </a:xfrm>
            <a:prstGeom prst="trapezoid">
              <a:avLst/>
            </a:prstGeom>
            <a:solidFill>
              <a:srgbClr val="FF0000">
                <a:alpha val="72000"/>
              </a:srgbClr>
            </a:solidFill>
            <a:ln>
              <a:solidFill>
                <a:srgbClr val="FF0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9877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188</Words>
  <Application>Microsoft Office PowerPoint</Application>
  <PresentationFormat>Grand écran</PresentationFormat>
  <Paragraphs>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C64 Pro Mono</vt:lpstr>
      <vt:lpstr>Calibri</vt:lpstr>
      <vt:lpstr>Calibri Light</vt:lpstr>
      <vt:lpstr>Century Gothic</vt:lpstr>
      <vt:lpstr>Magneto</vt:lpstr>
      <vt:lpstr>ModeNine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&lt;    touch to start    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Bideaux</dc:creator>
  <cp:lastModifiedBy>Baptiste Bideaux</cp:lastModifiedBy>
  <cp:revision>38</cp:revision>
  <dcterms:created xsi:type="dcterms:W3CDTF">2020-08-12T08:39:51Z</dcterms:created>
  <dcterms:modified xsi:type="dcterms:W3CDTF">2020-08-14T18:09:06Z</dcterms:modified>
</cp:coreProperties>
</file>