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0" d="100"/>
          <a:sy n="50" d="100"/>
        </p:scale>
        <p:origin x="48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73A64-39EC-5CE4-0905-6766D5178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6320CE-84E3-AEBA-19DC-6C2B51657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E80E4-BCAB-54C8-9084-9D6198E5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95DC93-FD76-7FA8-8893-908122A8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E1488F-DE97-1311-CEB7-60613803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65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A77D4-9E06-AA1E-C9F1-BDF4680C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7AC58E-3AF1-8DBF-F296-F7E2040E2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BB0FA-EC78-3196-917A-7E1A274F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377FE5-B3AE-25A7-927F-E13C3750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EB1F3D-2CC7-919A-D9C1-EC53A920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08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37D22A-0AC5-183C-CC35-EB08C13C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191E6C-625A-78CF-EDBB-EE0B83592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2838D-EADF-AC6E-152E-4B3794C5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8BE5B4-C8F4-969F-DAAB-BB59C2B7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69C780-FEA5-9D4D-E90D-AE247A91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0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CF6A4-7F2B-04D5-0E94-8CF5EFE6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E7995E-0C1C-6033-DAB9-046D7690F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8CC6A4-4CE0-7818-489C-AB43F4A4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30F9CC-FC2D-BC59-2750-BACEDA54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E34A04-9777-DD79-2657-3ADD3E57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0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B905-09DD-49D5-5ACF-D6CD1C2C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A981B-8AF5-5FC2-F079-BCAFFC5F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0F3F6-37D3-05AE-EDFF-3EF9D9C4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69067-82A9-7E23-1FD1-A0DBB8AA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E150A8-5A10-DB8D-4180-EE8627CE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35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DFA79-AFC7-12C5-E07D-2EAFFDB4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3369F3-8B5A-CD8F-6161-2B0B12361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42F3F8-099E-B41B-3A4F-04E85EE8A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BF8502-9377-8F96-1131-C261E776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55094-C570-4F91-3E26-70DC6A48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459F64-442D-11F1-DE68-3384980A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81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AE842-EA06-1288-733B-AFEF44D4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E21979-3845-677D-B43D-DCF47C47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D5202B-7C64-3058-164B-748B69BF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D0BA52-55E0-DB86-33B5-7D0122905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40B1B6-A4F9-2170-3916-E3721D374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193E3F-914A-1DAB-0F24-7F7F9418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4590EE-4B8D-67B7-08D9-1DF245CB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E0269C-8849-E2B9-0D3F-766358F2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19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D0942-AABD-C5B7-7B96-5905A157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391D18-BB56-DF8A-4DF1-695041D0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062FC7-1158-F683-8E35-4A8D7F54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6ABCC3-B3DA-20D8-C7C9-62D6D0E8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3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6F0D6AB-E7C7-D3F0-969E-A32C62F8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342D1E-2137-861C-6292-462E3F0F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11A573-91E9-D7CA-AE5C-37EC751F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31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5E8B6-D2B4-2071-F85A-9F6F2AFA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66CC1-2CC5-390C-2E1B-3A8C22B6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6DE359-DCBB-62C7-AE11-024DC377D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983AAE-EE18-53A6-EBD0-FA53275C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834CA7-192E-0DC1-C55F-47902C6B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7E5A14-92C4-96AC-6B57-4B3079A3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24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ED9ED-DAA1-7F1F-4DF2-C34953E9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00768C-623C-20F1-6D21-CDD3A8331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79D4BC-A930-AD8B-CCBA-22C54CF93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34514-67F3-9F1C-17C8-E7EC0C78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127181-DE81-16BD-D95F-EF8966E6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7DF30E-D1D3-AE26-EC4A-809AE7B2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81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3366D9-5180-DF6E-F0A6-CCBBB99A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2F4C9C-E49E-22CF-326F-A66D2BD7F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B11C45-A258-7BA0-A93E-9167E2111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50EAB-7475-44E5-B445-D62741CF6E20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597D0D-F045-8AD9-2A22-868EACC31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BD3616-10D5-4B0E-6E9C-371207E14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60E1-C622-4A13-ADED-9B481705B7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7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E2F1DA-8F40-3E06-D904-1525CA643321}"/>
              </a:ext>
            </a:extLst>
          </p:cNvPr>
          <p:cNvSpPr/>
          <p:nvPr/>
        </p:nvSpPr>
        <p:spPr>
          <a:xfrm>
            <a:off x="242214" y="226319"/>
            <a:ext cx="5113558" cy="5103328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4000">
                <a:schemeClr val="bg1">
                  <a:lumMod val="85000"/>
                </a:schemeClr>
              </a:gs>
              <a:gs pos="65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Plug - Free technology icons">
            <a:extLst>
              <a:ext uri="{FF2B5EF4-FFF2-40B4-BE49-F238E27FC236}">
                <a16:creationId xmlns:a16="http://schemas.microsoft.com/office/drawing/2014/main" id="{7A0176ED-5DEE-53F4-BE3C-8A23103C5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3" y="33745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3A1BC2-CFDB-7C4F-8140-EC9A7CAAF01C}"/>
              </a:ext>
            </a:extLst>
          </p:cNvPr>
          <p:cNvSpPr/>
          <p:nvPr/>
        </p:nvSpPr>
        <p:spPr>
          <a:xfrm>
            <a:off x="5763448" y="226319"/>
            <a:ext cx="5113558" cy="5103328"/>
          </a:xfrm>
          <a:prstGeom prst="rect">
            <a:avLst/>
          </a:prstGeom>
          <a:gradFill>
            <a:gsLst>
              <a:gs pos="0">
                <a:srgbClr val="C00000"/>
              </a:gs>
              <a:gs pos="19000">
                <a:srgbClr val="FF0000"/>
              </a:gs>
              <a:gs pos="47000">
                <a:schemeClr val="accent4"/>
              </a:gs>
              <a:gs pos="89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3D logo PNG Photo | PNG Mart">
            <a:extLst>
              <a:ext uri="{FF2B5EF4-FFF2-40B4-BE49-F238E27FC236}">
                <a16:creationId xmlns:a16="http://schemas.microsoft.com/office/drawing/2014/main" id="{DDD46121-642B-F0C8-76C8-8A3ADA96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84" y="408215"/>
            <a:ext cx="4735285" cy="473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1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E2F1DA-8F40-3E06-D904-1525CA643321}"/>
              </a:ext>
            </a:extLst>
          </p:cNvPr>
          <p:cNvSpPr/>
          <p:nvPr/>
        </p:nvSpPr>
        <p:spPr>
          <a:xfrm>
            <a:off x="242214" y="226319"/>
            <a:ext cx="5113558" cy="5103328"/>
          </a:xfrm>
          <a:prstGeom prst="rect">
            <a:avLst/>
          </a:prstGeom>
          <a:gradFill>
            <a:gsLst>
              <a:gs pos="41000">
                <a:schemeClr val="tx1">
                  <a:lumMod val="95000"/>
                  <a:lumOff val="5000"/>
                </a:schemeClr>
              </a:gs>
              <a:gs pos="54000">
                <a:schemeClr val="tx1">
                  <a:lumMod val="75000"/>
                  <a:lumOff val="25000"/>
                </a:schemeClr>
              </a:gs>
              <a:gs pos="78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0E813A-42B2-0A8C-0B94-F1060D7A2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06" y="807037"/>
            <a:ext cx="4533173" cy="39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7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Baptiste Bideaux</dc:creator>
  <cp:lastModifiedBy>Baptiste Bideaux</cp:lastModifiedBy>
  <cp:revision>2</cp:revision>
  <dcterms:created xsi:type="dcterms:W3CDTF">2022-05-02T16:44:01Z</dcterms:created>
  <dcterms:modified xsi:type="dcterms:W3CDTF">2022-05-03T10:05:51Z</dcterms:modified>
</cp:coreProperties>
</file>