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143FF-C645-85C6-B1EB-AFFA36E6A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8F5FAD-7937-4DDC-0BDF-599FD32B2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006F0-3557-6CCF-BE6F-DC41A34C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6ADBA-4F0C-51B7-A1DC-BA4A0067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DDF7-D505-EB34-55A3-FAB86B0B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0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7D48D-0BAF-A967-FEA5-2C8179F6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FB5E2F-1946-EBF1-0B26-A5BB9A6F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5605A3-5348-817A-6353-0CD39F84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779E7-EFF3-1B80-B9FD-DE5CF1F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E202F-F88F-18D9-653A-9A037171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4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D49EAA-657B-56A0-BC74-08097B52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27F670-B4E1-0D91-6251-9767356E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2ECE05-43D4-C307-F741-A31C1ED3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63194F-05B5-240C-CA50-6A4BCADA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335B5-9F25-6352-BB61-6FD97AF2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4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28F10-6B88-DF88-290C-74915A6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A7F8-D8E1-3BEA-1746-39938874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57627-59AC-CA5A-24D0-2B52296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3787D-9059-CB0A-3237-4F273736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3DD950-A81E-0C8F-A69A-4EFEA31B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CE0C8-0DF6-28AF-016C-16A236BA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EFEB88-ACB1-1ACC-33FE-161FA388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B5FD4-2D96-3A7D-C73C-AE6E0612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37C45-1857-0E22-AC76-C08BD93B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69AC6-B87D-81E2-9ABC-65C8948B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66105-C182-D662-4F7A-9AD10402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2185E-54EF-811C-41BC-519C5AE08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106B45-5897-C8FB-EBED-73A05957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6DA893-7120-90A5-2309-6E4894F9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5A000-A484-FC70-45A2-07A6040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1E9170-D23A-69ED-AEB2-5A23524C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8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2EB36-FD15-6925-0D86-93B50FD2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19F04-B1C1-F963-519A-9783804D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29A832-3EB7-024A-EE50-B9AD744A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B217B9-EE74-3635-0EC8-9A7E3F75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E5CE71-B433-5F19-7B25-5B6EFAA3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17AA83-E2AE-3396-9282-6014AA43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3AC4CF-37A6-CDB7-DF75-B643F410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2A510B-AB5B-1AAB-B1E7-6F19A35F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C2E60-9CFE-4B52-439C-0935F348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90D9CC-1C93-82B9-804A-0D06CCF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BFCE44-98A9-4940-680E-3CE267EA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0919F4-03EE-D9AC-EA13-3C6935ED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4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3B75FA-EE9C-BAE4-2489-E0D567C7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E1DC51-07EA-D998-E5E3-06588FE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952947-3C48-225E-FB44-6722586C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32C0A-3D41-67F4-AD01-6D1501A1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4ABED-C917-1892-F695-38CC50DF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13B1F-4959-1F2C-CDDC-C820F9F7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F0FB9-B024-6583-DE8B-688A3722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02EEC-58AE-38C9-C70C-636AFACB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39CFB-8278-3080-A504-748D6E3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9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0B746-603D-9DF9-7DE5-44898C2A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203D00-7BA6-1202-D05E-663FE1C5C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0AD133-88F5-A6D6-B9CB-C5FBBD57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5A40E0-5C38-6776-4A41-3BC83C3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9A0E0-F8E3-826C-E301-A9EB7005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A6FE49-EC3B-87F2-C97B-79EB9F43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058384-C4A1-8081-49CF-C72EF655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BF990E-ED05-6EBD-2BA2-5363BFE4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7EC40-13B4-F615-0335-CD25B39E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D55B-EAAF-4622-93C1-904E68FF122E}" type="datetimeFigureOut">
              <a:rPr lang="fr-FR" smtClean="0"/>
              <a:t>01/09/2022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CB761-8679-9C0F-4F4F-C0FBC19D5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F4E07-9667-4ED2-BB4D-9E627669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76CB-8350-429F-A383-52164D8A4B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63F39-B248-D09B-671E-8C2EB2C4A030}"/>
              </a:ext>
            </a:extLst>
          </p:cNvPr>
          <p:cNvSpPr/>
          <p:nvPr/>
        </p:nvSpPr>
        <p:spPr>
          <a:xfrm>
            <a:off x="2264736" y="329741"/>
            <a:ext cx="6322215" cy="4000521"/>
          </a:xfrm>
          <a:prstGeom prst="rect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43000">
                <a:schemeClr val="bg1">
                  <a:lumMod val="75000"/>
                </a:schemeClr>
              </a:gs>
              <a:gs pos="64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0A20E0-A7F4-5E2D-DAD9-12D7C779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741" t="19923" r="28981" b="13104"/>
          <a:stretch/>
        </p:blipFill>
        <p:spPr>
          <a:xfrm>
            <a:off x="2432487" y="1077968"/>
            <a:ext cx="4610469" cy="3094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6304BA-0955-5212-42B1-6B8EE6F136F7}"/>
              </a:ext>
            </a:extLst>
          </p:cNvPr>
          <p:cNvGrpSpPr/>
          <p:nvPr/>
        </p:nvGrpSpPr>
        <p:grpSpPr>
          <a:xfrm>
            <a:off x="4314740" y="649671"/>
            <a:ext cx="3896248" cy="1743624"/>
            <a:chOff x="3283222" y="741818"/>
            <a:chExt cx="3896248" cy="1743624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DF7D4A62-54DD-C273-D2CD-1948D43E3367}"/>
                </a:ext>
              </a:extLst>
            </p:cNvPr>
            <p:cNvSpPr/>
            <p:nvPr/>
          </p:nvSpPr>
          <p:spPr>
            <a:xfrm rot="2005522">
              <a:off x="4369147" y="741818"/>
              <a:ext cx="1485336" cy="125460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5133BBB-E57E-68A5-3622-AF0EB52ACE55}"/>
                </a:ext>
              </a:extLst>
            </p:cNvPr>
            <p:cNvSpPr/>
            <p:nvPr/>
          </p:nvSpPr>
          <p:spPr>
            <a:xfrm>
              <a:off x="5290453" y="1266186"/>
              <a:ext cx="892506" cy="93077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C46402-8C12-340E-EC1B-37044D23D0AD}"/>
                </a:ext>
              </a:extLst>
            </p:cNvPr>
            <p:cNvSpPr/>
            <p:nvPr/>
          </p:nvSpPr>
          <p:spPr>
            <a:xfrm>
              <a:off x="6077198" y="787921"/>
              <a:ext cx="1102272" cy="11022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4621E80-675E-5789-BFA6-8A4708CE7BDB}"/>
                </a:ext>
              </a:extLst>
            </p:cNvPr>
            <p:cNvSpPr txBox="1"/>
            <p:nvPr/>
          </p:nvSpPr>
          <p:spPr>
            <a:xfrm>
              <a:off x="3283222" y="915340"/>
              <a:ext cx="36571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fr-FR" sz="6600" b="1" dirty="0">
                  <a:ln/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3D SCENE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E77D2A-09EE-6716-23AF-468DBD8C704A}"/>
                </a:ext>
              </a:extLst>
            </p:cNvPr>
            <p:cNvSpPr txBox="1"/>
            <p:nvPr/>
          </p:nvSpPr>
          <p:spPr>
            <a:xfrm>
              <a:off x="4402330" y="1654445"/>
              <a:ext cx="2777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r"/>
              <a:r>
                <a:rPr lang="fr-FR" sz="4800" b="1" dirty="0">
                  <a:ln/>
                  <a:latin typeface="Gloucester MT Extra Condensed" panose="02030808020601010101" pitchFamily="18" charset="0"/>
                  <a:cs typeface="Times New Roman" panose="02020603050405020304" pitchFamily="18" charset="0"/>
                </a:rPr>
                <a:t>Editor</a:t>
              </a: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018987FB-7FCB-BEDF-96CD-3E79D5E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37" y="3316492"/>
            <a:ext cx="903516" cy="9007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2DB068D-0AB5-F598-46D0-44D6FA8C6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99" y="381452"/>
            <a:ext cx="2015142" cy="89031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57220E0-E6EF-5E03-E007-6DB7DFCEF3F2}"/>
              </a:ext>
            </a:extLst>
          </p:cNvPr>
          <p:cNvSpPr txBox="1"/>
          <p:nvPr/>
        </p:nvSpPr>
        <p:spPr>
          <a:xfrm>
            <a:off x="7556937" y="3042162"/>
            <a:ext cx="90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>
                <a:solidFill>
                  <a:schemeClr val="bg1"/>
                </a:solidFill>
              </a:rPr>
              <a:t>Powered</a:t>
            </a:r>
            <a:r>
              <a:rPr lang="fr-FR" sz="1050" b="1" dirty="0">
                <a:solidFill>
                  <a:schemeClr val="bg1"/>
                </a:solidFill>
              </a:rPr>
              <a:t> by</a:t>
            </a:r>
          </a:p>
        </p:txBody>
      </p:sp>
    </p:spTree>
    <p:extLst>
      <p:ext uri="{BB962C8B-B14F-4D97-AF65-F5344CB8AC3E}">
        <p14:creationId xmlns:p14="http://schemas.microsoft.com/office/powerpoint/2010/main" val="31881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63F39-B248-D09B-671E-8C2EB2C4A030}"/>
              </a:ext>
            </a:extLst>
          </p:cNvPr>
          <p:cNvSpPr/>
          <p:nvPr/>
        </p:nvSpPr>
        <p:spPr>
          <a:xfrm>
            <a:off x="2264736" y="329741"/>
            <a:ext cx="6322215" cy="4000521"/>
          </a:xfrm>
          <a:prstGeom prst="rect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43000">
                <a:schemeClr val="bg1">
                  <a:lumMod val="75000"/>
                </a:schemeClr>
              </a:gs>
              <a:gs pos="64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0A20E0-A7F4-5E2D-DAD9-12D7C779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762" t="18197" r="48756" b="7698"/>
          <a:stretch/>
        </p:blipFill>
        <p:spPr>
          <a:xfrm>
            <a:off x="2338676" y="461547"/>
            <a:ext cx="2156925" cy="3789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18987FB-7FCB-BEDF-96CD-3E79D5E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23" y="3641969"/>
            <a:ext cx="560142" cy="55839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2DB068D-0AB5-F598-46D0-44D6FA8C6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99" y="381453"/>
            <a:ext cx="928155" cy="4100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6E611E-47CD-0F10-F77B-BBFA99E66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686" y="791525"/>
            <a:ext cx="1675546" cy="7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Gloucester MT Extra Condensed</vt:lpstr>
      <vt:lpstr>Tw Cen MT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Bideaux</dc:creator>
  <cp:lastModifiedBy>Baptiste Bideaux</cp:lastModifiedBy>
  <cp:revision>3</cp:revision>
  <dcterms:created xsi:type="dcterms:W3CDTF">2022-08-26T16:08:45Z</dcterms:created>
  <dcterms:modified xsi:type="dcterms:W3CDTF">2022-09-01T19:02:56Z</dcterms:modified>
</cp:coreProperties>
</file>