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8A3E"/>
    <a:srgbClr val="D60000"/>
    <a:srgbClr val="5ED8BE"/>
    <a:srgbClr val="53D5B9"/>
    <a:srgbClr val="DAD500"/>
    <a:srgbClr val="C8C300"/>
    <a:srgbClr val="F4EE00"/>
    <a:srgbClr val="262874"/>
    <a:srgbClr val="242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22" y="-3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3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1A30-12CB-4ACE-9B9F-F7B0B511BF49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gei.com/view/64269.html#items" TargetMode="External"/><Relationship Id="rId2" Type="http://schemas.openxmlformats.org/officeDocument/2006/relationships/hyperlink" Target="http://www.aigei.com/view/63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7590" y1="51264" x2="77590" y2="51264"/>
                        <a14:foregroundMark x1="76642" y1="46570" x2="76642" y2="46570"/>
                        <a14:foregroundMark x1="85647" y1="61823" x2="85647" y2="61823"/>
                        <a14:foregroundMark x1="84428" y1="58032" x2="84428" y2="58032"/>
                        <a14:foregroundMark x1="83412" y1="54874" x2="83412" y2="54874"/>
                        <a14:foregroundMark x1="83548" y1="66245" x2="83548" y2="66245"/>
                        <a14:foregroundMark x1="85443" y1="69765" x2="85443" y2="69765"/>
                        <a14:foregroundMark x1="85714" y1="67780" x2="85714" y2="67780"/>
                        <a14:foregroundMark x1="84428" y1="64982" x2="83751" y2="72202"/>
                        <a14:foregroundMark x1="22546" y1="58935" x2="22546" y2="58935"/>
                        <a14:foregroundMark x1="22343" y1="59386" x2="23426" y2="59838"/>
                        <a14:foregroundMark x1="16317" y1="68592" x2="21666" y2="60379"/>
                        <a14:foregroundMark x1="16181" y1="68863" x2="15640" y2="69856"/>
                        <a14:foregroundMark x1="15504" y1="70217" x2="15504" y2="70217"/>
                        <a14:foregroundMark x1="75762" y1="50903" x2="76777" y2="55776"/>
                        <a14:foregroundMark x1="40284" y1="41787" x2="41097" y2="44314"/>
                        <a14:foregroundMark x1="39946" y1="43321" x2="40149" y2="41877"/>
                        <a14:foregroundMark x1="39540" y1="41787" x2="39878" y2="43051"/>
                        <a14:foregroundMark x1="39946" y1="41426" x2="42045" y2="41516"/>
                        <a14:foregroundMark x1="42993" y1="41697" x2="46716" y2="41516"/>
                        <a14:foregroundMark x1="46852" y1="40433" x2="48680" y2="41697"/>
                        <a14:foregroundMark x1="46242" y1="40433" x2="46242" y2="40975"/>
                        <a14:foregroundMark x1="50643" y1="40072" x2="53555" y2="40523"/>
                        <a14:foregroundMark x1="50237" y1="40162" x2="50575" y2="41336"/>
                        <a14:foregroundMark x1="56534" y1="40975" x2="59783" y2="41336"/>
                        <a14:foregroundMark x1="75626" y1="58123" x2="77861" y2="59928"/>
                        <a14:foregroundMark x1="85579" y1="58213" x2="85647" y2="64440"/>
                        <a14:backgroundMark x1="33108" y1="37726" x2="62492" y2="34657"/>
                        <a14:backgroundMark x1="39066" y1="43953" x2="39066" y2="43953"/>
                        <a14:backgroundMark x1="39404" y1="43863" x2="39404" y2="43863"/>
                        <a14:backgroundMark x1="39675" y1="44134" x2="39675" y2="44134"/>
                        <a14:backgroundMark x1="45701" y1="40975" x2="45701" y2="40975"/>
                        <a14:backgroundMark x1="61205" y1="41968" x2="61408" y2="42058"/>
                        <a14:backgroundMark x1="59986" y1="40253" x2="61273" y2="41336"/>
                        <a14:backgroundMark x1="61814" y1="42238" x2="62018" y2="42329"/>
                        <a14:backgroundMark x1="32092" y1="72744" x2="30399" y2="73646"/>
                        <a14:backgroundMark x1="32837" y1="71931" x2="32160" y2="72292"/>
                        <a14:backgroundMark x1="41774" y1="71119" x2="43940" y2="71661"/>
                        <a14:backgroundMark x1="41165" y1="71119" x2="41706" y2="71209"/>
                        <a14:backgroundMark x1="74340" y1="69043" x2="71158" y2="70126"/>
                        <a14:backgroundMark x1="72512" y1="70036" x2="71903" y2="70217"/>
                        <a14:backgroundMark x1="50169" y1="43412" x2="49628" y2="40162"/>
                        <a14:backgroundMark x1="39269" y1="44404" x2="39269" y2="44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97" t="34268" r="9994" b="16542"/>
          <a:stretch/>
        </p:blipFill>
        <p:spPr>
          <a:xfrm>
            <a:off x="2492255" y="1641107"/>
            <a:ext cx="7341834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www.aigei.com/view/634.html</a:t>
            </a:r>
            <a:endParaRPr lang="en-US" altLang="zh-TW" dirty="0"/>
          </a:p>
          <a:p>
            <a:r>
              <a:rPr lang="zh-TW" altLang="en-US" dirty="0" smtClean="0"/>
              <a:t>人物腳色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www.aigei.com/view/64269.html#items</a:t>
            </a:r>
            <a:endParaRPr lang="en-US" altLang="zh-TW" dirty="0" smtClean="0"/>
          </a:p>
          <a:p>
            <a:r>
              <a:rPr lang="zh-TW" altLang="en-US" dirty="0"/>
              <a:t>骰子</a:t>
            </a:r>
          </a:p>
        </p:txBody>
      </p:sp>
    </p:spTree>
    <p:extLst>
      <p:ext uri="{BB962C8B-B14F-4D97-AF65-F5344CB8AC3E}">
        <p14:creationId xmlns:p14="http://schemas.microsoft.com/office/powerpoint/2010/main" val="34261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「走路人 卡通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2" y="2455123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9" b="94515" l="4219" r="95781">
                        <a14:foregroundMark x1="52743" y1="60338" x2="55274" y2="68776"/>
                        <a14:foregroundMark x1="53165" y1="49789" x2="58228" y2="81857"/>
                        <a14:foregroundMark x1="75105" y1="59494" x2="78481" y2="75105"/>
                        <a14:foregroundMark x1="74684" y1="55696" x2="78481" y2="75105"/>
                        <a14:foregroundMark x1="77637" y1="74262" x2="83966" y2="85232"/>
                        <a14:foregroundMark x1="72574" y1="56962" x2="78481" y2="57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672143"/>
            <a:ext cx="2257425" cy="2257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26" t="13108" r="17103" b="29545"/>
          <a:stretch/>
        </p:blipFill>
        <p:spPr>
          <a:xfrm>
            <a:off x="7397200" y="625725"/>
            <a:ext cx="1366685" cy="1229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571">
                        <a14:foregroundMark x1="12000" y1="30403" x2="12000" y2="30403"/>
                        <a14:foregroundMark x1="86286" y1="16117" x2="86286" y2="1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51046"/>
            <a:ext cx="3333750" cy="2600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1" b="85408" l="9722" r="89815">
                        <a14:foregroundMark x1="51852" y1="69099" x2="51852" y2="69099"/>
                      </a14:backgroundRemoval>
                    </a14:imgEffect>
                  </a14:imgLayer>
                </a14:imgProps>
              </a:ext>
            </a:extLst>
          </a:blip>
          <a:srcRect l="27809" t="9160" r="26265" b="16676"/>
          <a:stretch/>
        </p:blipFill>
        <p:spPr>
          <a:xfrm>
            <a:off x="7278624" y="2682240"/>
            <a:ext cx="944880" cy="16459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444" b="87556" l="17778" r="77778">
                        <a14:foregroundMark x1="51111" y1="74222" x2="51111" y2="74222"/>
                      </a14:backgroundRemoval>
                    </a14:imgEffect>
                  </a14:imgLayer>
                </a14:imgProps>
              </a:ext>
            </a:extLst>
          </a:blip>
          <a:srcRect l="14132" t="11744" r="17385" b="11024"/>
          <a:stretch/>
        </p:blipFill>
        <p:spPr>
          <a:xfrm>
            <a:off x="9006954" y="2851371"/>
            <a:ext cx="1458410" cy="16551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893" b="73214" l="0" r="94643">
                        <a14:foregroundMark x1="13839" y1="34375" x2="19643" y2="42857"/>
                        <a14:foregroundMark x1="44196" y1="41964" x2="48661" y2="45089"/>
                        <a14:foregroundMark x1="84375" y1="41071" x2="17857" y2="49107"/>
                        <a14:foregroundMark x1="91071" y1="45536" x2="30804" y2="54911"/>
                        <a14:foregroundMark x1="13393" y1="49554" x2="25000" y2="54018"/>
                        <a14:foregroundMark x1="14732" y1="50000" x2="20982" y2="54018"/>
                        <a14:foregroundMark x1="23661" y1="46875" x2="44643" y2="56696"/>
                        <a14:foregroundMark x1="44196" y1="56696" x2="40625" y2="58036"/>
                        <a14:backgroundMark x1="40179" y1="59375" x2="41071" y2="58929"/>
                        <a14:backgroundMark x1="19643" y1="55357" x2="20089" y2="54464"/>
                        <a14:backgroundMark x1="21429" y1="55357" x2="19196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729" y="4690251"/>
            <a:ext cx="2133600" cy="2133600"/>
          </a:xfrm>
          <a:prstGeom prst="rect">
            <a:avLst/>
          </a:prstGeom>
        </p:spPr>
      </p:pic>
      <p:pic>
        <p:nvPicPr>
          <p:cNvPr id="2058" name="Picture 10" descr="「飛機 卡通」的圖片搜尋結果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" y="4633101"/>
            <a:ext cx="633531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/>
          <p:cNvGrpSpPr/>
          <p:nvPr/>
        </p:nvGrpSpPr>
        <p:grpSpPr>
          <a:xfrm>
            <a:off x="1415286" y="1326201"/>
            <a:ext cx="9792000" cy="10800000"/>
            <a:chOff x="1415286" y="1326201"/>
            <a:chExt cx="9792000" cy="10800000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415286" y="1326201"/>
              <a:ext cx="9792000" cy="10800000"/>
              <a:chOff x="1415286" y="1326201"/>
              <a:chExt cx="9792000" cy="10800000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1415286" y="1326201"/>
                <a:ext cx="9792000" cy="10800000"/>
                <a:chOff x="1415286" y="1326201"/>
                <a:chExt cx="9792000" cy="10800000"/>
              </a:xfrm>
            </p:grpSpPr>
            <p:grpSp>
              <p:nvGrpSpPr>
                <p:cNvPr id="96" name="群組 95"/>
                <p:cNvGrpSpPr/>
                <p:nvPr/>
              </p:nvGrpSpPr>
              <p:grpSpPr>
                <a:xfrm>
                  <a:off x="1415286" y="1326201"/>
                  <a:ext cx="9792000" cy="10800000"/>
                  <a:chOff x="1415286" y="1326201"/>
                  <a:chExt cx="9792000" cy="10800000"/>
                </a:xfrm>
              </p:grpSpPr>
              <p:grpSp>
                <p:nvGrpSpPr>
                  <p:cNvPr id="89" name="群組 88"/>
                  <p:cNvGrpSpPr/>
                  <p:nvPr/>
                </p:nvGrpSpPr>
                <p:grpSpPr>
                  <a:xfrm>
                    <a:off x="1415286" y="1326201"/>
                    <a:ext cx="9792000" cy="10800000"/>
                    <a:chOff x="1415286" y="1326201"/>
                    <a:chExt cx="9792000" cy="10800000"/>
                  </a:xfrm>
                </p:grpSpPr>
                <p:grpSp>
                  <p:nvGrpSpPr>
                    <p:cNvPr id="86" name="群組 85"/>
                    <p:cNvGrpSpPr/>
                    <p:nvPr/>
                  </p:nvGrpSpPr>
                  <p:grpSpPr>
                    <a:xfrm>
                      <a:off x="1415286" y="1326201"/>
                      <a:ext cx="9792000" cy="10800000"/>
                      <a:chOff x="1415286" y="1326201"/>
                      <a:chExt cx="9792000" cy="10800000"/>
                    </a:xfrm>
                  </p:grpSpPr>
                  <p:grpSp>
                    <p:nvGrpSpPr>
                      <p:cNvPr id="81" name="群組 80"/>
                      <p:cNvGrpSpPr/>
                      <p:nvPr/>
                    </p:nvGrpSpPr>
                    <p:grpSpPr>
                      <a:xfrm>
                        <a:off x="1415286" y="1326201"/>
                        <a:ext cx="9792000" cy="10800000"/>
                        <a:chOff x="1415286" y="1326201"/>
                        <a:chExt cx="9792000" cy="10800000"/>
                      </a:xfrm>
                    </p:grpSpPr>
                    <p:grpSp>
                      <p:nvGrpSpPr>
                        <p:cNvPr id="73" name="群組 72"/>
                        <p:cNvGrpSpPr/>
                        <p:nvPr/>
                      </p:nvGrpSpPr>
                      <p:grpSpPr>
                        <a:xfrm>
                          <a:off x="1415286" y="1326201"/>
                          <a:ext cx="9792000" cy="10800000"/>
                          <a:chOff x="1800096" y="-460939"/>
                          <a:chExt cx="9792000" cy="10800000"/>
                        </a:xfrm>
                      </p:grpSpPr>
                      <p:grpSp>
                        <p:nvGrpSpPr>
                          <p:cNvPr id="64" name="群組 63"/>
                          <p:cNvGrpSpPr/>
                          <p:nvPr/>
                        </p:nvGrpSpPr>
                        <p:grpSpPr>
                          <a:xfrm>
                            <a:off x="1800096" y="-460939"/>
                            <a:ext cx="9792000" cy="10800000"/>
                            <a:chOff x="1890880" y="529209"/>
                            <a:chExt cx="9792000" cy="10800000"/>
                          </a:xfrm>
                        </p:grpSpPr>
                        <p:grpSp>
                          <p:nvGrpSpPr>
                            <p:cNvPr id="57" name="群組 56"/>
                            <p:cNvGrpSpPr/>
                            <p:nvPr/>
                          </p:nvGrpSpPr>
                          <p:grpSpPr>
                            <a:xfrm>
                              <a:off x="1890880" y="529209"/>
                              <a:ext cx="9792000" cy="10800000"/>
                              <a:chOff x="1200000" y="204089"/>
                              <a:chExt cx="9792000" cy="10800000"/>
                            </a:xfrm>
                          </p:grpSpPr>
                          <p:grpSp>
                            <p:nvGrpSpPr>
                              <p:cNvPr id="54" name="群組 53"/>
                              <p:cNvGrpSpPr/>
                              <p:nvPr/>
                            </p:nvGrpSpPr>
                            <p:grpSpPr>
                              <a:xfrm>
                                <a:off x="1200000" y="204089"/>
                                <a:ext cx="9792000" cy="10800000"/>
                                <a:chOff x="1180900" y="-302367"/>
                                <a:chExt cx="9792000" cy="10800000"/>
                              </a:xfrm>
                            </p:grpSpPr>
                            <p:grpSp>
                              <p:nvGrpSpPr>
                                <p:cNvPr id="50" name="群組 49"/>
                                <p:cNvGrpSpPr/>
                                <p:nvPr/>
                              </p:nvGrpSpPr>
                              <p:grpSpPr>
                                <a:xfrm>
                                  <a:off x="1180900" y="-302367"/>
                                  <a:ext cx="9792000" cy="10800000"/>
                                  <a:chOff x="1192380" y="-1255148"/>
                                  <a:chExt cx="9792000" cy="10800000"/>
                                </a:xfrm>
                              </p:grpSpPr>
                              <p:grpSp>
                                <p:nvGrpSpPr>
                                  <p:cNvPr id="49" name="群組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92380" y="-1255148"/>
                                    <a:ext cx="9792000" cy="10800000"/>
                                    <a:chOff x="1200000" y="-1255148"/>
                                    <a:chExt cx="9792000" cy="10800000"/>
                                  </a:xfrm>
                                </p:grpSpPr>
                                <p:grpSp>
                                  <p:nvGrpSpPr>
                                    <p:cNvPr id="47" name="群組 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00000" y="-1255148"/>
                                      <a:ext cx="9792000" cy="10800000"/>
                                      <a:chOff x="440894" y="-595390"/>
                                      <a:chExt cx="9792000" cy="10800000"/>
                                    </a:xfrm>
                                    <a:solidFill>
                                      <a:schemeClr val="bg1"/>
                                    </a:solidFill>
                                  </p:grpSpPr>
                                  <p:grpSp>
                                    <p:nvGrpSpPr>
                                      <p:cNvPr id="46" name="群組 4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308956" y="1320737"/>
                                        <a:ext cx="5973362" cy="6977905"/>
                                        <a:chOff x="1755586" y="564311"/>
                                        <a:chExt cx="5973362" cy="6977905"/>
                                      </a:xfrm>
                                      <a:grpFill/>
                                    </p:grpSpPr>
                                    <p:sp>
                                      <p:nvSpPr>
                                        <p:cNvPr id="45" name="矩形 4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755586" y="564311"/>
                                          <a:ext cx="5973362" cy="6977905"/>
                                        </a:xfrm>
                                        <a:prstGeom prst="rect">
                                          <a:avLst/>
                                        </a:prstGeom>
                                        <a:grp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zh-TW" alt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4" name="群組 4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793528" y="713449"/>
                                          <a:ext cx="5901660" cy="6486007"/>
                                          <a:chOff x="1793528" y="713449"/>
                                          <a:chExt cx="5901660" cy="6486007"/>
                                        </a:xfrm>
                                        <a:grpFill/>
                                      </p:grpSpPr>
                                      <p:pic>
                                        <p:nvPicPr>
                                          <p:cNvPr id="1026" name="Picture 2" descr="「點點背景」的圖片搜尋結果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2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1793528" y="713449"/>
                                            <a:ext cx="5901660" cy="648600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</a:extLst>
                                        </p:spPr>
                                      </p:pic>
                                      <p:pic>
                                        <p:nvPicPr>
                                          <p:cNvPr id="43" name="圖片 42"/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3">
                                            <a:extLst>
                                              <a:ext uri="{BEBA8EAE-BF5A-486C-A8C5-ECC9F3942E4B}">
                                                <a14:imgProps xmlns:a14="http://schemas.microsoft.com/office/drawing/2010/main">
                                                  <a14:imgLayer r:embed="rId4">
                                                    <a14:imgEffect>
                                                      <a14:backgroundRemoval t="10000" b="90000" l="10000" r="90000">
                                                        <a14:foregroundMark x1="77590" y1="51264" x2="77590" y2="51264"/>
                                                        <a14:foregroundMark x1="76642" y1="46570" x2="76642" y2="46570"/>
                                                        <a14:foregroundMark x1="85647" y1="61823" x2="85647" y2="61823"/>
                                                        <a14:foregroundMark x1="84428" y1="58032" x2="84428" y2="58032"/>
                                                        <a14:foregroundMark x1="83412" y1="54874" x2="83412" y2="54874"/>
                                                        <a14:foregroundMark x1="83548" y1="66245" x2="83548" y2="66245"/>
                                                        <a14:foregroundMark x1="85443" y1="69765" x2="85443" y2="69765"/>
                                                        <a14:foregroundMark x1="85714" y1="67780" x2="85714" y2="67780"/>
                                                        <a14:foregroundMark x1="84428" y1="64982" x2="83751" y2="72202"/>
                                                        <a14:foregroundMark x1="22546" y1="58935" x2="22546" y2="58935"/>
                                                        <a14:foregroundMark x1="22343" y1="59386" x2="23426" y2="59838"/>
                                                        <a14:foregroundMark x1="16317" y1="68592" x2="21666" y2="60379"/>
                                                        <a14:foregroundMark x1="16181" y1="68863" x2="15640" y2="69856"/>
                                                        <a14:foregroundMark x1="15504" y1="70217" x2="15504" y2="70217"/>
                                                        <a14:foregroundMark x1="75762" y1="50903" x2="76777" y2="55776"/>
                                                        <a14:foregroundMark x1="40284" y1="41787" x2="41097" y2="44314"/>
                                                        <a14:foregroundMark x1="39946" y1="43321" x2="40149" y2="41877"/>
                                                        <a14:foregroundMark x1="39540" y1="41787" x2="39878" y2="43051"/>
                                                        <a14:foregroundMark x1="39946" y1="41426" x2="42045" y2="41516"/>
                                                        <a14:foregroundMark x1="42993" y1="41697" x2="46716" y2="41516"/>
                                                        <a14:foregroundMark x1="46852" y1="40433" x2="48680" y2="41697"/>
                                                        <a14:foregroundMark x1="46242" y1="40433" x2="46242" y2="40975"/>
                                                        <a14:foregroundMark x1="50643" y1="40072" x2="53555" y2="40523"/>
                                                        <a14:foregroundMark x1="50237" y1="40162" x2="50575" y2="41336"/>
                                                        <a14:foregroundMark x1="56534" y1="40975" x2="59783" y2="41336"/>
                                                        <a14:foregroundMark x1="75626" y1="58123" x2="77861" y2="59928"/>
                                                        <a14:foregroundMark x1="85579" y1="58213" x2="85647" y2="64440"/>
                                                        <a14:backgroundMark x1="33108" y1="37726" x2="62492" y2="34657"/>
                                                        <a14:backgroundMark x1="39066" y1="43953" x2="39066" y2="43953"/>
                                                        <a14:backgroundMark x1="39404" y1="43863" x2="39404" y2="43863"/>
                                                        <a14:backgroundMark x1="39675" y1="44134" x2="39675" y2="44134"/>
                                                        <a14:backgroundMark x1="45701" y1="40975" x2="45701" y2="40975"/>
                                                        <a14:backgroundMark x1="61205" y1="41968" x2="61408" y2="42058"/>
                                                        <a14:backgroundMark x1="59986" y1="40253" x2="61273" y2="41336"/>
                                                        <a14:backgroundMark x1="61814" y1="42238" x2="62018" y2="42329"/>
                                                        <a14:backgroundMark x1="32092" y1="72744" x2="30399" y2="73646"/>
                                                        <a14:backgroundMark x1="32837" y1="71931" x2="32160" y2="72292"/>
                                                        <a14:backgroundMark x1="41774" y1="71119" x2="43940" y2="71661"/>
                                                        <a14:backgroundMark x1="41165" y1="71119" x2="41706" y2="71209"/>
                                                        <a14:backgroundMark x1="74340" y1="69043" x2="71158" y2="70126"/>
                                                        <a14:backgroundMark x1="72512" y1="70036" x2="71903" y2="70217"/>
                                                        <a14:backgroundMark x1="50169" y1="43412" x2="49628" y2="40162"/>
                                                        <a14:backgroundMark x1="39269" y1="44404" x2="39269" y2="44404"/>
                                                      </a14:backgroundRemoval>
                                                    </a14:imgEffect>
                                                  </a14:imgLayer>
                                                </a14:imgProps>
                                              </a:ex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 l="9697" t="34268" r="9994" b="16542"/>
                                          <a:stretch/>
                                        </p:blipFill>
                                        <p:spPr>
                                          <a:xfrm rot="2236551">
                                            <a:off x="2181564" y="2618362"/>
                                            <a:ext cx="5484266" cy="251997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</p:spPr>
                                      </p:pic>
                                    </p:grpSp>
                                  </p:grpSp>
                                  <p:grpSp>
                                    <p:nvGrpSpPr>
                                      <p:cNvPr id="42" name="群組 4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40894" y="-595390"/>
                                        <a:ext cx="9792000" cy="10800000"/>
                                        <a:chOff x="730869" y="-219470"/>
                                        <a:chExt cx="9792000" cy="10800000"/>
                                      </a:xfrm>
                                      <a:grpFill/>
                                    </p:grpSpPr>
                                    <p:grpSp>
                                      <p:nvGrpSpPr>
                                        <p:cNvPr id="26" name="群組 2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30869" y="-219470"/>
                                          <a:ext cx="9792000" cy="10800000"/>
                                          <a:chOff x="1066900" y="-2072333"/>
                                          <a:chExt cx="9792000" cy="10800000"/>
                                        </a:xfrm>
                                        <a:grpFill/>
                                      </p:grpSpPr>
                                      <p:sp>
                                        <p:nvSpPr>
                                          <p:cNvPr id="4" name="框架 3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1066900" y="-2072333"/>
                                            <a:ext cx="9792000" cy="10800000"/>
                                          </a:xfrm>
                                          <a:prstGeom prst="frame">
                                            <a:avLst>
                                              <a:gd name="adj1" fmla="val 19551"/>
                                            </a:avLst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zh-TW" altLang="en-US" i="1" dirty="0">
                                              <a:solidFill>
                                                <a:schemeClr val="tx1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4" name="群組 1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66900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7" name="直線接點 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8" name="直線接點 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9" name="直線接點 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0" name="直線接點 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" name="直線接點 1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2" name="直線接點 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直線接點 1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" name="直線接點 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grpSp>
                                        <p:nvGrpSpPr>
                                          <p:cNvPr id="16" name="群組 1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953899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18" name="直線接點 1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9" name="直線接點 1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" name="直線接點 1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1" name="直線接點 2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2" name="直線接點 2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3" name="直線接點 2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4" name="直線接點 23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7" name="直線接點 1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grpSp>
                                      <p:nvGrpSpPr>
                                        <p:cNvPr id="33" name="群組 3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525" y="-212417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27" name="直線接點 2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8" name="直線接點 2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9" name="直線接點 2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0" name="直線接點 2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1" name="直線接點 3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5" name="直線接點 2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2" name="直線接點 31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grpSp>
                                      <p:nvGrpSpPr>
                                        <p:cNvPr id="34" name="群組 3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126" y="8670490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36" name="直線接點 35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7" name="直線接點 3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8" name="直線接點 3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直線接點 3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0" name="直線接點 3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1" name="直線接點 4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5" name="直線接點 3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</p:grpSp>
                                <p:sp>
                                  <p:nvSpPr>
                                    <p:cNvPr id="48" name="矩形 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223224" y="7653819"/>
                                      <a:ext cx="1879200" cy="187920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C59EE2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TW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3" name="矩形 52"/>
                                  <p:cNvSpPr/>
                                  <p:nvPr/>
                                </p:nvSpPr>
                                <p:spPr>
                                  <a:xfrm>
                                    <a:off x="9090759" y="7653862"/>
                                    <a:ext cx="1879200" cy="18792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ED9F5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2" name="矩形 51"/>
                                <p:cNvSpPr/>
                                <p:nvPr/>
                              </p:nvSpPr>
                              <p:spPr>
                                <a:xfrm>
                                  <a:off x="9076317" y="-281707"/>
                                  <a:ext cx="1879200" cy="18792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TW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51" name="矩形 50"/>
                              <p:cNvSpPr/>
                              <p:nvPr/>
                            </p:nvSpPr>
                            <p:spPr>
                              <a:xfrm>
                                <a:off x="1218543" y="230035"/>
                                <a:ext cx="1879200" cy="18792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sp>
                          <p:nvSpPr>
                            <p:cNvPr id="58" name="矩形 57"/>
                            <p:cNvSpPr/>
                            <p:nvPr/>
                          </p:nvSpPr>
                          <p:spPr>
                            <a:xfrm>
                              <a:off x="3138363" y="8437701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0" name="矩形 59"/>
                            <p:cNvSpPr/>
                            <p:nvPr/>
                          </p:nvSpPr>
                          <p:spPr>
                            <a:xfrm>
                              <a:off x="3138363" y="7442382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1" name="矩形 60"/>
                            <p:cNvSpPr/>
                            <p:nvPr/>
                          </p:nvSpPr>
                          <p:spPr>
                            <a:xfrm>
                              <a:off x="3138363" y="3458110"/>
                              <a:ext cx="648000" cy="9612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2" name="矩形 61"/>
                            <p:cNvSpPr/>
                            <p:nvPr/>
                          </p:nvSpPr>
                          <p:spPr>
                            <a:xfrm>
                              <a:off x="3138363" y="4457159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3" name="矩形 62"/>
                            <p:cNvSpPr/>
                            <p:nvPr/>
                          </p:nvSpPr>
                          <p:spPr>
                            <a:xfrm>
                              <a:off x="3141719" y="2464347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59" name="矩形 58"/>
                            <p:cNvSpPr/>
                            <p:nvPr/>
                          </p:nvSpPr>
                          <p:spPr>
                            <a:xfrm>
                              <a:off x="1908810" y="6450330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5" name="矩形 64"/>
                            <p:cNvSpPr/>
                            <p:nvPr/>
                          </p:nvSpPr>
                          <p:spPr>
                            <a:xfrm>
                              <a:off x="1908810" y="5450707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6" name="矩形 65"/>
                            <p:cNvSpPr/>
                            <p:nvPr/>
                          </p:nvSpPr>
                          <p:spPr>
                            <a:xfrm>
                              <a:off x="9783163" y="4456503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7" name="矩形 66"/>
                            <p:cNvSpPr/>
                            <p:nvPr/>
                          </p:nvSpPr>
                          <p:spPr>
                            <a:xfrm>
                              <a:off x="9783163" y="6449315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8" name="矩形 67"/>
                            <p:cNvSpPr/>
                            <p:nvPr/>
                          </p:nvSpPr>
                          <p:spPr>
                            <a:xfrm rot="5400000">
                              <a:off x="5357026" y="9889894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9" name="矩形 68"/>
                            <p:cNvSpPr/>
                            <p:nvPr/>
                          </p:nvSpPr>
                          <p:spPr>
                            <a:xfrm rot="5400000">
                              <a:off x="5356090" y="1010965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</p:grpSp>
                      <p:sp>
                        <p:nvSpPr>
                          <p:cNvPr id="75" name="矩形 74"/>
                          <p:cNvSpPr/>
                          <p:nvPr/>
                        </p:nvSpPr>
                        <p:spPr>
                          <a:xfrm rot="5400000">
                            <a:off x="7250614" y="18088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7" name="矩形 76"/>
                          <p:cNvSpPr/>
                          <p:nvPr/>
                        </p:nvSpPr>
                        <p:spPr>
                          <a:xfrm rot="5400000">
                            <a:off x="7250188" y="8901961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8" name="矩形 77"/>
                          <p:cNvSpPr/>
                          <p:nvPr/>
                        </p:nvSpPr>
                        <p:spPr>
                          <a:xfrm>
                            <a:off x="9691877" y="1471303"/>
                            <a:ext cx="648000" cy="9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9" name="矩形 78"/>
                          <p:cNvSpPr/>
                          <p:nvPr/>
                        </p:nvSpPr>
                        <p:spPr>
                          <a:xfrm>
                            <a:off x="9691877" y="2468608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80" name="矩形 79"/>
                          <p:cNvSpPr/>
                          <p:nvPr/>
                        </p:nvSpPr>
                        <p:spPr>
                          <a:xfrm>
                            <a:off x="9691877" y="4463522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</p:grpSp>
                    <p:sp>
                      <p:nvSpPr>
                        <p:cNvPr id="82" name="矩形 81"/>
                        <p:cNvSpPr/>
                        <p:nvPr/>
                      </p:nvSpPr>
                      <p:spPr>
                        <a:xfrm>
                          <a:off x="9310877" y="8239232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9310877" y="9235635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4" name="矩形 83"/>
                        <p:cNvSpPr/>
                        <p:nvPr/>
                      </p:nvSpPr>
                      <p:spPr>
                        <a:xfrm rot="5400000">
                          <a:off x="350955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5" name="矩形 84"/>
                        <p:cNvSpPr/>
                        <p:nvPr/>
                      </p:nvSpPr>
                      <p:spPr>
                        <a:xfrm rot="5400000">
                          <a:off x="450240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sp>
                    <p:nvSpPr>
                      <p:cNvPr id="87" name="矩形 86"/>
                      <p:cNvSpPr/>
                      <p:nvPr/>
                    </p:nvSpPr>
                    <p:spPr>
                      <a:xfrm rot="5400000">
                        <a:off x="6486876" y="2420768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8" name="矩形 87"/>
                      <p:cNvSpPr/>
                      <p:nvPr/>
                    </p:nvSpPr>
                    <p:spPr>
                      <a:xfrm rot="5400000">
                        <a:off x="8472579" y="2428547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90" name="矩形 89"/>
                    <p:cNvSpPr/>
                    <p:nvPr/>
                  </p:nvSpPr>
                  <p:spPr>
                    <a:xfrm rot="5400000">
                      <a:off x="8472579" y="10076522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 rot="5400000">
                      <a:off x="6488522" y="10076573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>
                    <a:xfrm rot="5400000">
                      <a:off x="4500975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>
                    <a:xfrm rot="5400000">
                      <a:off x="3508124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95" name="向下箭號 94"/>
                  <p:cNvSpPr/>
                  <p:nvPr/>
                </p:nvSpPr>
                <p:spPr>
                  <a:xfrm rot="10800000">
                    <a:off x="1591056" y="10756421"/>
                    <a:ext cx="426720" cy="822960"/>
                  </a:xfrm>
                  <a:prstGeom prst="downArrow">
                    <a:avLst>
                      <a:gd name="adj1" fmla="val 30000"/>
                      <a:gd name="adj2" fmla="val 68571"/>
                    </a:avLst>
                  </a:prstGeom>
                  <a:noFill/>
                  <a:ln w="3810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219" b="94515" l="4219" r="95781">
                              <a14:foregroundMark x1="52743" y1="60338" x2="55274" y2="68776"/>
                              <a14:foregroundMark x1="53165" y1="49789" x2="58228" y2="81857"/>
                              <a14:foregroundMark x1="75105" y1="59494" x2="78481" y2="75105"/>
                              <a14:foregroundMark x1="74684" y1="55696" x2="78481" y2="75105"/>
                              <a14:foregroundMark x1="77637" y1="74262" x2="83966" y2="85232"/>
                              <a14:foregroundMark x1="72574" y1="56962" x2="78481" y2="5738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8180123">
                  <a:off x="2498726" y="2240743"/>
                  <a:ext cx="834875" cy="834875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l="19126" t="13108" r="17103" b="29545"/>
                <a:stretch/>
              </p:blipFill>
              <p:spPr>
                <a:xfrm rot="13702585">
                  <a:off x="9722326" y="1989395"/>
                  <a:ext cx="879218" cy="790663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94571">
                              <a14:foregroundMark x1="12000" y1="30403" x2="12000" y2="30403"/>
                              <a14:foregroundMark x1="86286" y1="16117" x2="86286" y2="1611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8751498">
                  <a:off x="9674174" y="10768963"/>
                  <a:ext cx="1342613" cy="1047238"/>
                </a:xfrm>
                <a:prstGeom prst="rect">
                  <a:avLst/>
                </a:prstGeom>
              </p:spPr>
            </p:pic>
          </p:grpSp>
          <p:pic>
            <p:nvPicPr>
              <p:cNvPr id="105" name="圖片 104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16200000">
                <a:off x="10531058" y="5351855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6" name="圖片 10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5400000">
                <a:off x="1634670" y="7344667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9" name="圖片 108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 rot="10800000">
                <a:off x="7457980" y="1370223"/>
                <a:ext cx="675153" cy="766245"/>
              </a:xfrm>
              <a:prstGeom prst="rect">
                <a:avLst/>
              </a:prstGeom>
              <a:noFill/>
            </p:spPr>
          </p:pic>
          <p:pic>
            <p:nvPicPr>
              <p:cNvPr id="110" name="圖片 109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>
                <a:off x="7466795" y="11290332"/>
                <a:ext cx="675153" cy="766245"/>
              </a:xfrm>
              <a:prstGeom prst="rect">
                <a:avLst/>
              </a:prstGeom>
              <a:noFill/>
            </p:spPr>
          </p:pic>
        </p:grpSp>
        <p:pic>
          <p:nvPicPr>
            <p:cNvPr id="112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723" y="1072174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0983" y="6541306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29765" y="7554367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289369" y="239959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1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2020-03-09T12:50:58Z</dcterms:created>
  <dcterms:modified xsi:type="dcterms:W3CDTF">2020-03-13T15:01:28Z</dcterms:modified>
</cp:coreProperties>
</file>