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51936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334" d="100"/>
          <a:sy n="334" d="100"/>
        </p:scale>
        <p:origin x="143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265002"/>
            <a:ext cx="1889522" cy="563739"/>
          </a:xfrm>
        </p:spPr>
        <p:txBody>
          <a:bodyPr anchor="b"/>
          <a:lstStyle>
            <a:lvl1pPr algn="ctr">
              <a:defRPr sz="12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850481"/>
            <a:ext cx="1889522" cy="390944"/>
          </a:xfrm>
        </p:spPr>
        <p:txBody>
          <a:bodyPr/>
          <a:lstStyle>
            <a:lvl1pPr marL="0" indent="0" algn="ctr">
              <a:buNone/>
              <a:defRPr sz="496"/>
            </a:lvl1pPr>
            <a:lvl2pPr marL="94458" indent="0" algn="ctr">
              <a:buNone/>
              <a:defRPr sz="413"/>
            </a:lvl2pPr>
            <a:lvl3pPr marL="188915" indent="0" algn="ctr">
              <a:buNone/>
              <a:defRPr sz="372"/>
            </a:lvl3pPr>
            <a:lvl4pPr marL="283373" indent="0" algn="ctr">
              <a:buNone/>
              <a:defRPr sz="331"/>
            </a:lvl4pPr>
            <a:lvl5pPr marL="377830" indent="0" algn="ctr">
              <a:buNone/>
              <a:defRPr sz="331"/>
            </a:lvl5pPr>
            <a:lvl6pPr marL="472288" indent="0" algn="ctr">
              <a:buNone/>
              <a:defRPr sz="331"/>
            </a:lvl6pPr>
            <a:lvl7pPr marL="566745" indent="0" algn="ctr">
              <a:buNone/>
              <a:defRPr sz="331"/>
            </a:lvl7pPr>
            <a:lvl8pPr marL="661203" indent="0" algn="ctr">
              <a:buNone/>
              <a:defRPr sz="331"/>
            </a:lvl8pPr>
            <a:lvl9pPr marL="755660" indent="0" algn="ctr">
              <a:buNone/>
              <a:defRPr sz="33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86210"/>
            <a:ext cx="543238" cy="137224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86210"/>
            <a:ext cx="1598221" cy="137224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1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03688"/>
            <a:ext cx="2172951" cy="673563"/>
          </a:xfrm>
        </p:spPr>
        <p:txBody>
          <a:bodyPr anchor="b"/>
          <a:lstStyle>
            <a:lvl1pPr>
              <a:defRPr sz="12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083623"/>
            <a:ext cx="2172951" cy="354211"/>
          </a:xfrm>
        </p:spPr>
        <p:txBody>
          <a:bodyPr/>
          <a:lstStyle>
            <a:lvl1pPr marL="0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1pPr>
            <a:lvl2pPr marL="94458" indent="0">
              <a:buNone/>
              <a:defRPr sz="413">
                <a:solidFill>
                  <a:schemeClr val="tx1">
                    <a:tint val="75000"/>
                  </a:schemeClr>
                </a:solidFill>
              </a:defRPr>
            </a:lvl2pPr>
            <a:lvl3pPr marL="188915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3pPr>
            <a:lvl4pPr marL="28337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37783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47228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5667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66120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75566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31050"/>
            <a:ext cx="1070729" cy="10273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31050"/>
            <a:ext cx="1070729" cy="10273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86210"/>
            <a:ext cx="2172951" cy="3129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396941"/>
            <a:ext cx="1065809" cy="194535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591476"/>
            <a:ext cx="1065809" cy="869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396941"/>
            <a:ext cx="1071057" cy="194535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591476"/>
            <a:ext cx="1071057" cy="869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07950"/>
            <a:ext cx="812560" cy="377825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33142"/>
            <a:ext cx="1275428" cy="1150717"/>
          </a:xfrm>
        </p:spPr>
        <p:txBody>
          <a:bodyPr/>
          <a:lstStyle>
            <a:lvl1pPr>
              <a:defRPr sz="661"/>
            </a:lvl1pPr>
            <a:lvl2pPr>
              <a:defRPr sz="578"/>
            </a:lvl2pPr>
            <a:lvl3pPr>
              <a:defRPr sz="496"/>
            </a:lvl3pPr>
            <a:lvl4pPr>
              <a:defRPr sz="413"/>
            </a:lvl4pPr>
            <a:lvl5pPr>
              <a:defRPr sz="413"/>
            </a:lvl5pPr>
            <a:lvl6pPr>
              <a:defRPr sz="413"/>
            </a:lvl6pPr>
            <a:lvl7pPr>
              <a:defRPr sz="413"/>
            </a:lvl7pPr>
            <a:lvl8pPr>
              <a:defRPr sz="413"/>
            </a:lvl8pPr>
            <a:lvl9pPr>
              <a:defRPr sz="4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85775"/>
            <a:ext cx="812560" cy="899958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07950"/>
            <a:ext cx="812560" cy="377825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33142"/>
            <a:ext cx="1275428" cy="1150717"/>
          </a:xfrm>
        </p:spPr>
        <p:txBody>
          <a:bodyPr anchor="t"/>
          <a:lstStyle>
            <a:lvl1pPr marL="0" indent="0">
              <a:buNone/>
              <a:defRPr sz="661"/>
            </a:lvl1pPr>
            <a:lvl2pPr marL="94458" indent="0">
              <a:buNone/>
              <a:defRPr sz="578"/>
            </a:lvl2pPr>
            <a:lvl3pPr marL="188915" indent="0">
              <a:buNone/>
              <a:defRPr sz="496"/>
            </a:lvl3pPr>
            <a:lvl4pPr marL="283373" indent="0">
              <a:buNone/>
              <a:defRPr sz="413"/>
            </a:lvl4pPr>
            <a:lvl5pPr marL="377830" indent="0">
              <a:buNone/>
              <a:defRPr sz="413"/>
            </a:lvl5pPr>
            <a:lvl6pPr marL="472288" indent="0">
              <a:buNone/>
              <a:defRPr sz="413"/>
            </a:lvl6pPr>
            <a:lvl7pPr marL="566745" indent="0">
              <a:buNone/>
              <a:defRPr sz="413"/>
            </a:lvl7pPr>
            <a:lvl8pPr marL="661203" indent="0">
              <a:buNone/>
              <a:defRPr sz="413"/>
            </a:lvl8pPr>
            <a:lvl9pPr marL="755660" indent="0">
              <a:buNone/>
              <a:defRPr sz="41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85775"/>
            <a:ext cx="812560" cy="899958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86210"/>
            <a:ext cx="2172951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31050"/>
            <a:ext cx="2172951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500805"/>
            <a:ext cx="56685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030-3A09-49C2-B383-1CD99E87AA83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500805"/>
            <a:ext cx="850285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500805"/>
            <a:ext cx="56685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3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15" rtl="0" eaLnBrk="1" latinLnBrk="0" hangingPunct="1">
        <a:lnSpc>
          <a:spcPct val="90000"/>
        </a:lnSpc>
        <a:spcBef>
          <a:spcPct val="0"/>
        </a:spcBef>
        <a:buNone/>
        <a:defRPr sz="9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29" indent="-47229" algn="l" defTabSz="18891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1pPr>
      <a:lvl2pPr marL="14168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3614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3060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42505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51951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61397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70843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80288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1pPr>
      <a:lvl2pPr marL="9445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2pPr>
      <a:lvl3pPr marL="18891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3pPr>
      <a:lvl4pPr marL="28337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37783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47228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56674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66120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75566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7FD0ED-88F9-4E77-9B9E-6F6AE982CE14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E59FE7-B6AD-4F4B-91F4-7F679C18D630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05886-50D2-42E8-9261-3E5F55FF5090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C22A4F-95B2-47C2-9453-216FCB655CB5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挑戰金雞獨立單腳站的世界紀錄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8FF876-8464-4DEF-8789-E2AE285F9532}"/>
              </a:ext>
            </a:extLst>
          </p:cNvPr>
          <p:cNvSpPr txBox="1"/>
          <p:nvPr/>
        </p:nvSpPr>
        <p:spPr>
          <a:xfrm>
            <a:off x="240030" y="869061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保持單腳站立直到下回合</a:t>
            </a:r>
            <a:endParaRPr lang="en-US" altLang="zh-TW" sz="1200" dirty="0"/>
          </a:p>
          <a:p>
            <a:pPr algn="ctr"/>
            <a:r>
              <a:rPr lang="zh-TW" altLang="en-US" sz="1200" dirty="0"/>
              <a:t>成功獲得</a:t>
            </a:r>
            <a:r>
              <a:rPr lang="en-US" altLang="zh-TW" sz="1200" dirty="0"/>
              <a:t>$3000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06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30026-4F6A-40A8-826C-443B06A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476B5-B95C-46BB-B42B-2C2BD1DA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FDF573-09D5-4E77-AE6E-DC1FAB7D9B5D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9290D6-D53E-4216-BE31-1ADE84503E00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205110-9A48-4180-A551-09B1407402E1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8CF4FC-B6CE-4D67-B9AE-9892EF19D648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從秋葉原引進絕版模型，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造成搶購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C93E0E-8E3C-45B6-931F-76E10C9FB322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獲利</a:t>
            </a:r>
            <a:r>
              <a:rPr lang="en-US" altLang="zh-TW" sz="1200" dirty="0"/>
              <a:t>$2000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7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61A65-F9DB-4109-A789-15F38EA9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5B6F3-FCB6-4F0A-BF4F-BEC04203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900948-E4A7-484A-8093-279FFB58D219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D0940-FDDB-4053-B5B4-E986E622598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5D010-CE87-4B48-BEE2-BC929295624E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BB82A0-78F5-4A6B-9971-D60E948CE862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今年出社會工作，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過年發紅包給小孩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EB9187-0460-44A0-8EF5-75E00726604A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發給所有人各</a:t>
            </a:r>
            <a:r>
              <a:rPr lang="en-US" altLang="zh-TW" sz="1200" dirty="0"/>
              <a:t>$300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609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AF031-6BDB-4CDE-853E-EBBD7ED4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7D527-50CE-427A-A20D-93AF380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1ECAC-87DD-41C4-91E4-16DA9ADC9102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5375EF-ED50-49D3-8A8C-DD0BFB9074BA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A7251-7D09-4905-995A-F99D48528508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DE4BAB-F728-430A-86ED-C3B2C8141CB9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到泰國普吉島海釣時捕獲超大章魚，為大家加菜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6A4E67-86B9-445C-A4EE-EAB846DD0EAB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每人付給你餐費</a:t>
            </a:r>
            <a:r>
              <a:rPr lang="en-US" altLang="zh-TW" sz="1200" dirty="0"/>
              <a:t>$200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44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820B1-A482-41FB-8F29-368F38C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2C579-9BF9-4F84-90EA-EEF24DC7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94EB3F-B9F4-42BA-AD04-73D3E27F6E4D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DD4579-BE00-44E9-84E2-A2E408AC299C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6FB9E9-B142-40B5-AEF6-B6E6BAC2C1BA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A750B6-173B-4D83-A9EF-DF27401E3DEC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力行生態保育概念，到澳大利亞協助無尾熊保育工作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E08B10-7B07-455D-9420-E9AD4E745DAB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$1500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44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力行生態保育概念，到澳大利亞協助無尾熊保育工作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$1500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71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125A4-E140-45C8-9963-84B0C889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C19AF-77DD-474A-BBD6-6D59F4E1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5C52D-6200-404C-835A-209125E38A4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52F23A-349B-4FFA-8DA9-0849F7E1398B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AF20A5-A686-4DFB-8078-594082C0DE23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4B663F-6B60-4A99-B0FA-A3458A149EE6}"/>
              </a:ext>
            </a:extLst>
          </p:cNvPr>
          <p:cNvSpPr txBox="1"/>
          <p:nvPr/>
        </p:nvSpPr>
        <p:spPr>
          <a:xfrm>
            <a:off x="237648" y="348098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出國在外語言不通比手畫腳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718A8-1D17-42DF-B705-A2ADC5F42F6B}"/>
              </a:ext>
            </a:extLst>
          </p:cNvPr>
          <p:cNvSpPr txBox="1"/>
          <p:nvPr/>
        </p:nvSpPr>
        <p:spPr>
          <a:xfrm>
            <a:off x="240030" y="869061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用屁股寫出</a:t>
            </a:r>
            <a:r>
              <a:rPr lang="en-US" altLang="zh-TW" sz="1200" dirty="0"/>
              <a:t>”</a:t>
            </a:r>
            <a:r>
              <a:rPr lang="zh-TW" altLang="en-US" sz="1200" dirty="0"/>
              <a:t>大富翁</a:t>
            </a:r>
            <a:r>
              <a:rPr lang="en-US" altLang="zh-TW" sz="1200" dirty="0"/>
              <a:t>”</a:t>
            </a:r>
            <a:r>
              <a:rPr lang="zh-TW" altLang="en-US" sz="1200" dirty="0"/>
              <a:t>三個字，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完成獲得</a:t>
            </a:r>
            <a:r>
              <a:rPr lang="en-US" altLang="zh-TW" sz="1200" dirty="0"/>
              <a:t>$2000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9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8DE3F-847B-4A62-ABA0-760075E3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FE21-3D1A-4B7A-86A1-C6F80F2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C035DA-6456-43A0-9684-91A9F61D963A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C08CC9-A46F-489A-866E-B4ADB59D5CCB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42BE1-03DB-479D-A5BC-ABC034D3F224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502DFE-20FE-4370-82E8-E3B2321490E7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玩了大富翁遊戲後，決心體驗背包客生活環遊世界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127F83-2C44-4009-8BE1-AF3AB659C2A8}"/>
              </a:ext>
            </a:extLst>
          </p:cNvPr>
          <p:cNvSpPr txBox="1"/>
          <p:nvPr/>
        </p:nvSpPr>
        <p:spPr>
          <a:xfrm>
            <a:off x="237648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支付旅遊金</a:t>
            </a:r>
            <a:r>
              <a:rPr lang="en-US" altLang="zh-TW" sz="1200" dirty="0"/>
              <a:t>$500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96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3DB0-C4EB-491D-AA39-480BCE45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B831D-7BA4-40D9-8D2D-1BEA19F2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62E457-73EA-4825-9BAA-DD2D2E223E73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53D92-561D-41B6-A5BB-DE765E61F218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73A3-6E67-448D-8BB8-20C8346443D4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D7DFF3-2E71-4CB8-8DEB-23818D3BBA43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強力颱風來襲加上大地震，每人支付房屋修繕費用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639700-0E5B-478F-BF9F-DE2663CBAF4C}"/>
              </a:ext>
            </a:extLst>
          </p:cNvPr>
          <p:cNvSpPr txBox="1"/>
          <p:nvPr/>
        </p:nvSpPr>
        <p:spPr>
          <a:xfrm>
            <a:off x="240030" y="869061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每間房屋支付</a:t>
            </a:r>
            <a:r>
              <a:rPr lang="en-US" altLang="zh-TW" sz="1200" dirty="0"/>
              <a:t>$200</a:t>
            </a:r>
            <a:r>
              <a:rPr lang="zh-TW" altLang="en-US" sz="1200" dirty="0"/>
              <a:t>，每間旅館支付</a:t>
            </a:r>
            <a:r>
              <a:rPr lang="en-US" altLang="zh-TW" sz="1200" dirty="0"/>
              <a:t>$600(</a:t>
            </a:r>
            <a:r>
              <a:rPr lang="zh-TW" altLang="en-US" sz="1200" dirty="0"/>
              <a:t>所有玩家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568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E050C-546E-4C03-ACAE-952A705D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D9AC1-39E6-4122-89CA-092E2EBF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A09E4E-516C-4C34-BDCD-05F67A1ABB01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0F518-1F73-40B1-BD9D-E448AEDD73B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2C44A-1877-48B6-B508-679BBED02862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4ACEE1-6290-4257-8A93-EFC4D5F7593F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連續</a:t>
            </a:r>
            <a:r>
              <a:rPr lang="en-US" altLang="zh-TW" sz="1200" dirty="0"/>
              <a:t>5</a:t>
            </a:r>
            <a:r>
              <a:rPr lang="zh-TW" altLang="en-US" sz="1200" dirty="0"/>
              <a:t>屆俄羅斯方塊世界冠軍，成為世界紀錄保持人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AE69D6-8926-4122-8ADE-E695C918209B}"/>
              </a:ext>
            </a:extLst>
          </p:cNvPr>
          <p:cNvSpPr txBox="1"/>
          <p:nvPr/>
        </p:nvSpPr>
        <p:spPr>
          <a:xfrm>
            <a:off x="237648" y="934531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$3000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0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8C94-5EE3-4B57-A53F-4537F83B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39E5C-14BF-47A4-843A-85757921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452412-BA11-4A07-AD7D-E2C70A2D29B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5A590B-1EA3-4A74-9035-70F2692F813F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9A7A5-6C0E-4F12-990D-0208BE56E355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8D94D6-BCEB-4B1C-A0C7-EE26E5122683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到荷蘭觀賞鬱金香時對花粉過敏，不小心打了噴嚏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986A98-64FC-43C8-B776-15813FB9FC45}"/>
              </a:ext>
            </a:extLst>
          </p:cNvPr>
          <p:cNvSpPr txBox="1"/>
          <p:nvPr/>
        </p:nvSpPr>
        <p:spPr>
          <a:xfrm>
            <a:off x="237648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支付右手邊玩家</a:t>
            </a:r>
            <a:r>
              <a:rPr lang="en-US" altLang="zh-TW" sz="1200" dirty="0"/>
              <a:t>$500</a:t>
            </a:r>
            <a:r>
              <a:rPr lang="zh-TW" altLang="en-US" sz="1200" dirty="0"/>
              <a:t>賠償金</a:t>
            </a:r>
          </a:p>
        </p:txBody>
      </p:sp>
    </p:spTree>
    <p:extLst>
      <p:ext uri="{BB962C8B-B14F-4D97-AF65-F5344CB8AC3E}">
        <p14:creationId xmlns:p14="http://schemas.microsoft.com/office/powerpoint/2010/main" val="35088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6FCFB-C7B2-4101-9C8F-72234F0B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89712-532F-4DA8-8E87-5845A743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D3C6B9-10DA-4BAA-9609-0C21C9EBEAC1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E60175-852E-4404-9DB4-262E5CCAEC4A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3E1A4-B81B-4159-A4A2-6BD452EC6479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D60E11-443A-457C-839E-65614A62EA04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參加德國啤酒節，體驗德國啤酒的多元與美味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5DE91A-318F-4AFE-8B59-82B09D6B55DB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所有人支付</a:t>
            </a:r>
            <a:r>
              <a:rPr lang="en-US" altLang="zh-TW" sz="1200" dirty="0"/>
              <a:t>$800</a:t>
            </a:r>
            <a:r>
              <a:rPr lang="zh-TW" altLang="en-US" sz="1200" dirty="0"/>
              <a:t>酒錢</a:t>
            </a:r>
          </a:p>
        </p:txBody>
      </p:sp>
    </p:spTree>
    <p:extLst>
      <p:ext uri="{BB962C8B-B14F-4D97-AF65-F5344CB8AC3E}">
        <p14:creationId xmlns:p14="http://schemas.microsoft.com/office/powerpoint/2010/main" val="38329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FC41A-4CED-4D0C-8523-3BDB2991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A244E-48F2-4745-AB31-D556A750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8C855C-C041-4804-A5D9-7BBB6564AC8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CB8BD-DF46-4D5E-894C-02A3F336E21F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6EEF45-6D69-422B-8685-73078B94CFEF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3ED2F2-AB81-4C7C-A98A-8D380B9B823F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參加阿根廷燒肉，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獲得大胃王冠軍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DA91F6-530B-4352-85D4-2F6BE9210166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但腸胃炎，支付</a:t>
            </a:r>
            <a:r>
              <a:rPr lang="en-US" altLang="zh-TW" sz="1200" dirty="0"/>
              <a:t>$800</a:t>
            </a:r>
            <a:r>
              <a:rPr lang="zh-TW" altLang="en-US" sz="1200" dirty="0"/>
              <a:t>看病</a:t>
            </a:r>
          </a:p>
        </p:txBody>
      </p:sp>
    </p:spTree>
    <p:extLst>
      <p:ext uri="{BB962C8B-B14F-4D97-AF65-F5344CB8AC3E}">
        <p14:creationId xmlns:p14="http://schemas.microsoft.com/office/powerpoint/2010/main" val="31370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125F5-2BEB-437D-952E-FAD74F4E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66125-BA20-4B94-9F8C-C73423E0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193C7C-5E32-45FA-8517-8DD43E00EB3B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77F864-090B-4503-B959-5358FD8122B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E3A327-4C06-4402-AC4D-FB94EAF9CB23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56DD0F-C8FA-4BD6-9100-A189237B8C2E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見義勇為協助警察逮捕小偷，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獲得傑出市民表揚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6B356E-4C99-4C46-BA0A-C388791E8A9F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獲得一張牢獄豁免卡</a:t>
            </a:r>
            <a:r>
              <a:rPr lang="en-US" altLang="zh-TW" sz="1200" dirty="0"/>
              <a:t>(</a:t>
            </a:r>
            <a:r>
              <a:rPr lang="zh-TW" altLang="en-US" sz="1200" dirty="0"/>
              <a:t>一次性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743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</TotalTime>
  <Words>254</Words>
  <Application>Microsoft Office PowerPoint</Application>
  <PresentationFormat>自訂</PresentationFormat>
  <Paragraphs>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今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andysungtw andysungtw</dc:creator>
  <cp:lastModifiedBy>andysungtw andysungtw</cp:lastModifiedBy>
  <cp:revision>7</cp:revision>
  <dcterms:created xsi:type="dcterms:W3CDTF">2020-03-23T08:35:02Z</dcterms:created>
  <dcterms:modified xsi:type="dcterms:W3CDTF">2020-03-26T14:31:21Z</dcterms:modified>
</cp:coreProperties>
</file>