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5247-BA27-422E-BB6F-591C163D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5CD91C-7D99-4BF2-BA5A-5A340179F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AE035-EBDB-4BEF-A8E1-5B516AB3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51033-DB2E-4E51-808A-D977B574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43686-E28C-4D50-8DF0-62232ECD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7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8C35B-8E56-402F-9270-DAC8F901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087DC-9614-4AD3-8808-F5C6F1069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EA70F-D2BC-48B4-9B81-A4FC287A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F7583F-B693-459E-92FA-66391F82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FC873-7D91-4EED-978E-2B44D987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70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EA7FDE-965A-4219-8DE9-A5289A38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7A160D-CB47-40F6-ADDD-5CB946AC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B66EE-99D9-470D-B01C-F02904B3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6294A-7D13-49FC-8DC1-1619B959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F3A9F-9A0D-4C12-8DCB-FA69950D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07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96AB-FAD1-4A70-8397-1CAFEE8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215EF-72BE-4941-B49A-DEADDF7F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5D0D6-362E-4EC5-A52F-52AA110D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4A0C-AB71-48D8-B0F5-F85B8B74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1AE24D-8405-44CE-BFDF-A4DDD0B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0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2C261-1F83-4EED-9440-026F4422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A1A33-6F84-4F66-9BB5-DD57DDBC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51A9A-8E4F-44CF-AD8A-FD1B647D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B1E93-7247-4941-A24C-0C22535F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5F14C-FBC8-4628-ACC3-8099CBD3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2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A3151-F93D-44F2-8139-B7DF38EE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801F7-107E-4150-9D16-638682F96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6BF4E-7EEA-41CA-AA59-7AE9B5F9A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2D9D7-ED0E-44A3-A6C7-C222B632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09064-2B28-48EF-BEB2-B61B2D5C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F3821-1F82-49C3-AED6-BA826504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5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D04B-EB3B-4D02-98B6-9ED9C426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F94B4-8BA4-4455-89A1-15109122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746D90-5776-4DF7-ACC2-E7D430ECE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FCF936-ED00-477E-A1AE-168045E6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D63B83-7BE5-4928-92B4-B1CCAFFB7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83D6EB-BACA-4AD0-87B7-EDCC7039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4559C2-42E8-4D5E-BFC5-5ACEF86F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F637F5-BD84-4E85-BC57-D11FF07D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8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F40D7-D439-47D9-91AF-85468FA2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696D63-A822-4DA8-8615-60F31B7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FE1AB8-BB8D-4BAE-ACB8-0C8EAD38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C3C5D-08D9-4533-BDC9-292731F1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52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718608-4AD3-47CF-811D-46694AF0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6F724E-259F-4EBD-8F09-540EE336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7C6059-B31D-413A-AE8B-DE1A221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46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C542F-BB5B-473E-BEA0-B3E14531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A8648-7807-46A1-8273-C348667C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A86E5-072B-440F-8B0E-BA751EFA1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8DD0F-542D-43A8-8137-2EFE2BCE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93AF5-2A65-4BEB-9923-67A75C4B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B4DB72-7E9C-469B-9A5A-98BEAE5D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93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9FE4-D386-4FF8-968B-A8847A97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C50682-555D-49CA-9663-C87142ED9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489644-C1F7-469B-A364-2B7DFF31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3CC27-3225-4275-8798-03B6F19E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B5F43F-18A9-437C-ACDB-A98BB52B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FBFD5-AEE0-478E-8178-E6D53890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2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915247-CCED-43E2-80BD-0C5F6C8C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EA03D-BBFE-4DF2-883B-284739F7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61306-2250-4FE6-B20C-CD2CA1E35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F2A7-862C-4B51-B6C9-76D1573C8FC5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EFD59-5452-43BE-9BDD-54599564D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A3AB4-F8C9-4D47-B7C4-3078EED6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8A49-4078-4BDE-8BB9-7C49CC1B49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48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60E8C3-2207-4CED-B7BE-4CDF5272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94" y="872197"/>
            <a:ext cx="6200595" cy="54978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87DB17-7A91-4EFE-86D1-FD20F2A6FDAB}"/>
              </a:ext>
            </a:extLst>
          </p:cNvPr>
          <p:cNvSpPr txBox="1"/>
          <p:nvPr/>
        </p:nvSpPr>
        <p:spPr>
          <a:xfrm>
            <a:off x="225083" y="464234"/>
            <a:ext cx="4164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Black" panose="020B0A04020102020204" pitchFamily="34" charset="0"/>
              </a:rPr>
              <a:t>FIRST THINGS FIRST</a:t>
            </a:r>
            <a:r>
              <a:rPr lang="es-ES" dirty="0">
                <a:latin typeface="Algerian" panose="04020705040A02060702" pitchFamily="82" charset="0"/>
              </a:rPr>
              <a:t>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latin typeface="Arial Black" panose="020B0A04020102020204" pitchFamily="34" charset="0"/>
              </a:rPr>
              <a:t>La tasa de mortalidad del </a:t>
            </a:r>
            <a:r>
              <a:rPr lang="es-ES" dirty="0" err="1">
                <a:latin typeface="Arial Black" panose="020B0A04020102020204" pitchFamily="34" charset="0"/>
              </a:rPr>
              <a:t>Titanic</a:t>
            </a:r>
            <a:r>
              <a:rPr lang="es-ES" dirty="0">
                <a:latin typeface="Arial Black" panose="020B0A04020102020204" pitchFamily="34" charset="0"/>
              </a:rPr>
              <a:t> muestra una tasa muy elevada.</a:t>
            </a:r>
          </a:p>
        </p:txBody>
      </p:sp>
    </p:spTree>
    <p:extLst>
      <p:ext uri="{BB962C8B-B14F-4D97-AF65-F5344CB8AC3E}">
        <p14:creationId xmlns:p14="http://schemas.microsoft.com/office/powerpoint/2010/main" val="38213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832263-A910-470A-866C-A3A72328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00" y="2064334"/>
            <a:ext cx="9038200" cy="44508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DBA5E1-CCF6-4D2A-8A9B-20954B148DC3}"/>
              </a:ext>
            </a:extLst>
          </p:cNvPr>
          <p:cNvSpPr txBox="1"/>
          <p:nvPr/>
        </p:nvSpPr>
        <p:spPr>
          <a:xfrm>
            <a:off x="2912012" y="562707"/>
            <a:ext cx="689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Podemos observar una mayor mortalidad en hombres y una mayor supervivencia en mujeres.</a:t>
            </a:r>
          </a:p>
        </p:txBody>
      </p:sp>
    </p:spTree>
    <p:extLst>
      <p:ext uri="{BB962C8B-B14F-4D97-AF65-F5344CB8AC3E}">
        <p14:creationId xmlns:p14="http://schemas.microsoft.com/office/powerpoint/2010/main" val="32119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AA7D87-2758-44D7-9007-CCDEC582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49" y="1546832"/>
            <a:ext cx="6000116" cy="53111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9C3C91-BA22-4C4A-96B1-9608EEF42BDE}"/>
              </a:ext>
            </a:extLst>
          </p:cNvPr>
          <p:cNvSpPr txBox="1"/>
          <p:nvPr/>
        </p:nvSpPr>
        <p:spPr>
          <a:xfrm>
            <a:off x="2346512" y="562708"/>
            <a:ext cx="749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Indiferentemente de la clase social, la mayoría de fallecidos fueron hombres.</a:t>
            </a:r>
          </a:p>
          <a:p>
            <a:pPr algn="ctr"/>
            <a:r>
              <a:rPr lang="es-ES" b="1" dirty="0"/>
              <a:t>Definitivamente primó el “mujeres y niños primero”.</a:t>
            </a:r>
          </a:p>
        </p:txBody>
      </p:sp>
    </p:spTree>
    <p:extLst>
      <p:ext uri="{BB962C8B-B14F-4D97-AF65-F5344CB8AC3E}">
        <p14:creationId xmlns:p14="http://schemas.microsoft.com/office/powerpoint/2010/main" val="183577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56B9FC-70C0-4F22-BFC7-0A97BB21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58" y="2034530"/>
            <a:ext cx="5006283" cy="48234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606D20-24FB-4EFE-BF68-950773AFF377}"/>
              </a:ext>
            </a:extLst>
          </p:cNvPr>
          <p:cNvSpPr txBox="1"/>
          <p:nvPr/>
        </p:nvSpPr>
        <p:spPr>
          <a:xfrm>
            <a:off x="2853396" y="562708"/>
            <a:ext cx="6485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Aunque tambien podemos observar una clara relación de fallecimiento acorde a la clase social. Una inmensa mayoría de tercera clase.</a:t>
            </a:r>
          </a:p>
        </p:txBody>
      </p:sp>
    </p:spTree>
    <p:extLst>
      <p:ext uri="{BB962C8B-B14F-4D97-AF65-F5344CB8AC3E}">
        <p14:creationId xmlns:p14="http://schemas.microsoft.com/office/powerpoint/2010/main" val="122518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2A6F2-498C-4ED6-91EF-FDD4E477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COCLUSION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B074F-8950-4675-A74E-A0B73830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concluir sin temor a equivocarnos que las principales variables que definieron la linea entre la supervivencia y la muerte fueron:</a:t>
            </a:r>
          </a:p>
          <a:p>
            <a:endParaRPr lang="es-ES" dirty="0"/>
          </a:p>
          <a:p>
            <a:r>
              <a:rPr lang="es-ES" dirty="0"/>
              <a:t>.- Sexo</a:t>
            </a:r>
          </a:p>
          <a:p>
            <a:r>
              <a:rPr lang="es-ES" dirty="0"/>
              <a:t>.- Clase social</a:t>
            </a:r>
          </a:p>
        </p:txBody>
      </p:sp>
    </p:spTree>
    <p:extLst>
      <p:ext uri="{BB962C8B-B14F-4D97-AF65-F5344CB8AC3E}">
        <p14:creationId xmlns:p14="http://schemas.microsoft.com/office/powerpoint/2010/main" val="540442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COCLUSION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 pastor</dc:creator>
  <cp:lastModifiedBy>fran pastor</cp:lastModifiedBy>
  <cp:revision>3</cp:revision>
  <dcterms:created xsi:type="dcterms:W3CDTF">2024-04-05T15:47:42Z</dcterms:created>
  <dcterms:modified xsi:type="dcterms:W3CDTF">2024-04-05T16:10:09Z</dcterms:modified>
</cp:coreProperties>
</file>