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5" r:id="rId6"/>
    <p:sldId id="266" r:id="rId7"/>
    <p:sldId id="274" r:id="rId8"/>
    <p:sldId id="267" r:id="rId9"/>
    <p:sldId id="276" r:id="rId10"/>
    <p:sldId id="268" r:id="rId11"/>
    <p:sldId id="264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 pastor" initials="fp" lastIdx="1" clrIdx="0">
    <p:extLst>
      <p:ext uri="{19B8F6BF-5375-455C-9EA6-DF929625EA0E}">
        <p15:presenceInfo xmlns:p15="http://schemas.microsoft.com/office/powerpoint/2012/main" userId="a33886bd4eba6e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47AED-2DFC-4338-BDCC-D4DE4488615E}" type="doc">
      <dgm:prSet loTypeId="urn:microsoft.com/office/officeart/2005/8/layout/hProcess11" loCatId="process" qsTypeId="urn:microsoft.com/office/officeart/2005/8/quickstyle/3d3" qsCatId="3D" csTypeId="urn:microsoft.com/office/officeart/2005/8/colors/accent2_4" csCatId="accent2" phldr="1"/>
      <dgm:spPr/>
    </dgm:pt>
    <dgm:pt modelId="{3A1563A5-8519-491B-B4F3-F16AF675CE01}">
      <dgm:prSet phldrT="[Texto]" custT="1"/>
      <dgm:spPr/>
      <dgm:t>
        <a:bodyPr/>
        <a:lstStyle/>
        <a:p>
          <a:r>
            <a:rPr lang="es-ES" sz="32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rPr>
            <a:t>S. VI</a:t>
          </a:r>
        </a:p>
      </dgm:t>
    </dgm:pt>
    <dgm:pt modelId="{E10DD607-F457-48EB-A5A3-BA3FE9D4643A}" type="parTrans" cxnId="{EB1DDC09-D77C-4A32-9E71-8667623F534D}">
      <dgm:prSet/>
      <dgm:spPr/>
      <dgm:t>
        <a:bodyPr/>
        <a:lstStyle/>
        <a:p>
          <a:endParaRPr lang="es-ES"/>
        </a:p>
      </dgm:t>
    </dgm:pt>
    <dgm:pt modelId="{86FA0553-CC67-4F51-B67D-30B88977C275}" type="sibTrans" cxnId="{EB1DDC09-D77C-4A32-9E71-8667623F534D}">
      <dgm:prSet/>
      <dgm:spPr/>
      <dgm:t>
        <a:bodyPr/>
        <a:lstStyle/>
        <a:p>
          <a:endParaRPr lang="es-ES"/>
        </a:p>
      </dgm:t>
    </dgm:pt>
    <dgm:pt modelId="{98A2BB6F-592D-4BE5-B987-901392473030}">
      <dgm:prSet phldrT="[Texto]" custT="1"/>
      <dgm:spPr/>
      <dgm:t>
        <a:bodyPr/>
        <a:lstStyle/>
        <a:p>
          <a:r>
            <a:rPr lang="es-ES" sz="32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rPr>
            <a:t>S. X</a:t>
          </a:r>
        </a:p>
      </dgm:t>
    </dgm:pt>
    <dgm:pt modelId="{DA0D0BE3-0472-459C-BE4C-35DBE4BF68AA}" type="parTrans" cxnId="{26EA835D-073C-46E3-AAD3-0F4AA5B7357A}">
      <dgm:prSet/>
      <dgm:spPr/>
      <dgm:t>
        <a:bodyPr/>
        <a:lstStyle/>
        <a:p>
          <a:endParaRPr lang="es-ES"/>
        </a:p>
      </dgm:t>
    </dgm:pt>
    <dgm:pt modelId="{30CE193E-BC9F-4BA2-9E90-0308FE9EDFF1}" type="sibTrans" cxnId="{26EA835D-073C-46E3-AAD3-0F4AA5B7357A}">
      <dgm:prSet/>
      <dgm:spPr/>
      <dgm:t>
        <a:bodyPr/>
        <a:lstStyle/>
        <a:p>
          <a:endParaRPr lang="es-ES"/>
        </a:p>
      </dgm:t>
    </dgm:pt>
    <dgm:pt modelId="{A6005D44-4CFE-469E-9A78-06F7E011ECA2}">
      <dgm:prSet phldrT="[Texto]" custT="1"/>
      <dgm:spPr/>
      <dgm:t>
        <a:bodyPr/>
        <a:lstStyle/>
        <a:p>
          <a:r>
            <a:rPr lang="es-ES" sz="32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rPr>
            <a:t>S. XV</a:t>
          </a:r>
        </a:p>
      </dgm:t>
    </dgm:pt>
    <dgm:pt modelId="{A82A3A50-D779-44BE-BAC1-784A39E99307}" type="parTrans" cxnId="{E5D42B0A-CD92-4071-A873-1FEAF25637B8}">
      <dgm:prSet/>
      <dgm:spPr/>
      <dgm:t>
        <a:bodyPr/>
        <a:lstStyle/>
        <a:p>
          <a:endParaRPr lang="es-ES"/>
        </a:p>
      </dgm:t>
    </dgm:pt>
    <dgm:pt modelId="{6EDD9EA3-B991-447A-B253-D643D9EB2128}" type="sibTrans" cxnId="{E5D42B0A-CD92-4071-A873-1FEAF25637B8}">
      <dgm:prSet/>
      <dgm:spPr/>
      <dgm:t>
        <a:bodyPr/>
        <a:lstStyle/>
        <a:p>
          <a:endParaRPr lang="es-ES"/>
        </a:p>
      </dgm:t>
    </dgm:pt>
    <dgm:pt modelId="{FC240F7A-5162-4BE7-A8E9-8725DECDD914}" type="pres">
      <dgm:prSet presAssocID="{6C847AED-2DFC-4338-BDCC-D4DE4488615E}" presName="Name0" presStyleCnt="0">
        <dgm:presLayoutVars>
          <dgm:dir/>
          <dgm:resizeHandles val="exact"/>
        </dgm:presLayoutVars>
      </dgm:prSet>
      <dgm:spPr/>
    </dgm:pt>
    <dgm:pt modelId="{9C0C7210-9544-4EE5-8030-976FBB61A38D}" type="pres">
      <dgm:prSet presAssocID="{6C847AED-2DFC-4338-BDCC-D4DE4488615E}" presName="arrow" presStyleLbl="bgShp" presStyleIdx="0" presStyleCnt="1"/>
      <dgm:spPr/>
    </dgm:pt>
    <dgm:pt modelId="{1A828EE5-39C7-45C7-94F1-6805939E5029}" type="pres">
      <dgm:prSet presAssocID="{6C847AED-2DFC-4338-BDCC-D4DE4488615E}" presName="points" presStyleCnt="0"/>
      <dgm:spPr/>
    </dgm:pt>
    <dgm:pt modelId="{5718A671-C59C-40AB-9948-D374BBFF7250}" type="pres">
      <dgm:prSet presAssocID="{3A1563A5-8519-491B-B4F3-F16AF675CE01}" presName="compositeA" presStyleCnt="0"/>
      <dgm:spPr/>
    </dgm:pt>
    <dgm:pt modelId="{0EA637EF-6577-4B9F-8D45-D1348088C69B}" type="pres">
      <dgm:prSet presAssocID="{3A1563A5-8519-491B-B4F3-F16AF675CE01}" presName="textA" presStyleLbl="revTx" presStyleIdx="0" presStyleCnt="3" custLinFactNeighborX="-1452" custLinFactNeighborY="37085">
        <dgm:presLayoutVars>
          <dgm:bulletEnabled val="1"/>
        </dgm:presLayoutVars>
      </dgm:prSet>
      <dgm:spPr/>
    </dgm:pt>
    <dgm:pt modelId="{C83947A8-11E4-40BA-8885-2575F2CEDE87}" type="pres">
      <dgm:prSet presAssocID="{3A1563A5-8519-491B-B4F3-F16AF675CE01}" presName="circleA" presStyleLbl="node1" presStyleIdx="0" presStyleCnt="3"/>
      <dgm:spPr/>
    </dgm:pt>
    <dgm:pt modelId="{D474A951-72EB-4272-9654-0F6CCBF54EB9}" type="pres">
      <dgm:prSet presAssocID="{3A1563A5-8519-491B-B4F3-F16AF675CE01}" presName="spaceA" presStyleCnt="0"/>
      <dgm:spPr/>
    </dgm:pt>
    <dgm:pt modelId="{4AC064C7-FD18-4B9D-802E-625F2CAF225A}" type="pres">
      <dgm:prSet presAssocID="{86FA0553-CC67-4F51-B67D-30B88977C275}" presName="space" presStyleCnt="0"/>
      <dgm:spPr/>
    </dgm:pt>
    <dgm:pt modelId="{0851C5E1-2F13-45FD-AE06-F998E890F6DE}" type="pres">
      <dgm:prSet presAssocID="{98A2BB6F-592D-4BE5-B987-901392473030}" presName="compositeB" presStyleCnt="0"/>
      <dgm:spPr/>
    </dgm:pt>
    <dgm:pt modelId="{90801F26-BC05-429A-A6AC-4C6438DA9AAB}" type="pres">
      <dgm:prSet presAssocID="{98A2BB6F-592D-4BE5-B987-901392473030}" presName="textB" presStyleLbl="revTx" presStyleIdx="1" presStyleCnt="3" custLinFactNeighborY="-33613">
        <dgm:presLayoutVars>
          <dgm:bulletEnabled val="1"/>
        </dgm:presLayoutVars>
      </dgm:prSet>
      <dgm:spPr/>
    </dgm:pt>
    <dgm:pt modelId="{AA32ED72-7714-4D44-8A46-2C2C4155B572}" type="pres">
      <dgm:prSet presAssocID="{98A2BB6F-592D-4BE5-B987-901392473030}" presName="circleB" presStyleLbl="node1" presStyleIdx="1" presStyleCnt="3"/>
      <dgm:spPr/>
    </dgm:pt>
    <dgm:pt modelId="{44238106-2F34-43BB-B6C5-B96095CD58F7}" type="pres">
      <dgm:prSet presAssocID="{98A2BB6F-592D-4BE5-B987-901392473030}" presName="spaceB" presStyleCnt="0"/>
      <dgm:spPr/>
    </dgm:pt>
    <dgm:pt modelId="{EAF78AB3-E732-4CBD-BFC9-E038AE4814BB}" type="pres">
      <dgm:prSet presAssocID="{30CE193E-BC9F-4BA2-9E90-0308FE9EDFF1}" presName="space" presStyleCnt="0"/>
      <dgm:spPr/>
    </dgm:pt>
    <dgm:pt modelId="{0E411881-041A-4CEB-A09E-531473074D99}" type="pres">
      <dgm:prSet presAssocID="{A6005D44-4CFE-469E-9A78-06F7E011ECA2}" presName="compositeA" presStyleCnt="0"/>
      <dgm:spPr/>
    </dgm:pt>
    <dgm:pt modelId="{7416B64B-4432-40CA-9858-560590174F80}" type="pres">
      <dgm:prSet presAssocID="{A6005D44-4CFE-469E-9A78-06F7E011ECA2}" presName="textA" presStyleLbl="revTx" presStyleIdx="2" presStyleCnt="3" custLinFactNeighborX="2420" custLinFactNeighborY="37085">
        <dgm:presLayoutVars>
          <dgm:bulletEnabled val="1"/>
        </dgm:presLayoutVars>
      </dgm:prSet>
      <dgm:spPr/>
    </dgm:pt>
    <dgm:pt modelId="{5F616AB8-90F8-4985-9243-65B1CBF1CA78}" type="pres">
      <dgm:prSet presAssocID="{A6005D44-4CFE-469E-9A78-06F7E011ECA2}" presName="circleA" presStyleLbl="node1" presStyleIdx="2" presStyleCnt="3"/>
      <dgm:spPr/>
    </dgm:pt>
    <dgm:pt modelId="{AFF708B2-B6A0-46A5-9DD3-40B0E8B3F6FA}" type="pres">
      <dgm:prSet presAssocID="{A6005D44-4CFE-469E-9A78-06F7E011ECA2}" presName="spaceA" presStyleCnt="0"/>
      <dgm:spPr/>
    </dgm:pt>
  </dgm:ptLst>
  <dgm:cxnLst>
    <dgm:cxn modelId="{EB1DDC09-D77C-4A32-9E71-8667623F534D}" srcId="{6C847AED-2DFC-4338-BDCC-D4DE4488615E}" destId="{3A1563A5-8519-491B-B4F3-F16AF675CE01}" srcOrd="0" destOrd="0" parTransId="{E10DD607-F457-48EB-A5A3-BA3FE9D4643A}" sibTransId="{86FA0553-CC67-4F51-B67D-30B88977C275}"/>
    <dgm:cxn modelId="{E5D42B0A-CD92-4071-A873-1FEAF25637B8}" srcId="{6C847AED-2DFC-4338-BDCC-D4DE4488615E}" destId="{A6005D44-4CFE-469E-9A78-06F7E011ECA2}" srcOrd="2" destOrd="0" parTransId="{A82A3A50-D779-44BE-BAC1-784A39E99307}" sibTransId="{6EDD9EA3-B991-447A-B253-D643D9EB2128}"/>
    <dgm:cxn modelId="{9F38FA38-4D04-4603-A791-1394ECC7E28E}" type="presOf" srcId="{A6005D44-4CFE-469E-9A78-06F7E011ECA2}" destId="{7416B64B-4432-40CA-9858-560590174F80}" srcOrd="0" destOrd="0" presId="urn:microsoft.com/office/officeart/2005/8/layout/hProcess11"/>
    <dgm:cxn modelId="{26EA835D-073C-46E3-AAD3-0F4AA5B7357A}" srcId="{6C847AED-2DFC-4338-BDCC-D4DE4488615E}" destId="{98A2BB6F-592D-4BE5-B987-901392473030}" srcOrd="1" destOrd="0" parTransId="{DA0D0BE3-0472-459C-BE4C-35DBE4BF68AA}" sibTransId="{30CE193E-BC9F-4BA2-9E90-0308FE9EDFF1}"/>
    <dgm:cxn modelId="{E4E7EB53-140A-4BDB-BF18-338C3021D876}" type="presOf" srcId="{3A1563A5-8519-491B-B4F3-F16AF675CE01}" destId="{0EA637EF-6577-4B9F-8D45-D1348088C69B}" srcOrd="0" destOrd="0" presId="urn:microsoft.com/office/officeart/2005/8/layout/hProcess11"/>
    <dgm:cxn modelId="{340D3E74-F046-44F9-8321-7EDC101BA739}" type="presOf" srcId="{98A2BB6F-592D-4BE5-B987-901392473030}" destId="{90801F26-BC05-429A-A6AC-4C6438DA9AAB}" srcOrd="0" destOrd="0" presId="urn:microsoft.com/office/officeart/2005/8/layout/hProcess11"/>
    <dgm:cxn modelId="{7B13A1DD-0BEA-45CB-827F-0E25E1362A2A}" type="presOf" srcId="{6C847AED-2DFC-4338-BDCC-D4DE4488615E}" destId="{FC240F7A-5162-4BE7-A8E9-8725DECDD914}" srcOrd="0" destOrd="0" presId="urn:microsoft.com/office/officeart/2005/8/layout/hProcess11"/>
    <dgm:cxn modelId="{0E6F14B7-39D9-4446-A717-8DA8C20CDE19}" type="presParOf" srcId="{FC240F7A-5162-4BE7-A8E9-8725DECDD914}" destId="{9C0C7210-9544-4EE5-8030-976FBB61A38D}" srcOrd="0" destOrd="0" presId="urn:microsoft.com/office/officeart/2005/8/layout/hProcess11"/>
    <dgm:cxn modelId="{D451116E-0EFA-47F0-A7DE-356BDBC33899}" type="presParOf" srcId="{FC240F7A-5162-4BE7-A8E9-8725DECDD914}" destId="{1A828EE5-39C7-45C7-94F1-6805939E5029}" srcOrd="1" destOrd="0" presId="urn:microsoft.com/office/officeart/2005/8/layout/hProcess11"/>
    <dgm:cxn modelId="{A66BC05B-683E-4795-8EEA-C062848E590B}" type="presParOf" srcId="{1A828EE5-39C7-45C7-94F1-6805939E5029}" destId="{5718A671-C59C-40AB-9948-D374BBFF7250}" srcOrd="0" destOrd="0" presId="urn:microsoft.com/office/officeart/2005/8/layout/hProcess11"/>
    <dgm:cxn modelId="{5D89F811-9779-41FE-AE48-7BA719ED9B36}" type="presParOf" srcId="{5718A671-C59C-40AB-9948-D374BBFF7250}" destId="{0EA637EF-6577-4B9F-8D45-D1348088C69B}" srcOrd="0" destOrd="0" presId="urn:microsoft.com/office/officeart/2005/8/layout/hProcess11"/>
    <dgm:cxn modelId="{04FF2998-C425-44C9-8953-B504EC586D9B}" type="presParOf" srcId="{5718A671-C59C-40AB-9948-D374BBFF7250}" destId="{C83947A8-11E4-40BA-8885-2575F2CEDE87}" srcOrd="1" destOrd="0" presId="urn:microsoft.com/office/officeart/2005/8/layout/hProcess11"/>
    <dgm:cxn modelId="{06E479ED-9E47-4AEF-B999-BADFD32FC2AA}" type="presParOf" srcId="{5718A671-C59C-40AB-9948-D374BBFF7250}" destId="{D474A951-72EB-4272-9654-0F6CCBF54EB9}" srcOrd="2" destOrd="0" presId="urn:microsoft.com/office/officeart/2005/8/layout/hProcess11"/>
    <dgm:cxn modelId="{821B4E59-3E1B-47AB-850C-C943471A2F56}" type="presParOf" srcId="{1A828EE5-39C7-45C7-94F1-6805939E5029}" destId="{4AC064C7-FD18-4B9D-802E-625F2CAF225A}" srcOrd="1" destOrd="0" presId="urn:microsoft.com/office/officeart/2005/8/layout/hProcess11"/>
    <dgm:cxn modelId="{F31BAD1C-D63D-49E3-9793-2699B7129C6A}" type="presParOf" srcId="{1A828EE5-39C7-45C7-94F1-6805939E5029}" destId="{0851C5E1-2F13-45FD-AE06-F998E890F6DE}" srcOrd="2" destOrd="0" presId="urn:microsoft.com/office/officeart/2005/8/layout/hProcess11"/>
    <dgm:cxn modelId="{22E6E5B5-6227-4913-B811-AADC127C8EA7}" type="presParOf" srcId="{0851C5E1-2F13-45FD-AE06-F998E890F6DE}" destId="{90801F26-BC05-429A-A6AC-4C6438DA9AAB}" srcOrd="0" destOrd="0" presId="urn:microsoft.com/office/officeart/2005/8/layout/hProcess11"/>
    <dgm:cxn modelId="{4BAB62B4-9D59-4429-9574-F2384BAC86C3}" type="presParOf" srcId="{0851C5E1-2F13-45FD-AE06-F998E890F6DE}" destId="{AA32ED72-7714-4D44-8A46-2C2C4155B572}" srcOrd="1" destOrd="0" presId="urn:microsoft.com/office/officeart/2005/8/layout/hProcess11"/>
    <dgm:cxn modelId="{9522F07C-F12E-4D40-8225-CD34B6BD9F4D}" type="presParOf" srcId="{0851C5E1-2F13-45FD-AE06-F998E890F6DE}" destId="{44238106-2F34-43BB-B6C5-B96095CD58F7}" srcOrd="2" destOrd="0" presId="urn:microsoft.com/office/officeart/2005/8/layout/hProcess11"/>
    <dgm:cxn modelId="{A8C7D816-8F53-4A80-9D18-22BE29D96E86}" type="presParOf" srcId="{1A828EE5-39C7-45C7-94F1-6805939E5029}" destId="{EAF78AB3-E732-4CBD-BFC9-E038AE4814BB}" srcOrd="3" destOrd="0" presId="urn:microsoft.com/office/officeart/2005/8/layout/hProcess11"/>
    <dgm:cxn modelId="{FE8EC1F4-5D67-4937-BF11-220CD8AA6A2D}" type="presParOf" srcId="{1A828EE5-39C7-45C7-94F1-6805939E5029}" destId="{0E411881-041A-4CEB-A09E-531473074D99}" srcOrd="4" destOrd="0" presId="urn:microsoft.com/office/officeart/2005/8/layout/hProcess11"/>
    <dgm:cxn modelId="{65952B7F-6142-4DF1-9396-F04715783D30}" type="presParOf" srcId="{0E411881-041A-4CEB-A09E-531473074D99}" destId="{7416B64B-4432-40CA-9858-560590174F80}" srcOrd="0" destOrd="0" presId="urn:microsoft.com/office/officeart/2005/8/layout/hProcess11"/>
    <dgm:cxn modelId="{C67BBE5F-DB3B-40C6-9743-84C2BD8ABCED}" type="presParOf" srcId="{0E411881-041A-4CEB-A09E-531473074D99}" destId="{5F616AB8-90F8-4985-9243-65B1CBF1CA78}" srcOrd="1" destOrd="0" presId="urn:microsoft.com/office/officeart/2005/8/layout/hProcess11"/>
    <dgm:cxn modelId="{260DE896-9D4C-470F-A213-6A53C576B667}" type="presParOf" srcId="{0E411881-041A-4CEB-A09E-531473074D99}" destId="{AFF708B2-B6A0-46A5-9DD3-40B0E8B3F6F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88659-22B5-43D0-8893-5A5666727496}" type="doc">
      <dgm:prSet loTypeId="urn:microsoft.com/office/officeart/2005/8/layout/chevron1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C6587BF7-81A2-444B-A5C7-C3DB289D71B4}">
      <dgm:prSet phldrT="[Texto]"/>
      <dgm:spPr/>
      <dgm:t>
        <a:bodyPr/>
        <a:lstStyle/>
        <a:p>
          <a:endParaRPr lang="es-ES"/>
        </a:p>
      </dgm:t>
    </dgm:pt>
    <dgm:pt modelId="{8D9FB762-56F3-450A-B564-CE0EF7015023}" type="parTrans" cxnId="{F215B418-E5BD-41A0-8DA0-BB4C9F07AFC7}">
      <dgm:prSet/>
      <dgm:spPr/>
      <dgm:t>
        <a:bodyPr/>
        <a:lstStyle/>
        <a:p>
          <a:endParaRPr lang="es-ES"/>
        </a:p>
      </dgm:t>
    </dgm:pt>
    <dgm:pt modelId="{82322D71-21D3-440A-9BDA-54EF87836D72}" type="sibTrans" cxnId="{F215B418-E5BD-41A0-8DA0-BB4C9F07AFC7}">
      <dgm:prSet/>
      <dgm:spPr/>
      <dgm:t>
        <a:bodyPr/>
        <a:lstStyle/>
        <a:p>
          <a:endParaRPr lang="es-ES"/>
        </a:p>
      </dgm:t>
    </dgm:pt>
    <dgm:pt modelId="{BF8D2261-5D59-439D-BD3B-A1801946D48F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s-ES" dirty="0">
              <a:solidFill>
                <a:schemeClr val="bg1"/>
              </a:solidFill>
            </a:rPr>
            <a:t>1921</a:t>
          </a:r>
        </a:p>
      </dgm:t>
    </dgm:pt>
    <dgm:pt modelId="{B4D7AFEB-2C0B-4BB9-B3F0-8808B84B202B}" type="parTrans" cxnId="{AD1A14DE-D153-4F21-A472-5A680EF50FEA}">
      <dgm:prSet/>
      <dgm:spPr/>
      <dgm:t>
        <a:bodyPr/>
        <a:lstStyle/>
        <a:p>
          <a:endParaRPr lang="es-ES"/>
        </a:p>
      </dgm:t>
    </dgm:pt>
    <dgm:pt modelId="{9D053F11-50E6-4DD9-BD97-AD2D1DF8D01C}" type="sibTrans" cxnId="{AD1A14DE-D153-4F21-A472-5A680EF50FEA}">
      <dgm:prSet/>
      <dgm:spPr/>
      <dgm:t>
        <a:bodyPr/>
        <a:lstStyle/>
        <a:p>
          <a:endParaRPr lang="es-ES"/>
        </a:p>
      </dgm:t>
    </dgm:pt>
    <dgm:pt modelId="{D5BDACB1-9765-4DB0-9EB9-E082151C867E}">
      <dgm:prSet phldrT="[Texto]"/>
      <dgm:spPr/>
      <dgm:t>
        <a:bodyPr/>
        <a:lstStyle/>
        <a:p>
          <a:r>
            <a:rPr lang="es-ES" dirty="0"/>
            <a:t> </a:t>
          </a:r>
        </a:p>
      </dgm:t>
    </dgm:pt>
    <dgm:pt modelId="{3ECFD983-7E25-484F-A40E-C5200EF1FFF5}" type="parTrans" cxnId="{0085CF1F-D109-4992-B346-4C441CF7EC1D}">
      <dgm:prSet/>
      <dgm:spPr/>
      <dgm:t>
        <a:bodyPr/>
        <a:lstStyle/>
        <a:p>
          <a:endParaRPr lang="es-ES"/>
        </a:p>
      </dgm:t>
    </dgm:pt>
    <dgm:pt modelId="{6FEEE113-65FC-4E69-8CD4-7ECCE6ABF6FD}" type="sibTrans" cxnId="{0085CF1F-D109-4992-B346-4C441CF7EC1D}">
      <dgm:prSet/>
      <dgm:spPr/>
      <dgm:t>
        <a:bodyPr/>
        <a:lstStyle/>
        <a:p>
          <a:endParaRPr lang="es-ES"/>
        </a:p>
      </dgm:t>
    </dgm:pt>
    <dgm:pt modelId="{86EA4F2D-AF86-4BF4-9E78-F0E9A0C88672}" type="pres">
      <dgm:prSet presAssocID="{61088659-22B5-43D0-8893-5A5666727496}" presName="Name0" presStyleCnt="0">
        <dgm:presLayoutVars>
          <dgm:dir/>
          <dgm:animLvl val="lvl"/>
          <dgm:resizeHandles val="exact"/>
        </dgm:presLayoutVars>
      </dgm:prSet>
      <dgm:spPr/>
    </dgm:pt>
    <dgm:pt modelId="{04316E91-C0E6-4386-9FFE-8F354B23E352}" type="pres">
      <dgm:prSet presAssocID="{BF8D2261-5D59-439D-BD3B-A1801946D48F}" presName="parTxOnly" presStyleLbl="node1" presStyleIdx="0" presStyleCnt="3" custLinFactY="-280399" custLinFactNeighborX="-60304" custLinFactNeighborY="-300000">
        <dgm:presLayoutVars>
          <dgm:chMax val="0"/>
          <dgm:chPref val="0"/>
          <dgm:bulletEnabled val="1"/>
        </dgm:presLayoutVars>
      </dgm:prSet>
      <dgm:spPr/>
    </dgm:pt>
    <dgm:pt modelId="{B2921C7B-E27F-4ACD-A57B-173ADA7B5171}" type="pres">
      <dgm:prSet presAssocID="{9D053F11-50E6-4DD9-BD97-AD2D1DF8D01C}" presName="parTxOnlySpace" presStyleCnt="0"/>
      <dgm:spPr/>
    </dgm:pt>
    <dgm:pt modelId="{0FF7D2AF-6A76-42E9-9454-A16BE9F6C709}" type="pres">
      <dgm:prSet presAssocID="{D5BDACB1-9765-4DB0-9EB9-E082151C867E}" presName="parTxOnly" presStyleLbl="node1" presStyleIdx="1" presStyleCnt="3" custLinFactNeighborX="0" custLinFactNeighborY="-3880">
        <dgm:presLayoutVars>
          <dgm:chMax val="0"/>
          <dgm:chPref val="0"/>
          <dgm:bulletEnabled val="1"/>
        </dgm:presLayoutVars>
      </dgm:prSet>
      <dgm:spPr/>
    </dgm:pt>
    <dgm:pt modelId="{F7BE6461-2F69-4F6D-81F3-F0C87C80119B}" type="pres">
      <dgm:prSet presAssocID="{6FEEE113-65FC-4E69-8CD4-7ECCE6ABF6FD}" presName="parTxOnlySpace" presStyleCnt="0"/>
      <dgm:spPr/>
    </dgm:pt>
    <dgm:pt modelId="{C0319D05-C31F-454B-8ABF-6443BA6DB72E}" type="pres">
      <dgm:prSet presAssocID="{C6587BF7-81A2-444B-A5C7-C3DB289D71B4}" presName="parTxOnly" presStyleLbl="node1" presStyleIdx="2" presStyleCnt="3" custLinFactNeighborX="24925" custLinFactNeighborY="-72726">
        <dgm:presLayoutVars>
          <dgm:chMax val="0"/>
          <dgm:chPref val="0"/>
          <dgm:bulletEnabled val="1"/>
        </dgm:presLayoutVars>
      </dgm:prSet>
      <dgm:spPr/>
    </dgm:pt>
  </dgm:ptLst>
  <dgm:cxnLst>
    <dgm:cxn modelId="{E29EDE11-D74D-4913-B61D-C895FAD80934}" type="presOf" srcId="{D5BDACB1-9765-4DB0-9EB9-E082151C867E}" destId="{0FF7D2AF-6A76-42E9-9454-A16BE9F6C709}" srcOrd="0" destOrd="0" presId="urn:microsoft.com/office/officeart/2005/8/layout/chevron1"/>
    <dgm:cxn modelId="{F215B418-E5BD-41A0-8DA0-BB4C9F07AFC7}" srcId="{61088659-22B5-43D0-8893-5A5666727496}" destId="{C6587BF7-81A2-444B-A5C7-C3DB289D71B4}" srcOrd="2" destOrd="0" parTransId="{8D9FB762-56F3-450A-B564-CE0EF7015023}" sibTransId="{82322D71-21D3-440A-9BDA-54EF87836D72}"/>
    <dgm:cxn modelId="{0085CF1F-D109-4992-B346-4C441CF7EC1D}" srcId="{61088659-22B5-43D0-8893-5A5666727496}" destId="{D5BDACB1-9765-4DB0-9EB9-E082151C867E}" srcOrd="1" destOrd="0" parTransId="{3ECFD983-7E25-484F-A40E-C5200EF1FFF5}" sibTransId="{6FEEE113-65FC-4E69-8CD4-7ECCE6ABF6FD}"/>
    <dgm:cxn modelId="{A8891074-6786-40D2-AEC1-E2923DE4E20A}" type="presOf" srcId="{C6587BF7-81A2-444B-A5C7-C3DB289D71B4}" destId="{C0319D05-C31F-454B-8ABF-6443BA6DB72E}" srcOrd="0" destOrd="0" presId="urn:microsoft.com/office/officeart/2005/8/layout/chevron1"/>
    <dgm:cxn modelId="{E3EC9793-F262-4BDF-A4E5-DC5B26605A9B}" type="presOf" srcId="{BF8D2261-5D59-439D-BD3B-A1801946D48F}" destId="{04316E91-C0E6-4386-9FFE-8F354B23E352}" srcOrd="0" destOrd="0" presId="urn:microsoft.com/office/officeart/2005/8/layout/chevron1"/>
    <dgm:cxn modelId="{8CED43B4-7653-4FBD-BC4E-0C589660F1EE}" type="presOf" srcId="{61088659-22B5-43D0-8893-5A5666727496}" destId="{86EA4F2D-AF86-4BF4-9E78-F0E9A0C88672}" srcOrd="0" destOrd="0" presId="urn:microsoft.com/office/officeart/2005/8/layout/chevron1"/>
    <dgm:cxn modelId="{AD1A14DE-D153-4F21-A472-5A680EF50FEA}" srcId="{61088659-22B5-43D0-8893-5A5666727496}" destId="{BF8D2261-5D59-439D-BD3B-A1801946D48F}" srcOrd="0" destOrd="0" parTransId="{B4D7AFEB-2C0B-4BB9-B3F0-8808B84B202B}" sibTransId="{9D053F11-50E6-4DD9-BD97-AD2D1DF8D01C}"/>
    <dgm:cxn modelId="{B590BE75-358D-47F0-9D44-D0EE4100A715}" type="presParOf" srcId="{86EA4F2D-AF86-4BF4-9E78-F0E9A0C88672}" destId="{04316E91-C0E6-4386-9FFE-8F354B23E352}" srcOrd="0" destOrd="0" presId="urn:microsoft.com/office/officeart/2005/8/layout/chevron1"/>
    <dgm:cxn modelId="{94B06C1F-42E0-4EAB-88C2-D985425725F4}" type="presParOf" srcId="{86EA4F2D-AF86-4BF4-9E78-F0E9A0C88672}" destId="{B2921C7B-E27F-4ACD-A57B-173ADA7B5171}" srcOrd="1" destOrd="0" presId="urn:microsoft.com/office/officeart/2005/8/layout/chevron1"/>
    <dgm:cxn modelId="{F5603ABD-2622-40FD-9864-8DF10F266C8F}" type="presParOf" srcId="{86EA4F2D-AF86-4BF4-9E78-F0E9A0C88672}" destId="{0FF7D2AF-6A76-42E9-9454-A16BE9F6C709}" srcOrd="2" destOrd="0" presId="urn:microsoft.com/office/officeart/2005/8/layout/chevron1"/>
    <dgm:cxn modelId="{F3AA0903-F922-4298-B21B-512E471E7CDA}" type="presParOf" srcId="{86EA4F2D-AF86-4BF4-9E78-F0E9A0C88672}" destId="{F7BE6461-2F69-4F6D-81F3-F0C87C80119B}" srcOrd="3" destOrd="0" presId="urn:microsoft.com/office/officeart/2005/8/layout/chevron1"/>
    <dgm:cxn modelId="{036D8623-0A40-485F-8591-82170DCB3FA4}" type="presParOf" srcId="{86EA4F2D-AF86-4BF4-9E78-F0E9A0C88672}" destId="{C0319D05-C31F-454B-8ABF-6443BA6DB72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088659-22B5-43D0-8893-5A5666727496}" type="doc">
      <dgm:prSet loTypeId="urn:microsoft.com/office/officeart/2005/8/layout/chevron1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C6587BF7-81A2-444B-A5C7-C3DB289D71B4}">
      <dgm:prSet phldrT="[Texto]"/>
      <dgm:spPr/>
      <dgm:t>
        <a:bodyPr/>
        <a:lstStyle/>
        <a:p>
          <a:endParaRPr lang="es-ES"/>
        </a:p>
      </dgm:t>
    </dgm:pt>
    <dgm:pt modelId="{8D9FB762-56F3-450A-B564-CE0EF7015023}" type="parTrans" cxnId="{F215B418-E5BD-41A0-8DA0-BB4C9F07AFC7}">
      <dgm:prSet/>
      <dgm:spPr/>
      <dgm:t>
        <a:bodyPr/>
        <a:lstStyle/>
        <a:p>
          <a:endParaRPr lang="es-ES"/>
        </a:p>
      </dgm:t>
    </dgm:pt>
    <dgm:pt modelId="{82322D71-21D3-440A-9BDA-54EF87836D72}" type="sibTrans" cxnId="{F215B418-E5BD-41A0-8DA0-BB4C9F07AFC7}">
      <dgm:prSet/>
      <dgm:spPr/>
      <dgm:t>
        <a:bodyPr/>
        <a:lstStyle/>
        <a:p>
          <a:endParaRPr lang="es-ES"/>
        </a:p>
      </dgm:t>
    </dgm:pt>
    <dgm:pt modelId="{BF8D2261-5D59-439D-BD3B-A1801946D48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1921</a:t>
          </a:r>
        </a:p>
      </dgm:t>
    </dgm:pt>
    <dgm:pt modelId="{B4D7AFEB-2C0B-4BB9-B3F0-8808B84B202B}" type="parTrans" cxnId="{AD1A14DE-D153-4F21-A472-5A680EF50FEA}">
      <dgm:prSet/>
      <dgm:spPr/>
      <dgm:t>
        <a:bodyPr/>
        <a:lstStyle/>
        <a:p>
          <a:endParaRPr lang="es-ES"/>
        </a:p>
      </dgm:t>
    </dgm:pt>
    <dgm:pt modelId="{9D053F11-50E6-4DD9-BD97-AD2D1DF8D01C}" type="sibTrans" cxnId="{AD1A14DE-D153-4F21-A472-5A680EF50FEA}">
      <dgm:prSet/>
      <dgm:spPr/>
      <dgm:t>
        <a:bodyPr/>
        <a:lstStyle/>
        <a:p>
          <a:endParaRPr lang="es-ES"/>
        </a:p>
      </dgm:t>
    </dgm:pt>
    <dgm:pt modelId="{D5BDACB1-9765-4DB0-9EB9-E082151C867E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s-ES" dirty="0"/>
            <a:t> 1972</a:t>
          </a:r>
        </a:p>
      </dgm:t>
    </dgm:pt>
    <dgm:pt modelId="{3ECFD983-7E25-484F-A40E-C5200EF1FFF5}" type="parTrans" cxnId="{0085CF1F-D109-4992-B346-4C441CF7EC1D}">
      <dgm:prSet/>
      <dgm:spPr/>
      <dgm:t>
        <a:bodyPr/>
        <a:lstStyle/>
        <a:p>
          <a:endParaRPr lang="es-ES"/>
        </a:p>
      </dgm:t>
    </dgm:pt>
    <dgm:pt modelId="{6FEEE113-65FC-4E69-8CD4-7ECCE6ABF6FD}" type="sibTrans" cxnId="{0085CF1F-D109-4992-B346-4C441CF7EC1D}">
      <dgm:prSet/>
      <dgm:spPr/>
      <dgm:t>
        <a:bodyPr/>
        <a:lstStyle/>
        <a:p>
          <a:endParaRPr lang="es-ES"/>
        </a:p>
      </dgm:t>
    </dgm:pt>
    <dgm:pt modelId="{86EA4F2D-AF86-4BF4-9E78-F0E9A0C88672}" type="pres">
      <dgm:prSet presAssocID="{61088659-22B5-43D0-8893-5A5666727496}" presName="Name0" presStyleCnt="0">
        <dgm:presLayoutVars>
          <dgm:dir/>
          <dgm:animLvl val="lvl"/>
          <dgm:resizeHandles val="exact"/>
        </dgm:presLayoutVars>
      </dgm:prSet>
      <dgm:spPr/>
    </dgm:pt>
    <dgm:pt modelId="{04316E91-C0E6-4386-9FFE-8F354B23E352}" type="pres">
      <dgm:prSet presAssocID="{BF8D2261-5D59-439D-BD3B-A1801946D48F}" presName="parTxOnly" presStyleLbl="node1" presStyleIdx="0" presStyleCnt="3" custLinFactNeighborX="3561" custLinFactNeighborY="48914">
        <dgm:presLayoutVars>
          <dgm:chMax val="0"/>
          <dgm:chPref val="0"/>
          <dgm:bulletEnabled val="1"/>
        </dgm:presLayoutVars>
      </dgm:prSet>
      <dgm:spPr/>
    </dgm:pt>
    <dgm:pt modelId="{B2921C7B-E27F-4ACD-A57B-173ADA7B5171}" type="pres">
      <dgm:prSet presAssocID="{9D053F11-50E6-4DD9-BD97-AD2D1DF8D01C}" presName="parTxOnlySpace" presStyleCnt="0"/>
      <dgm:spPr/>
    </dgm:pt>
    <dgm:pt modelId="{0FF7D2AF-6A76-42E9-9454-A16BE9F6C709}" type="pres">
      <dgm:prSet presAssocID="{D5BDACB1-9765-4DB0-9EB9-E082151C867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7BE6461-2F69-4F6D-81F3-F0C87C80119B}" type="pres">
      <dgm:prSet presAssocID="{6FEEE113-65FC-4E69-8CD4-7ECCE6ABF6FD}" presName="parTxOnlySpace" presStyleCnt="0"/>
      <dgm:spPr/>
    </dgm:pt>
    <dgm:pt modelId="{C0319D05-C31F-454B-8ABF-6443BA6DB72E}" type="pres">
      <dgm:prSet presAssocID="{C6587BF7-81A2-444B-A5C7-C3DB289D71B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9EDE11-D74D-4913-B61D-C895FAD80934}" type="presOf" srcId="{D5BDACB1-9765-4DB0-9EB9-E082151C867E}" destId="{0FF7D2AF-6A76-42E9-9454-A16BE9F6C709}" srcOrd="0" destOrd="0" presId="urn:microsoft.com/office/officeart/2005/8/layout/chevron1"/>
    <dgm:cxn modelId="{F215B418-E5BD-41A0-8DA0-BB4C9F07AFC7}" srcId="{61088659-22B5-43D0-8893-5A5666727496}" destId="{C6587BF7-81A2-444B-A5C7-C3DB289D71B4}" srcOrd="2" destOrd="0" parTransId="{8D9FB762-56F3-450A-B564-CE0EF7015023}" sibTransId="{82322D71-21D3-440A-9BDA-54EF87836D72}"/>
    <dgm:cxn modelId="{0085CF1F-D109-4992-B346-4C441CF7EC1D}" srcId="{61088659-22B5-43D0-8893-5A5666727496}" destId="{D5BDACB1-9765-4DB0-9EB9-E082151C867E}" srcOrd="1" destOrd="0" parTransId="{3ECFD983-7E25-484F-A40E-C5200EF1FFF5}" sibTransId="{6FEEE113-65FC-4E69-8CD4-7ECCE6ABF6FD}"/>
    <dgm:cxn modelId="{A8891074-6786-40D2-AEC1-E2923DE4E20A}" type="presOf" srcId="{C6587BF7-81A2-444B-A5C7-C3DB289D71B4}" destId="{C0319D05-C31F-454B-8ABF-6443BA6DB72E}" srcOrd="0" destOrd="0" presId="urn:microsoft.com/office/officeart/2005/8/layout/chevron1"/>
    <dgm:cxn modelId="{E3EC9793-F262-4BDF-A4E5-DC5B26605A9B}" type="presOf" srcId="{BF8D2261-5D59-439D-BD3B-A1801946D48F}" destId="{04316E91-C0E6-4386-9FFE-8F354B23E352}" srcOrd="0" destOrd="0" presId="urn:microsoft.com/office/officeart/2005/8/layout/chevron1"/>
    <dgm:cxn modelId="{8CED43B4-7653-4FBD-BC4E-0C589660F1EE}" type="presOf" srcId="{61088659-22B5-43D0-8893-5A5666727496}" destId="{86EA4F2D-AF86-4BF4-9E78-F0E9A0C88672}" srcOrd="0" destOrd="0" presId="urn:microsoft.com/office/officeart/2005/8/layout/chevron1"/>
    <dgm:cxn modelId="{AD1A14DE-D153-4F21-A472-5A680EF50FEA}" srcId="{61088659-22B5-43D0-8893-5A5666727496}" destId="{BF8D2261-5D59-439D-BD3B-A1801946D48F}" srcOrd="0" destOrd="0" parTransId="{B4D7AFEB-2C0B-4BB9-B3F0-8808B84B202B}" sibTransId="{9D053F11-50E6-4DD9-BD97-AD2D1DF8D01C}"/>
    <dgm:cxn modelId="{B590BE75-358D-47F0-9D44-D0EE4100A715}" type="presParOf" srcId="{86EA4F2D-AF86-4BF4-9E78-F0E9A0C88672}" destId="{04316E91-C0E6-4386-9FFE-8F354B23E352}" srcOrd="0" destOrd="0" presId="urn:microsoft.com/office/officeart/2005/8/layout/chevron1"/>
    <dgm:cxn modelId="{94B06C1F-42E0-4EAB-88C2-D985425725F4}" type="presParOf" srcId="{86EA4F2D-AF86-4BF4-9E78-F0E9A0C88672}" destId="{B2921C7B-E27F-4ACD-A57B-173ADA7B5171}" srcOrd="1" destOrd="0" presId="urn:microsoft.com/office/officeart/2005/8/layout/chevron1"/>
    <dgm:cxn modelId="{F5603ABD-2622-40FD-9864-8DF10F266C8F}" type="presParOf" srcId="{86EA4F2D-AF86-4BF4-9E78-F0E9A0C88672}" destId="{0FF7D2AF-6A76-42E9-9454-A16BE9F6C709}" srcOrd="2" destOrd="0" presId="urn:microsoft.com/office/officeart/2005/8/layout/chevron1"/>
    <dgm:cxn modelId="{F3AA0903-F922-4298-B21B-512E471E7CDA}" type="presParOf" srcId="{86EA4F2D-AF86-4BF4-9E78-F0E9A0C88672}" destId="{F7BE6461-2F69-4F6D-81F3-F0C87C80119B}" srcOrd="3" destOrd="0" presId="urn:microsoft.com/office/officeart/2005/8/layout/chevron1"/>
    <dgm:cxn modelId="{036D8623-0A40-485F-8591-82170DCB3FA4}" type="presParOf" srcId="{86EA4F2D-AF86-4BF4-9E78-F0E9A0C88672}" destId="{C0319D05-C31F-454B-8ABF-6443BA6DB72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088659-22B5-43D0-8893-5A5666727496}" type="doc">
      <dgm:prSet loTypeId="urn:microsoft.com/office/officeart/2005/8/layout/chevron1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C6587BF7-81A2-444B-A5C7-C3DB289D71B4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s-ES" dirty="0"/>
            <a:t>1985</a:t>
          </a:r>
        </a:p>
      </dgm:t>
    </dgm:pt>
    <dgm:pt modelId="{8D9FB762-56F3-450A-B564-CE0EF7015023}" type="parTrans" cxnId="{F215B418-E5BD-41A0-8DA0-BB4C9F07AFC7}">
      <dgm:prSet/>
      <dgm:spPr/>
      <dgm:t>
        <a:bodyPr/>
        <a:lstStyle/>
        <a:p>
          <a:endParaRPr lang="es-ES"/>
        </a:p>
      </dgm:t>
    </dgm:pt>
    <dgm:pt modelId="{82322D71-21D3-440A-9BDA-54EF87836D72}" type="sibTrans" cxnId="{F215B418-E5BD-41A0-8DA0-BB4C9F07AFC7}">
      <dgm:prSet/>
      <dgm:spPr/>
      <dgm:t>
        <a:bodyPr/>
        <a:lstStyle/>
        <a:p>
          <a:endParaRPr lang="es-ES"/>
        </a:p>
      </dgm:t>
    </dgm:pt>
    <dgm:pt modelId="{BF8D2261-5D59-439D-BD3B-A1801946D48F}">
      <dgm:prSet phldrT="[Texto]"/>
      <dgm:spPr/>
      <dgm:t>
        <a:bodyPr/>
        <a:lstStyle/>
        <a:p>
          <a:r>
            <a:rPr lang="es-ES" dirty="0"/>
            <a:t>1921</a:t>
          </a:r>
        </a:p>
      </dgm:t>
    </dgm:pt>
    <dgm:pt modelId="{B4D7AFEB-2C0B-4BB9-B3F0-8808B84B202B}" type="parTrans" cxnId="{AD1A14DE-D153-4F21-A472-5A680EF50FEA}">
      <dgm:prSet/>
      <dgm:spPr/>
      <dgm:t>
        <a:bodyPr/>
        <a:lstStyle/>
        <a:p>
          <a:endParaRPr lang="es-ES"/>
        </a:p>
      </dgm:t>
    </dgm:pt>
    <dgm:pt modelId="{9D053F11-50E6-4DD9-BD97-AD2D1DF8D01C}" type="sibTrans" cxnId="{AD1A14DE-D153-4F21-A472-5A680EF50FEA}">
      <dgm:prSet/>
      <dgm:spPr/>
      <dgm:t>
        <a:bodyPr/>
        <a:lstStyle/>
        <a:p>
          <a:endParaRPr lang="es-ES"/>
        </a:p>
      </dgm:t>
    </dgm:pt>
    <dgm:pt modelId="{D5BDACB1-9765-4DB0-9EB9-E082151C867E}">
      <dgm:prSet phldrT="[Texto]"/>
      <dgm:spPr/>
      <dgm:t>
        <a:bodyPr/>
        <a:lstStyle/>
        <a:p>
          <a:r>
            <a:rPr lang="es-ES" dirty="0"/>
            <a:t> 1972</a:t>
          </a:r>
        </a:p>
      </dgm:t>
    </dgm:pt>
    <dgm:pt modelId="{3ECFD983-7E25-484F-A40E-C5200EF1FFF5}" type="parTrans" cxnId="{0085CF1F-D109-4992-B346-4C441CF7EC1D}">
      <dgm:prSet/>
      <dgm:spPr/>
      <dgm:t>
        <a:bodyPr/>
        <a:lstStyle/>
        <a:p>
          <a:endParaRPr lang="es-ES"/>
        </a:p>
      </dgm:t>
    </dgm:pt>
    <dgm:pt modelId="{6FEEE113-65FC-4E69-8CD4-7ECCE6ABF6FD}" type="sibTrans" cxnId="{0085CF1F-D109-4992-B346-4C441CF7EC1D}">
      <dgm:prSet/>
      <dgm:spPr/>
      <dgm:t>
        <a:bodyPr/>
        <a:lstStyle/>
        <a:p>
          <a:endParaRPr lang="es-ES"/>
        </a:p>
      </dgm:t>
    </dgm:pt>
    <dgm:pt modelId="{86EA4F2D-AF86-4BF4-9E78-F0E9A0C88672}" type="pres">
      <dgm:prSet presAssocID="{61088659-22B5-43D0-8893-5A5666727496}" presName="Name0" presStyleCnt="0">
        <dgm:presLayoutVars>
          <dgm:dir/>
          <dgm:animLvl val="lvl"/>
          <dgm:resizeHandles val="exact"/>
        </dgm:presLayoutVars>
      </dgm:prSet>
      <dgm:spPr/>
    </dgm:pt>
    <dgm:pt modelId="{04316E91-C0E6-4386-9FFE-8F354B23E352}" type="pres">
      <dgm:prSet presAssocID="{BF8D2261-5D59-439D-BD3B-A1801946D48F}" presName="parTxOnly" presStyleLbl="node1" presStyleIdx="0" presStyleCnt="3" custLinFactY="-280399" custLinFactNeighborX="-60304" custLinFactNeighborY="-300000">
        <dgm:presLayoutVars>
          <dgm:chMax val="0"/>
          <dgm:chPref val="0"/>
          <dgm:bulletEnabled val="1"/>
        </dgm:presLayoutVars>
      </dgm:prSet>
      <dgm:spPr/>
    </dgm:pt>
    <dgm:pt modelId="{B2921C7B-E27F-4ACD-A57B-173ADA7B5171}" type="pres">
      <dgm:prSet presAssocID="{9D053F11-50E6-4DD9-BD97-AD2D1DF8D01C}" presName="parTxOnlySpace" presStyleCnt="0"/>
      <dgm:spPr/>
    </dgm:pt>
    <dgm:pt modelId="{0FF7D2AF-6A76-42E9-9454-A16BE9F6C709}" type="pres">
      <dgm:prSet presAssocID="{D5BDACB1-9765-4DB0-9EB9-E082151C867E}" presName="parTxOnly" presStyleLbl="node1" presStyleIdx="1" presStyleCnt="3" custLinFactNeighborX="0">
        <dgm:presLayoutVars>
          <dgm:chMax val="0"/>
          <dgm:chPref val="0"/>
          <dgm:bulletEnabled val="1"/>
        </dgm:presLayoutVars>
      </dgm:prSet>
      <dgm:spPr/>
    </dgm:pt>
    <dgm:pt modelId="{F7BE6461-2F69-4F6D-81F3-F0C87C80119B}" type="pres">
      <dgm:prSet presAssocID="{6FEEE113-65FC-4E69-8CD4-7ECCE6ABF6FD}" presName="parTxOnlySpace" presStyleCnt="0"/>
      <dgm:spPr/>
    </dgm:pt>
    <dgm:pt modelId="{C0319D05-C31F-454B-8ABF-6443BA6DB72E}" type="pres">
      <dgm:prSet presAssocID="{C6587BF7-81A2-444B-A5C7-C3DB289D71B4}" presName="parTxOnly" presStyleLbl="node1" presStyleIdx="2" presStyleCnt="3" custLinFactNeighborX="24925" custLinFactNeighborY="-72726">
        <dgm:presLayoutVars>
          <dgm:chMax val="0"/>
          <dgm:chPref val="0"/>
          <dgm:bulletEnabled val="1"/>
        </dgm:presLayoutVars>
      </dgm:prSet>
      <dgm:spPr/>
    </dgm:pt>
  </dgm:ptLst>
  <dgm:cxnLst>
    <dgm:cxn modelId="{E29EDE11-D74D-4913-B61D-C895FAD80934}" type="presOf" srcId="{D5BDACB1-9765-4DB0-9EB9-E082151C867E}" destId="{0FF7D2AF-6A76-42E9-9454-A16BE9F6C709}" srcOrd="0" destOrd="0" presId="urn:microsoft.com/office/officeart/2005/8/layout/chevron1"/>
    <dgm:cxn modelId="{F215B418-E5BD-41A0-8DA0-BB4C9F07AFC7}" srcId="{61088659-22B5-43D0-8893-5A5666727496}" destId="{C6587BF7-81A2-444B-A5C7-C3DB289D71B4}" srcOrd="2" destOrd="0" parTransId="{8D9FB762-56F3-450A-B564-CE0EF7015023}" sibTransId="{82322D71-21D3-440A-9BDA-54EF87836D72}"/>
    <dgm:cxn modelId="{0085CF1F-D109-4992-B346-4C441CF7EC1D}" srcId="{61088659-22B5-43D0-8893-5A5666727496}" destId="{D5BDACB1-9765-4DB0-9EB9-E082151C867E}" srcOrd="1" destOrd="0" parTransId="{3ECFD983-7E25-484F-A40E-C5200EF1FFF5}" sibTransId="{6FEEE113-65FC-4E69-8CD4-7ECCE6ABF6FD}"/>
    <dgm:cxn modelId="{A8891074-6786-40D2-AEC1-E2923DE4E20A}" type="presOf" srcId="{C6587BF7-81A2-444B-A5C7-C3DB289D71B4}" destId="{C0319D05-C31F-454B-8ABF-6443BA6DB72E}" srcOrd="0" destOrd="0" presId="urn:microsoft.com/office/officeart/2005/8/layout/chevron1"/>
    <dgm:cxn modelId="{E3EC9793-F262-4BDF-A4E5-DC5B26605A9B}" type="presOf" srcId="{BF8D2261-5D59-439D-BD3B-A1801946D48F}" destId="{04316E91-C0E6-4386-9FFE-8F354B23E352}" srcOrd="0" destOrd="0" presId="urn:microsoft.com/office/officeart/2005/8/layout/chevron1"/>
    <dgm:cxn modelId="{8CED43B4-7653-4FBD-BC4E-0C589660F1EE}" type="presOf" srcId="{61088659-22B5-43D0-8893-5A5666727496}" destId="{86EA4F2D-AF86-4BF4-9E78-F0E9A0C88672}" srcOrd="0" destOrd="0" presId="urn:microsoft.com/office/officeart/2005/8/layout/chevron1"/>
    <dgm:cxn modelId="{AD1A14DE-D153-4F21-A472-5A680EF50FEA}" srcId="{61088659-22B5-43D0-8893-5A5666727496}" destId="{BF8D2261-5D59-439D-BD3B-A1801946D48F}" srcOrd="0" destOrd="0" parTransId="{B4D7AFEB-2C0B-4BB9-B3F0-8808B84B202B}" sibTransId="{9D053F11-50E6-4DD9-BD97-AD2D1DF8D01C}"/>
    <dgm:cxn modelId="{B590BE75-358D-47F0-9D44-D0EE4100A715}" type="presParOf" srcId="{86EA4F2D-AF86-4BF4-9E78-F0E9A0C88672}" destId="{04316E91-C0E6-4386-9FFE-8F354B23E352}" srcOrd="0" destOrd="0" presId="urn:microsoft.com/office/officeart/2005/8/layout/chevron1"/>
    <dgm:cxn modelId="{94B06C1F-42E0-4EAB-88C2-D985425725F4}" type="presParOf" srcId="{86EA4F2D-AF86-4BF4-9E78-F0E9A0C88672}" destId="{B2921C7B-E27F-4ACD-A57B-173ADA7B5171}" srcOrd="1" destOrd="0" presId="urn:microsoft.com/office/officeart/2005/8/layout/chevron1"/>
    <dgm:cxn modelId="{F5603ABD-2622-40FD-9864-8DF10F266C8F}" type="presParOf" srcId="{86EA4F2D-AF86-4BF4-9E78-F0E9A0C88672}" destId="{0FF7D2AF-6A76-42E9-9454-A16BE9F6C709}" srcOrd="2" destOrd="0" presId="urn:microsoft.com/office/officeart/2005/8/layout/chevron1"/>
    <dgm:cxn modelId="{F3AA0903-F922-4298-B21B-512E471E7CDA}" type="presParOf" srcId="{86EA4F2D-AF86-4BF4-9E78-F0E9A0C88672}" destId="{F7BE6461-2F69-4F6D-81F3-F0C87C80119B}" srcOrd="3" destOrd="0" presId="urn:microsoft.com/office/officeart/2005/8/layout/chevron1"/>
    <dgm:cxn modelId="{036D8623-0A40-485F-8591-82170DCB3FA4}" type="presParOf" srcId="{86EA4F2D-AF86-4BF4-9E78-F0E9A0C88672}" destId="{C0319D05-C31F-454B-8ABF-6443BA6DB72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088659-22B5-43D0-8893-5A5666727496}" type="doc">
      <dgm:prSet loTypeId="urn:microsoft.com/office/officeart/2005/8/layout/chevron1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F8D2261-5D59-439D-BD3B-A1801946D48F}">
      <dgm:prSet phldrT="[Texto]"/>
      <dgm:spPr/>
      <dgm:t>
        <a:bodyPr/>
        <a:lstStyle/>
        <a:p>
          <a:r>
            <a:rPr lang="es-ES" dirty="0"/>
            <a:t>1972</a:t>
          </a:r>
        </a:p>
      </dgm:t>
    </dgm:pt>
    <dgm:pt modelId="{9D053F11-50E6-4DD9-BD97-AD2D1DF8D01C}" type="sibTrans" cxnId="{AD1A14DE-D153-4F21-A472-5A680EF50FEA}">
      <dgm:prSet/>
      <dgm:spPr/>
      <dgm:t>
        <a:bodyPr/>
        <a:lstStyle/>
        <a:p>
          <a:endParaRPr lang="es-ES"/>
        </a:p>
      </dgm:t>
    </dgm:pt>
    <dgm:pt modelId="{B4D7AFEB-2C0B-4BB9-B3F0-8808B84B202B}" type="parTrans" cxnId="{AD1A14DE-D153-4F21-A472-5A680EF50FEA}">
      <dgm:prSet/>
      <dgm:spPr/>
      <dgm:t>
        <a:bodyPr/>
        <a:lstStyle/>
        <a:p>
          <a:endParaRPr lang="es-ES"/>
        </a:p>
      </dgm:t>
    </dgm:pt>
    <dgm:pt modelId="{C6587BF7-81A2-444B-A5C7-C3DB289D71B4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s-ES" dirty="0"/>
            <a:t>2000</a:t>
          </a:r>
        </a:p>
      </dgm:t>
    </dgm:pt>
    <dgm:pt modelId="{82322D71-21D3-440A-9BDA-54EF87836D72}" type="sibTrans" cxnId="{F215B418-E5BD-41A0-8DA0-BB4C9F07AFC7}">
      <dgm:prSet/>
      <dgm:spPr/>
      <dgm:t>
        <a:bodyPr/>
        <a:lstStyle/>
        <a:p>
          <a:endParaRPr lang="es-ES"/>
        </a:p>
      </dgm:t>
    </dgm:pt>
    <dgm:pt modelId="{8D9FB762-56F3-450A-B564-CE0EF7015023}" type="parTrans" cxnId="{F215B418-E5BD-41A0-8DA0-BB4C9F07AFC7}">
      <dgm:prSet/>
      <dgm:spPr/>
      <dgm:t>
        <a:bodyPr/>
        <a:lstStyle/>
        <a:p>
          <a:endParaRPr lang="es-ES"/>
        </a:p>
      </dgm:t>
    </dgm:pt>
    <dgm:pt modelId="{D5BDACB1-9765-4DB0-9EB9-E082151C867E}">
      <dgm:prSet phldrT="[Texto]"/>
      <dgm:spPr/>
      <dgm:t>
        <a:bodyPr/>
        <a:lstStyle/>
        <a:p>
          <a:r>
            <a:rPr lang="es-ES" dirty="0"/>
            <a:t> 1985</a:t>
          </a:r>
        </a:p>
      </dgm:t>
    </dgm:pt>
    <dgm:pt modelId="{6FEEE113-65FC-4E69-8CD4-7ECCE6ABF6FD}" type="sibTrans" cxnId="{0085CF1F-D109-4992-B346-4C441CF7EC1D}">
      <dgm:prSet/>
      <dgm:spPr/>
      <dgm:t>
        <a:bodyPr/>
        <a:lstStyle/>
        <a:p>
          <a:endParaRPr lang="es-ES"/>
        </a:p>
      </dgm:t>
    </dgm:pt>
    <dgm:pt modelId="{3ECFD983-7E25-484F-A40E-C5200EF1FFF5}" type="parTrans" cxnId="{0085CF1F-D109-4992-B346-4C441CF7EC1D}">
      <dgm:prSet/>
      <dgm:spPr/>
      <dgm:t>
        <a:bodyPr/>
        <a:lstStyle/>
        <a:p>
          <a:endParaRPr lang="es-ES"/>
        </a:p>
      </dgm:t>
    </dgm:pt>
    <dgm:pt modelId="{86EA4F2D-AF86-4BF4-9E78-F0E9A0C88672}" type="pres">
      <dgm:prSet presAssocID="{61088659-22B5-43D0-8893-5A5666727496}" presName="Name0" presStyleCnt="0">
        <dgm:presLayoutVars>
          <dgm:dir/>
          <dgm:animLvl val="lvl"/>
          <dgm:resizeHandles val="exact"/>
        </dgm:presLayoutVars>
      </dgm:prSet>
      <dgm:spPr/>
    </dgm:pt>
    <dgm:pt modelId="{04316E91-C0E6-4386-9FFE-8F354B23E352}" type="pres">
      <dgm:prSet presAssocID="{BF8D2261-5D59-439D-BD3B-A1801946D48F}" presName="parTxOnly" presStyleLbl="node1" presStyleIdx="0" presStyleCnt="3" custLinFactY="-280399" custLinFactNeighborX="-60304" custLinFactNeighborY="-300000">
        <dgm:presLayoutVars>
          <dgm:chMax val="0"/>
          <dgm:chPref val="0"/>
          <dgm:bulletEnabled val="1"/>
        </dgm:presLayoutVars>
      </dgm:prSet>
      <dgm:spPr/>
    </dgm:pt>
    <dgm:pt modelId="{B2921C7B-E27F-4ACD-A57B-173ADA7B5171}" type="pres">
      <dgm:prSet presAssocID="{9D053F11-50E6-4DD9-BD97-AD2D1DF8D01C}" presName="parTxOnlySpace" presStyleCnt="0"/>
      <dgm:spPr/>
    </dgm:pt>
    <dgm:pt modelId="{0FF7D2AF-6A76-42E9-9454-A16BE9F6C709}" type="pres">
      <dgm:prSet presAssocID="{D5BDACB1-9765-4DB0-9EB9-E082151C867E}" presName="parTxOnly" presStyleLbl="node1" presStyleIdx="1" presStyleCnt="3" custLinFactNeighborX="0">
        <dgm:presLayoutVars>
          <dgm:chMax val="0"/>
          <dgm:chPref val="0"/>
          <dgm:bulletEnabled val="1"/>
        </dgm:presLayoutVars>
      </dgm:prSet>
      <dgm:spPr/>
    </dgm:pt>
    <dgm:pt modelId="{F7BE6461-2F69-4F6D-81F3-F0C87C80119B}" type="pres">
      <dgm:prSet presAssocID="{6FEEE113-65FC-4E69-8CD4-7ECCE6ABF6FD}" presName="parTxOnlySpace" presStyleCnt="0"/>
      <dgm:spPr/>
    </dgm:pt>
    <dgm:pt modelId="{C0319D05-C31F-454B-8ABF-6443BA6DB72E}" type="pres">
      <dgm:prSet presAssocID="{C6587BF7-81A2-444B-A5C7-C3DB289D71B4}" presName="parTxOnly" presStyleLbl="node1" presStyleIdx="2" presStyleCnt="3" custLinFactNeighborX="24925" custLinFactNeighborY="-72726">
        <dgm:presLayoutVars>
          <dgm:chMax val="0"/>
          <dgm:chPref val="0"/>
          <dgm:bulletEnabled val="1"/>
        </dgm:presLayoutVars>
      </dgm:prSet>
      <dgm:spPr/>
    </dgm:pt>
  </dgm:ptLst>
  <dgm:cxnLst>
    <dgm:cxn modelId="{E29EDE11-D74D-4913-B61D-C895FAD80934}" type="presOf" srcId="{D5BDACB1-9765-4DB0-9EB9-E082151C867E}" destId="{0FF7D2AF-6A76-42E9-9454-A16BE9F6C709}" srcOrd="0" destOrd="0" presId="urn:microsoft.com/office/officeart/2005/8/layout/chevron1"/>
    <dgm:cxn modelId="{F215B418-E5BD-41A0-8DA0-BB4C9F07AFC7}" srcId="{61088659-22B5-43D0-8893-5A5666727496}" destId="{C6587BF7-81A2-444B-A5C7-C3DB289D71B4}" srcOrd="2" destOrd="0" parTransId="{8D9FB762-56F3-450A-B564-CE0EF7015023}" sibTransId="{82322D71-21D3-440A-9BDA-54EF87836D72}"/>
    <dgm:cxn modelId="{0085CF1F-D109-4992-B346-4C441CF7EC1D}" srcId="{61088659-22B5-43D0-8893-5A5666727496}" destId="{D5BDACB1-9765-4DB0-9EB9-E082151C867E}" srcOrd="1" destOrd="0" parTransId="{3ECFD983-7E25-484F-A40E-C5200EF1FFF5}" sibTransId="{6FEEE113-65FC-4E69-8CD4-7ECCE6ABF6FD}"/>
    <dgm:cxn modelId="{A8891074-6786-40D2-AEC1-E2923DE4E20A}" type="presOf" srcId="{C6587BF7-81A2-444B-A5C7-C3DB289D71B4}" destId="{C0319D05-C31F-454B-8ABF-6443BA6DB72E}" srcOrd="0" destOrd="0" presId="urn:microsoft.com/office/officeart/2005/8/layout/chevron1"/>
    <dgm:cxn modelId="{E3EC9793-F262-4BDF-A4E5-DC5B26605A9B}" type="presOf" srcId="{BF8D2261-5D59-439D-BD3B-A1801946D48F}" destId="{04316E91-C0E6-4386-9FFE-8F354B23E352}" srcOrd="0" destOrd="0" presId="urn:microsoft.com/office/officeart/2005/8/layout/chevron1"/>
    <dgm:cxn modelId="{8CED43B4-7653-4FBD-BC4E-0C589660F1EE}" type="presOf" srcId="{61088659-22B5-43D0-8893-5A5666727496}" destId="{86EA4F2D-AF86-4BF4-9E78-F0E9A0C88672}" srcOrd="0" destOrd="0" presId="urn:microsoft.com/office/officeart/2005/8/layout/chevron1"/>
    <dgm:cxn modelId="{AD1A14DE-D153-4F21-A472-5A680EF50FEA}" srcId="{61088659-22B5-43D0-8893-5A5666727496}" destId="{BF8D2261-5D59-439D-BD3B-A1801946D48F}" srcOrd="0" destOrd="0" parTransId="{B4D7AFEB-2C0B-4BB9-B3F0-8808B84B202B}" sibTransId="{9D053F11-50E6-4DD9-BD97-AD2D1DF8D01C}"/>
    <dgm:cxn modelId="{B590BE75-358D-47F0-9D44-D0EE4100A715}" type="presParOf" srcId="{86EA4F2D-AF86-4BF4-9E78-F0E9A0C88672}" destId="{04316E91-C0E6-4386-9FFE-8F354B23E352}" srcOrd="0" destOrd="0" presId="urn:microsoft.com/office/officeart/2005/8/layout/chevron1"/>
    <dgm:cxn modelId="{94B06C1F-42E0-4EAB-88C2-D985425725F4}" type="presParOf" srcId="{86EA4F2D-AF86-4BF4-9E78-F0E9A0C88672}" destId="{B2921C7B-E27F-4ACD-A57B-173ADA7B5171}" srcOrd="1" destOrd="0" presId="urn:microsoft.com/office/officeart/2005/8/layout/chevron1"/>
    <dgm:cxn modelId="{F5603ABD-2622-40FD-9864-8DF10F266C8F}" type="presParOf" srcId="{86EA4F2D-AF86-4BF4-9E78-F0E9A0C88672}" destId="{0FF7D2AF-6A76-42E9-9454-A16BE9F6C709}" srcOrd="2" destOrd="0" presId="urn:microsoft.com/office/officeart/2005/8/layout/chevron1"/>
    <dgm:cxn modelId="{F3AA0903-F922-4298-B21B-512E471E7CDA}" type="presParOf" srcId="{86EA4F2D-AF86-4BF4-9E78-F0E9A0C88672}" destId="{F7BE6461-2F69-4F6D-81F3-F0C87C80119B}" srcOrd="3" destOrd="0" presId="urn:microsoft.com/office/officeart/2005/8/layout/chevron1"/>
    <dgm:cxn modelId="{036D8623-0A40-485F-8591-82170DCB3FA4}" type="presParOf" srcId="{86EA4F2D-AF86-4BF4-9E78-F0E9A0C88672}" destId="{C0319D05-C31F-454B-8ABF-6443BA6DB72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088659-22B5-43D0-8893-5A5666727496}" type="doc">
      <dgm:prSet loTypeId="urn:microsoft.com/office/officeart/2005/8/layout/chevron1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C6587BF7-81A2-444B-A5C7-C3DB289D71B4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s-ES" dirty="0"/>
            <a:t>2013</a:t>
          </a:r>
        </a:p>
      </dgm:t>
    </dgm:pt>
    <dgm:pt modelId="{8D9FB762-56F3-450A-B564-CE0EF7015023}" type="parTrans" cxnId="{F215B418-E5BD-41A0-8DA0-BB4C9F07AFC7}">
      <dgm:prSet/>
      <dgm:spPr/>
      <dgm:t>
        <a:bodyPr/>
        <a:lstStyle/>
        <a:p>
          <a:endParaRPr lang="es-ES"/>
        </a:p>
      </dgm:t>
    </dgm:pt>
    <dgm:pt modelId="{82322D71-21D3-440A-9BDA-54EF87836D72}" type="sibTrans" cxnId="{F215B418-E5BD-41A0-8DA0-BB4C9F07AFC7}">
      <dgm:prSet/>
      <dgm:spPr/>
      <dgm:t>
        <a:bodyPr/>
        <a:lstStyle/>
        <a:p>
          <a:endParaRPr lang="es-ES"/>
        </a:p>
      </dgm:t>
    </dgm:pt>
    <dgm:pt modelId="{BF8D2261-5D59-439D-BD3B-A1801946D48F}">
      <dgm:prSet phldrT="[Texto]"/>
      <dgm:spPr/>
      <dgm:t>
        <a:bodyPr/>
        <a:lstStyle/>
        <a:p>
          <a:r>
            <a:rPr lang="es-ES" dirty="0"/>
            <a:t>1985</a:t>
          </a:r>
        </a:p>
      </dgm:t>
    </dgm:pt>
    <dgm:pt modelId="{B4D7AFEB-2C0B-4BB9-B3F0-8808B84B202B}" type="parTrans" cxnId="{AD1A14DE-D153-4F21-A472-5A680EF50FEA}">
      <dgm:prSet/>
      <dgm:spPr/>
      <dgm:t>
        <a:bodyPr/>
        <a:lstStyle/>
        <a:p>
          <a:endParaRPr lang="es-ES"/>
        </a:p>
      </dgm:t>
    </dgm:pt>
    <dgm:pt modelId="{9D053F11-50E6-4DD9-BD97-AD2D1DF8D01C}" type="sibTrans" cxnId="{AD1A14DE-D153-4F21-A472-5A680EF50FEA}">
      <dgm:prSet/>
      <dgm:spPr/>
      <dgm:t>
        <a:bodyPr/>
        <a:lstStyle/>
        <a:p>
          <a:endParaRPr lang="es-ES"/>
        </a:p>
      </dgm:t>
    </dgm:pt>
    <dgm:pt modelId="{D5BDACB1-9765-4DB0-9EB9-E082151C867E}">
      <dgm:prSet phldrT="[Texto]"/>
      <dgm:spPr/>
      <dgm:t>
        <a:bodyPr/>
        <a:lstStyle/>
        <a:p>
          <a:r>
            <a:rPr lang="es-ES" dirty="0"/>
            <a:t> 2000</a:t>
          </a:r>
        </a:p>
      </dgm:t>
    </dgm:pt>
    <dgm:pt modelId="{3ECFD983-7E25-484F-A40E-C5200EF1FFF5}" type="parTrans" cxnId="{0085CF1F-D109-4992-B346-4C441CF7EC1D}">
      <dgm:prSet/>
      <dgm:spPr/>
      <dgm:t>
        <a:bodyPr/>
        <a:lstStyle/>
        <a:p>
          <a:endParaRPr lang="es-ES"/>
        </a:p>
      </dgm:t>
    </dgm:pt>
    <dgm:pt modelId="{6FEEE113-65FC-4E69-8CD4-7ECCE6ABF6FD}" type="sibTrans" cxnId="{0085CF1F-D109-4992-B346-4C441CF7EC1D}">
      <dgm:prSet/>
      <dgm:spPr/>
      <dgm:t>
        <a:bodyPr/>
        <a:lstStyle/>
        <a:p>
          <a:endParaRPr lang="es-ES"/>
        </a:p>
      </dgm:t>
    </dgm:pt>
    <dgm:pt modelId="{86EA4F2D-AF86-4BF4-9E78-F0E9A0C88672}" type="pres">
      <dgm:prSet presAssocID="{61088659-22B5-43D0-8893-5A5666727496}" presName="Name0" presStyleCnt="0">
        <dgm:presLayoutVars>
          <dgm:dir/>
          <dgm:animLvl val="lvl"/>
          <dgm:resizeHandles val="exact"/>
        </dgm:presLayoutVars>
      </dgm:prSet>
      <dgm:spPr/>
    </dgm:pt>
    <dgm:pt modelId="{04316E91-C0E6-4386-9FFE-8F354B23E352}" type="pres">
      <dgm:prSet presAssocID="{BF8D2261-5D59-439D-BD3B-A1801946D48F}" presName="parTxOnly" presStyleLbl="node1" presStyleIdx="0" presStyleCnt="3" custLinFactY="-280399" custLinFactNeighborX="-60304" custLinFactNeighborY="-300000">
        <dgm:presLayoutVars>
          <dgm:chMax val="0"/>
          <dgm:chPref val="0"/>
          <dgm:bulletEnabled val="1"/>
        </dgm:presLayoutVars>
      </dgm:prSet>
      <dgm:spPr/>
    </dgm:pt>
    <dgm:pt modelId="{B2921C7B-E27F-4ACD-A57B-173ADA7B5171}" type="pres">
      <dgm:prSet presAssocID="{9D053F11-50E6-4DD9-BD97-AD2D1DF8D01C}" presName="parTxOnlySpace" presStyleCnt="0"/>
      <dgm:spPr/>
    </dgm:pt>
    <dgm:pt modelId="{0FF7D2AF-6A76-42E9-9454-A16BE9F6C709}" type="pres">
      <dgm:prSet presAssocID="{D5BDACB1-9765-4DB0-9EB9-E082151C867E}" presName="parTxOnly" presStyleLbl="node1" presStyleIdx="1" presStyleCnt="3" custLinFactNeighborX="0" custLinFactNeighborY="-3880">
        <dgm:presLayoutVars>
          <dgm:chMax val="0"/>
          <dgm:chPref val="0"/>
          <dgm:bulletEnabled val="1"/>
        </dgm:presLayoutVars>
      </dgm:prSet>
      <dgm:spPr/>
    </dgm:pt>
    <dgm:pt modelId="{F7BE6461-2F69-4F6D-81F3-F0C87C80119B}" type="pres">
      <dgm:prSet presAssocID="{6FEEE113-65FC-4E69-8CD4-7ECCE6ABF6FD}" presName="parTxOnlySpace" presStyleCnt="0"/>
      <dgm:spPr/>
    </dgm:pt>
    <dgm:pt modelId="{C0319D05-C31F-454B-8ABF-6443BA6DB72E}" type="pres">
      <dgm:prSet presAssocID="{C6587BF7-81A2-444B-A5C7-C3DB289D71B4}" presName="parTxOnly" presStyleLbl="node1" presStyleIdx="2" presStyleCnt="3" custLinFactNeighborX="24925" custLinFactNeighborY="-72726">
        <dgm:presLayoutVars>
          <dgm:chMax val="0"/>
          <dgm:chPref val="0"/>
          <dgm:bulletEnabled val="1"/>
        </dgm:presLayoutVars>
      </dgm:prSet>
      <dgm:spPr/>
    </dgm:pt>
  </dgm:ptLst>
  <dgm:cxnLst>
    <dgm:cxn modelId="{E29EDE11-D74D-4913-B61D-C895FAD80934}" type="presOf" srcId="{D5BDACB1-9765-4DB0-9EB9-E082151C867E}" destId="{0FF7D2AF-6A76-42E9-9454-A16BE9F6C709}" srcOrd="0" destOrd="0" presId="urn:microsoft.com/office/officeart/2005/8/layout/chevron1"/>
    <dgm:cxn modelId="{F215B418-E5BD-41A0-8DA0-BB4C9F07AFC7}" srcId="{61088659-22B5-43D0-8893-5A5666727496}" destId="{C6587BF7-81A2-444B-A5C7-C3DB289D71B4}" srcOrd="2" destOrd="0" parTransId="{8D9FB762-56F3-450A-B564-CE0EF7015023}" sibTransId="{82322D71-21D3-440A-9BDA-54EF87836D72}"/>
    <dgm:cxn modelId="{0085CF1F-D109-4992-B346-4C441CF7EC1D}" srcId="{61088659-22B5-43D0-8893-5A5666727496}" destId="{D5BDACB1-9765-4DB0-9EB9-E082151C867E}" srcOrd="1" destOrd="0" parTransId="{3ECFD983-7E25-484F-A40E-C5200EF1FFF5}" sibTransId="{6FEEE113-65FC-4E69-8CD4-7ECCE6ABF6FD}"/>
    <dgm:cxn modelId="{A8891074-6786-40D2-AEC1-E2923DE4E20A}" type="presOf" srcId="{C6587BF7-81A2-444B-A5C7-C3DB289D71B4}" destId="{C0319D05-C31F-454B-8ABF-6443BA6DB72E}" srcOrd="0" destOrd="0" presId="urn:microsoft.com/office/officeart/2005/8/layout/chevron1"/>
    <dgm:cxn modelId="{E3EC9793-F262-4BDF-A4E5-DC5B26605A9B}" type="presOf" srcId="{BF8D2261-5D59-439D-BD3B-A1801946D48F}" destId="{04316E91-C0E6-4386-9FFE-8F354B23E352}" srcOrd="0" destOrd="0" presId="urn:microsoft.com/office/officeart/2005/8/layout/chevron1"/>
    <dgm:cxn modelId="{8CED43B4-7653-4FBD-BC4E-0C589660F1EE}" type="presOf" srcId="{61088659-22B5-43D0-8893-5A5666727496}" destId="{86EA4F2D-AF86-4BF4-9E78-F0E9A0C88672}" srcOrd="0" destOrd="0" presId="urn:microsoft.com/office/officeart/2005/8/layout/chevron1"/>
    <dgm:cxn modelId="{AD1A14DE-D153-4F21-A472-5A680EF50FEA}" srcId="{61088659-22B5-43D0-8893-5A5666727496}" destId="{BF8D2261-5D59-439D-BD3B-A1801946D48F}" srcOrd="0" destOrd="0" parTransId="{B4D7AFEB-2C0B-4BB9-B3F0-8808B84B202B}" sibTransId="{9D053F11-50E6-4DD9-BD97-AD2D1DF8D01C}"/>
    <dgm:cxn modelId="{B590BE75-358D-47F0-9D44-D0EE4100A715}" type="presParOf" srcId="{86EA4F2D-AF86-4BF4-9E78-F0E9A0C88672}" destId="{04316E91-C0E6-4386-9FFE-8F354B23E352}" srcOrd="0" destOrd="0" presId="urn:microsoft.com/office/officeart/2005/8/layout/chevron1"/>
    <dgm:cxn modelId="{94B06C1F-42E0-4EAB-88C2-D985425725F4}" type="presParOf" srcId="{86EA4F2D-AF86-4BF4-9E78-F0E9A0C88672}" destId="{B2921C7B-E27F-4ACD-A57B-173ADA7B5171}" srcOrd="1" destOrd="0" presId="urn:microsoft.com/office/officeart/2005/8/layout/chevron1"/>
    <dgm:cxn modelId="{F5603ABD-2622-40FD-9864-8DF10F266C8F}" type="presParOf" srcId="{86EA4F2D-AF86-4BF4-9E78-F0E9A0C88672}" destId="{0FF7D2AF-6A76-42E9-9454-A16BE9F6C709}" srcOrd="2" destOrd="0" presId="urn:microsoft.com/office/officeart/2005/8/layout/chevron1"/>
    <dgm:cxn modelId="{F3AA0903-F922-4298-B21B-512E471E7CDA}" type="presParOf" srcId="{86EA4F2D-AF86-4BF4-9E78-F0E9A0C88672}" destId="{F7BE6461-2F69-4F6D-81F3-F0C87C80119B}" srcOrd="3" destOrd="0" presId="urn:microsoft.com/office/officeart/2005/8/layout/chevron1"/>
    <dgm:cxn modelId="{036D8623-0A40-485F-8591-82170DCB3FA4}" type="presParOf" srcId="{86EA4F2D-AF86-4BF4-9E78-F0E9A0C88672}" destId="{C0319D05-C31F-454B-8ABF-6443BA6DB72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C7210-9544-4EE5-8030-976FBB61A38D}">
      <dsp:nvSpPr>
        <dsp:cNvPr id="0" name=""/>
        <dsp:cNvSpPr/>
      </dsp:nvSpPr>
      <dsp:spPr>
        <a:xfrm>
          <a:off x="0" y="502216"/>
          <a:ext cx="10021668" cy="669622"/>
        </a:xfrm>
        <a:prstGeom prst="notchedRightArrow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637EF-6577-4B9F-8D45-D1348088C69B}">
      <dsp:nvSpPr>
        <dsp:cNvPr id="0" name=""/>
        <dsp:cNvSpPr/>
      </dsp:nvSpPr>
      <dsp:spPr>
        <a:xfrm>
          <a:off x="0" y="248329"/>
          <a:ext cx="2906675" cy="66962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rPr>
            <a:t>S. VI</a:t>
          </a:r>
        </a:p>
      </dsp:txBody>
      <dsp:txXfrm>
        <a:off x="0" y="248329"/>
        <a:ext cx="2906675" cy="669622"/>
      </dsp:txXfrm>
    </dsp:sp>
    <dsp:sp modelId="{C83947A8-11E4-40BA-8885-2575F2CEDE87}">
      <dsp:nvSpPr>
        <dsp:cNvPr id="0" name=""/>
        <dsp:cNvSpPr/>
      </dsp:nvSpPr>
      <dsp:spPr>
        <a:xfrm>
          <a:off x="1374038" y="753324"/>
          <a:ext cx="167405" cy="167405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801F26-BC05-429A-A6AC-4C6438DA9AAB}">
      <dsp:nvSpPr>
        <dsp:cNvPr id="0" name=""/>
        <dsp:cNvSpPr/>
      </dsp:nvSpPr>
      <dsp:spPr>
        <a:xfrm>
          <a:off x="3056413" y="779352"/>
          <a:ext cx="2906675" cy="66962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rPr>
            <a:t>S. X</a:t>
          </a:r>
        </a:p>
      </dsp:txBody>
      <dsp:txXfrm>
        <a:off x="3056413" y="779352"/>
        <a:ext cx="2906675" cy="669622"/>
      </dsp:txXfrm>
    </dsp:sp>
    <dsp:sp modelId="{AA32ED72-7714-4D44-8A46-2C2C4155B572}">
      <dsp:nvSpPr>
        <dsp:cNvPr id="0" name=""/>
        <dsp:cNvSpPr/>
      </dsp:nvSpPr>
      <dsp:spPr>
        <a:xfrm>
          <a:off x="4426047" y="753324"/>
          <a:ext cx="167405" cy="167405"/>
        </a:xfrm>
        <a:prstGeom prst="ellipse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16B64B-4432-40CA-9858-560590174F80}">
      <dsp:nvSpPr>
        <dsp:cNvPr id="0" name=""/>
        <dsp:cNvSpPr/>
      </dsp:nvSpPr>
      <dsp:spPr>
        <a:xfrm>
          <a:off x="6178763" y="248329"/>
          <a:ext cx="2906675" cy="66962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rPr>
            <a:t>S. XV</a:t>
          </a:r>
        </a:p>
      </dsp:txBody>
      <dsp:txXfrm>
        <a:off x="6178763" y="248329"/>
        <a:ext cx="2906675" cy="669622"/>
      </dsp:txXfrm>
    </dsp:sp>
    <dsp:sp modelId="{5F616AB8-90F8-4985-9243-65B1CBF1CA78}">
      <dsp:nvSpPr>
        <dsp:cNvPr id="0" name=""/>
        <dsp:cNvSpPr/>
      </dsp:nvSpPr>
      <dsp:spPr>
        <a:xfrm>
          <a:off x="7478056" y="753324"/>
          <a:ext cx="167405" cy="167405"/>
        </a:xfrm>
        <a:prstGeom prst="ellipse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16E91-C0E6-4386-9FFE-8F354B23E352}">
      <dsp:nvSpPr>
        <dsp:cNvPr id="0" name=""/>
        <dsp:cNvSpPr/>
      </dsp:nvSpPr>
      <dsp:spPr>
        <a:xfrm>
          <a:off x="0" y="0"/>
          <a:ext cx="3950871" cy="66600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solidFill>
                <a:schemeClr val="bg1"/>
              </a:solidFill>
            </a:rPr>
            <a:t>1921</a:t>
          </a:r>
        </a:p>
      </dsp:txBody>
      <dsp:txXfrm>
        <a:off x="333001" y="0"/>
        <a:ext cx="3284869" cy="666002"/>
      </dsp:txXfrm>
    </dsp:sp>
    <dsp:sp modelId="{0FF7D2AF-6A76-42E9-9454-A16BE9F6C709}">
      <dsp:nvSpPr>
        <dsp:cNvPr id="0" name=""/>
        <dsp:cNvSpPr/>
      </dsp:nvSpPr>
      <dsp:spPr>
        <a:xfrm>
          <a:off x="3559027" y="0"/>
          <a:ext cx="3950871" cy="6660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 </a:t>
          </a:r>
        </a:p>
      </dsp:txBody>
      <dsp:txXfrm>
        <a:off x="3892028" y="0"/>
        <a:ext cx="3284869" cy="666002"/>
      </dsp:txXfrm>
    </dsp:sp>
    <dsp:sp modelId="{C0319D05-C31F-454B-8ABF-6443BA6DB72E}">
      <dsp:nvSpPr>
        <dsp:cNvPr id="0" name=""/>
        <dsp:cNvSpPr/>
      </dsp:nvSpPr>
      <dsp:spPr>
        <a:xfrm>
          <a:off x="7118055" y="0"/>
          <a:ext cx="3950871" cy="6660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0" kern="1200"/>
        </a:p>
      </dsp:txBody>
      <dsp:txXfrm>
        <a:off x="7451056" y="0"/>
        <a:ext cx="3284869" cy="666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16E91-C0E6-4386-9FFE-8F354B23E352}">
      <dsp:nvSpPr>
        <dsp:cNvPr id="0" name=""/>
        <dsp:cNvSpPr/>
      </dsp:nvSpPr>
      <dsp:spPr>
        <a:xfrm>
          <a:off x="17311" y="0"/>
          <a:ext cx="3950871" cy="6660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solidFill>
                <a:schemeClr val="tx1"/>
              </a:solidFill>
            </a:rPr>
            <a:t>1921</a:t>
          </a:r>
        </a:p>
      </dsp:txBody>
      <dsp:txXfrm>
        <a:off x="350312" y="0"/>
        <a:ext cx="3284869" cy="666002"/>
      </dsp:txXfrm>
    </dsp:sp>
    <dsp:sp modelId="{0FF7D2AF-6A76-42E9-9454-A16BE9F6C709}">
      <dsp:nvSpPr>
        <dsp:cNvPr id="0" name=""/>
        <dsp:cNvSpPr/>
      </dsp:nvSpPr>
      <dsp:spPr>
        <a:xfrm>
          <a:off x="3559027" y="0"/>
          <a:ext cx="3950871" cy="66600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 1972</a:t>
          </a:r>
        </a:p>
      </dsp:txBody>
      <dsp:txXfrm>
        <a:off x="3892028" y="0"/>
        <a:ext cx="3284869" cy="666002"/>
      </dsp:txXfrm>
    </dsp:sp>
    <dsp:sp modelId="{C0319D05-C31F-454B-8ABF-6443BA6DB72E}">
      <dsp:nvSpPr>
        <dsp:cNvPr id="0" name=""/>
        <dsp:cNvSpPr/>
      </dsp:nvSpPr>
      <dsp:spPr>
        <a:xfrm>
          <a:off x="7114812" y="0"/>
          <a:ext cx="3950871" cy="6660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000" kern="1200"/>
        </a:p>
      </dsp:txBody>
      <dsp:txXfrm>
        <a:off x="7447813" y="0"/>
        <a:ext cx="3284869" cy="666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16E91-C0E6-4386-9FFE-8F354B23E352}">
      <dsp:nvSpPr>
        <dsp:cNvPr id="0" name=""/>
        <dsp:cNvSpPr/>
      </dsp:nvSpPr>
      <dsp:spPr>
        <a:xfrm>
          <a:off x="0" y="0"/>
          <a:ext cx="3950871" cy="6660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1921</a:t>
          </a:r>
        </a:p>
      </dsp:txBody>
      <dsp:txXfrm>
        <a:off x="333001" y="0"/>
        <a:ext cx="3284869" cy="666002"/>
      </dsp:txXfrm>
    </dsp:sp>
    <dsp:sp modelId="{0FF7D2AF-6A76-42E9-9454-A16BE9F6C709}">
      <dsp:nvSpPr>
        <dsp:cNvPr id="0" name=""/>
        <dsp:cNvSpPr/>
      </dsp:nvSpPr>
      <dsp:spPr>
        <a:xfrm>
          <a:off x="3559027" y="0"/>
          <a:ext cx="3950871" cy="6660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 1972</a:t>
          </a:r>
        </a:p>
      </dsp:txBody>
      <dsp:txXfrm>
        <a:off x="3892028" y="0"/>
        <a:ext cx="3284869" cy="666002"/>
      </dsp:txXfrm>
    </dsp:sp>
    <dsp:sp modelId="{C0319D05-C31F-454B-8ABF-6443BA6DB72E}">
      <dsp:nvSpPr>
        <dsp:cNvPr id="0" name=""/>
        <dsp:cNvSpPr/>
      </dsp:nvSpPr>
      <dsp:spPr>
        <a:xfrm>
          <a:off x="7118055" y="0"/>
          <a:ext cx="3950871" cy="66600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1985</a:t>
          </a:r>
        </a:p>
      </dsp:txBody>
      <dsp:txXfrm>
        <a:off x="7451056" y="0"/>
        <a:ext cx="3284869" cy="666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16E91-C0E6-4386-9FFE-8F354B23E352}">
      <dsp:nvSpPr>
        <dsp:cNvPr id="0" name=""/>
        <dsp:cNvSpPr/>
      </dsp:nvSpPr>
      <dsp:spPr>
        <a:xfrm>
          <a:off x="0" y="0"/>
          <a:ext cx="3950871" cy="6660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1972</a:t>
          </a:r>
        </a:p>
      </dsp:txBody>
      <dsp:txXfrm>
        <a:off x="333001" y="0"/>
        <a:ext cx="3284869" cy="666002"/>
      </dsp:txXfrm>
    </dsp:sp>
    <dsp:sp modelId="{0FF7D2AF-6A76-42E9-9454-A16BE9F6C709}">
      <dsp:nvSpPr>
        <dsp:cNvPr id="0" name=""/>
        <dsp:cNvSpPr/>
      </dsp:nvSpPr>
      <dsp:spPr>
        <a:xfrm>
          <a:off x="3559027" y="0"/>
          <a:ext cx="3950871" cy="6660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 1985</a:t>
          </a:r>
        </a:p>
      </dsp:txBody>
      <dsp:txXfrm>
        <a:off x="3892028" y="0"/>
        <a:ext cx="3284869" cy="666002"/>
      </dsp:txXfrm>
    </dsp:sp>
    <dsp:sp modelId="{C0319D05-C31F-454B-8ABF-6443BA6DB72E}">
      <dsp:nvSpPr>
        <dsp:cNvPr id="0" name=""/>
        <dsp:cNvSpPr/>
      </dsp:nvSpPr>
      <dsp:spPr>
        <a:xfrm>
          <a:off x="7118055" y="0"/>
          <a:ext cx="3950871" cy="66600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2000</a:t>
          </a:r>
        </a:p>
      </dsp:txBody>
      <dsp:txXfrm>
        <a:off x="7451056" y="0"/>
        <a:ext cx="3284869" cy="666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16E91-C0E6-4386-9FFE-8F354B23E352}">
      <dsp:nvSpPr>
        <dsp:cNvPr id="0" name=""/>
        <dsp:cNvSpPr/>
      </dsp:nvSpPr>
      <dsp:spPr>
        <a:xfrm>
          <a:off x="0" y="0"/>
          <a:ext cx="3950871" cy="6660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1985</a:t>
          </a:r>
        </a:p>
      </dsp:txBody>
      <dsp:txXfrm>
        <a:off x="333001" y="0"/>
        <a:ext cx="3284869" cy="666002"/>
      </dsp:txXfrm>
    </dsp:sp>
    <dsp:sp modelId="{0FF7D2AF-6A76-42E9-9454-A16BE9F6C709}">
      <dsp:nvSpPr>
        <dsp:cNvPr id="0" name=""/>
        <dsp:cNvSpPr/>
      </dsp:nvSpPr>
      <dsp:spPr>
        <a:xfrm>
          <a:off x="3559027" y="0"/>
          <a:ext cx="3950871" cy="66600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 2000</a:t>
          </a:r>
        </a:p>
      </dsp:txBody>
      <dsp:txXfrm>
        <a:off x="3892028" y="0"/>
        <a:ext cx="3284869" cy="666002"/>
      </dsp:txXfrm>
    </dsp:sp>
    <dsp:sp modelId="{C0319D05-C31F-454B-8ABF-6443BA6DB72E}">
      <dsp:nvSpPr>
        <dsp:cNvPr id="0" name=""/>
        <dsp:cNvSpPr/>
      </dsp:nvSpPr>
      <dsp:spPr>
        <a:xfrm>
          <a:off x="7118055" y="0"/>
          <a:ext cx="3950871" cy="66600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2013</a:t>
          </a:r>
        </a:p>
      </dsp:txBody>
      <dsp:txXfrm>
        <a:off x="7451056" y="0"/>
        <a:ext cx="3284869" cy="666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81394-9189-46FD-AF86-7E06F571E139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6BD2D-0DB7-414B-931D-4999521390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83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031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591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14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001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59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26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31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3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10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25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17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BD2D-0DB7-414B-931D-49995213902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9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3CBA4-D6F3-4ACE-854D-E1EB3218D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F6BAFA-F5A4-4A2C-ABD6-A64995705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FC855-7E56-4925-87F8-DEBD4277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10756-CA66-4B87-8558-18526C20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23D4E-5325-4205-9079-9E73146C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05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330F0-C7F3-496B-9BFB-2EDD7904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DAB845-72C9-4FFC-A4C7-203A86413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0B8E7-7B23-435E-9935-A8F767C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4514F-742D-47B8-AE85-68196F83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6B211-F218-408E-8A38-274C36E8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0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3436F0-4DFA-4472-B901-D8A8233C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2A01F2-2D1C-46DC-B12F-7E1B325E1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0E56D-CA05-46FF-97E0-FB6280CD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ADC4F-D8AC-4955-A516-722201DD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ABF3AF-4FBF-439D-8D9F-38D3250C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02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AF6BA-7347-4994-9005-084BC128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E6D04-6330-4C4F-9382-1FE404A8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9C2721-E042-462C-8A0B-63BBC531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E62F9-E65B-432B-BB0C-7CE3A7E8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A375F-00CE-4AB9-B356-047C0597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35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7952-C838-4083-BA3A-D84D27F3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290C9-7266-4731-91F4-CE819EE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2EB20-778C-4DCF-AC8A-C9E4296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C93A6B-7C87-40B3-B3BE-52569E23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A9AEC-2E6E-4167-9E8E-413D9E6A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87307-1A54-4E56-BA85-8807646E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6BDFB-0BA4-416C-96AC-113E3932C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A465C6-5043-4BE3-9E05-36799D96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53F19A-10B5-4E8A-ADE1-808EB547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A14B0B-D9DA-422F-B894-B5FA0C67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01F081-CEEF-4AA7-BD17-C9A024CD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26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DB6F2-22BB-48B9-B89C-55F6216C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6758A-17E5-4B84-A24A-A5C0FBC4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0DEC2C-3CA3-4E30-8083-DAFB5BB7E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DCFC08-922C-49AF-9A81-88D19E79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B01AC6-EFBB-4D93-921A-A0BE0ABFA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E5C667-F29F-480A-AA4E-2907A9A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86AEB3-6CA3-4501-936B-0CF1E1F5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C76FD1-31C0-407B-A7A5-B8BE5406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83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7AE5D-5CEC-4259-86EC-F57E1831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230516-8306-439E-B78F-2F9519D1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C07DD8-531B-4410-9E2D-134B400A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CE0499-22BB-48B7-9070-235D1537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9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FD36EA-3119-4E6D-9A11-00F6E618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809A0C-A70D-447D-B812-5FC510ED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ED194B-2E4D-4068-B9E0-FBFF292E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79632-C14F-4F86-A274-5277FC17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B1F75-E369-4B82-868A-BFDAC05C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45855-05B1-47C3-9101-3B6C7C73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CF8DE7-EF8D-4EBD-A3C7-E3ABC604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15D10E-7CF7-4003-9210-8EA532BC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592A1E-C3C2-4C1D-AD92-14CC9AE1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88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1D4B7-0965-4342-9A0D-B4E8DEDD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F0C891-AF57-4F31-93D1-81BA29279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223855-B28D-4707-884B-4096E4930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1249DC-E2D6-4336-A0B6-79445347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7A0A41-3F21-4B22-8515-AF041D07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F185A-56FA-4DB7-9B76-F7C0389E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53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7F0CE7-60A7-43DC-A8D9-E9862BEC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99D78E-69CC-42F3-9816-F6504776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885D34-8D79-4479-B56E-374E9FEC4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905B-B8C8-4C3A-A638-147C68B68743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A768FB-FFC6-4EF1-8012-2D8FC8E1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730BE-9381-40E2-96BF-4BC5C1000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CA4A-BF63-4BBA-94DA-1436A15A9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6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png"/><Relationship Id="rId4" Type="http://schemas.openxmlformats.org/officeDocument/2006/relationships/diagramData" Target="../diagrams/data2.xml"/><Relationship Id="rId9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13.png"/><Relationship Id="rId4" Type="http://schemas.openxmlformats.org/officeDocument/2006/relationships/diagramData" Target="../diagrams/data3.xml"/><Relationship Id="rId9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6.png"/><Relationship Id="rId4" Type="http://schemas.openxmlformats.org/officeDocument/2006/relationships/diagramData" Target="../diagrams/data4.xml"/><Relationship Id="rId9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8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6.png"/><Relationship Id="rId4" Type="http://schemas.openxmlformats.org/officeDocument/2006/relationships/diagramData" Target="../diagrams/data5.xml"/><Relationship Id="rId9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20.png"/><Relationship Id="rId4" Type="http://schemas.openxmlformats.org/officeDocument/2006/relationships/diagramData" Target="../diagrams/data6.xml"/><Relationship Id="rId9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E29EBAD-AA7F-4076-BB4D-4E4148FA3649}"/>
              </a:ext>
            </a:extLst>
          </p:cNvPr>
          <p:cNvSpPr txBox="1"/>
          <p:nvPr/>
        </p:nvSpPr>
        <p:spPr>
          <a:xfrm>
            <a:off x="295421" y="548640"/>
            <a:ext cx="11015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BIENVENIDOS AL MARAVILLOSO MUNDO DEL AJEDREZ.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EN ESTA BREVE PRESENTACION INTENTAREMOS FAMILIARIZARNOS CON ESTE DEPORTE Y ADQUIRIR CIERTA CULTURA EN LA MATERIA.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GRACIAS POR SU ATENCION.</a:t>
            </a:r>
          </a:p>
        </p:txBody>
      </p:sp>
    </p:spTree>
    <p:extLst>
      <p:ext uri="{BB962C8B-B14F-4D97-AF65-F5344CB8AC3E}">
        <p14:creationId xmlns:p14="http://schemas.microsoft.com/office/powerpoint/2010/main" val="38715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631ABB6-963A-4DF9-A5DA-4B27877F7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17" y="1618806"/>
            <a:ext cx="12192000" cy="4876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HIPOTESIS .2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AÑOS DE CREACION DE TITULOS.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4C0978-DCDC-4C9C-9E52-4AA1508B17FD}"/>
              </a:ext>
            </a:extLst>
          </p:cNvPr>
          <p:cNvSpPr txBox="1"/>
          <p:nvPr/>
        </p:nvSpPr>
        <p:spPr>
          <a:xfrm>
            <a:off x="1923025" y="4285087"/>
            <a:ext cx="2817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FF0000"/>
                </a:solidFill>
              </a:rPr>
              <a:t>GrandMaster</a:t>
            </a:r>
            <a:r>
              <a:rPr lang="es-ES" sz="2800" b="1" dirty="0">
                <a:solidFill>
                  <a:srgbClr val="FF0000"/>
                </a:solidFill>
              </a:rPr>
              <a:t>,</a:t>
            </a:r>
          </a:p>
          <a:p>
            <a:r>
              <a:rPr lang="es-ES" sz="2800" b="1" dirty="0" err="1">
                <a:solidFill>
                  <a:srgbClr val="FF0000"/>
                </a:solidFill>
              </a:rPr>
              <a:t>Inter.Master</a:t>
            </a:r>
            <a:endParaRPr lang="es-ES" sz="2800" b="1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DCAA8E2-D684-498A-9385-4E0B062F6B83}"/>
              </a:ext>
            </a:extLst>
          </p:cNvPr>
          <p:cNvCxnSpPr>
            <a:cxnSpLocks/>
          </p:cNvCxnSpPr>
          <p:nvPr/>
        </p:nvCxnSpPr>
        <p:spPr>
          <a:xfrm flipH="1">
            <a:off x="1828800" y="5239194"/>
            <a:ext cx="422031" cy="481505"/>
          </a:xfrm>
          <a:prstGeom prst="straightConnector1">
            <a:avLst/>
          </a:prstGeom>
          <a:ln w="76200">
            <a:solidFill>
              <a:srgbClr val="FF33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F1BF71-BD36-4DFC-ABD2-0E680D68BD62}"/>
              </a:ext>
            </a:extLst>
          </p:cNvPr>
          <p:cNvSpPr txBox="1"/>
          <p:nvPr/>
        </p:nvSpPr>
        <p:spPr>
          <a:xfrm>
            <a:off x="6108347" y="5840713"/>
            <a:ext cx="215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FF0000"/>
                </a:solidFill>
              </a:rPr>
              <a:t>FideMaster</a:t>
            </a:r>
            <a:endParaRPr lang="es-ES" sz="2800" b="1" dirty="0">
              <a:solidFill>
                <a:srgbClr val="FF0000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DF74769-40AE-4AA2-929F-A015CFE4B790}"/>
              </a:ext>
            </a:extLst>
          </p:cNvPr>
          <p:cNvCxnSpPr>
            <a:cxnSpLocks/>
          </p:cNvCxnSpPr>
          <p:nvPr/>
        </p:nvCxnSpPr>
        <p:spPr>
          <a:xfrm flipH="1" flipV="1">
            <a:off x="4936147" y="5688589"/>
            <a:ext cx="1159852" cy="304247"/>
          </a:xfrm>
          <a:prstGeom prst="straightConnector1">
            <a:avLst/>
          </a:prstGeom>
          <a:ln w="76200">
            <a:solidFill>
              <a:srgbClr val="FF33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755752-1CCF-4C20-8A38-129A7FAE3761}"/>
              </a:ext>
            </a:extLst>
          </p:cNvPr>
          <p:cNvSpPr txBox="1"/>
          <p:nvPr/>
        </p:nvSpPr>
        <p:spPr>
          <a:xfrm>
            <a:off x="5980383" y="3167390"/>
            <a:ext cx="215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FF0000"/>
                </a:solidFill>
              </a:rPr>
              <a:t>Cand.Master</a:t>
            </a:r>
            <a:endParaRPr lang="es-ES" sz="2800" b="1" dirty="0">
              <a:solidFill>
                <a:srgbClr val="FF0000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CF6E8B5-CEC0-490D-9887-798EA4CB7578}"/>
              </a:ext>
            </a:extLst>
          </p:cNvPr>
          <p:cNvCxnSpPr>
            <a:cxnSpLocks/>
          </p:cNvCxnSpPr>
          <p:nvPr/>
        </p:nvCxnSpPr>
        <p:spPr>
          <a:xfrm>
            <a:off x="6299983" y="3657116"/>
            <a:ext cx="1771430" cy="1175828"/>
          </a:xfrm>
          <a:prstGeom prst="straightConnector1">
            <a:avLst/>
          </a:prstGeom>
          <a:ln w="76200">
            <a:solidFill>
              <a:srgbClr val="FF33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9F632B-1721-463E-9BC7-1D423AAAE63E}"/>
              </a:ext>
            </a:extLst>
          </p:cNvPr>
          <p:cNvSpPr txBox="1"/>
          <p:nvPr/>
        </p:nvSpPr>
        <p:spPr>
          <a:xfrm>
            <a:off x="1922660" y="4285087"/>
            <a:ext cx="2817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>
                <a:solidFill>
                  <a:srgbClr val="FF0000"/>
                </a:solidFill>
              </a:rPr>
              <a:t>GrandMaster</a:t>
            </a:r>
            <a:r>
              <a:rPr lang="es-ES" sz="2800" b="1" dirty="0">
                <a:solidFill>
                  <a:srgbClr val="FF0000"/>
                </a:solidFill>
              </a:rPr>
              <a:t>,</a:t>
            </a:r>
          </a:p>
          <a:p>
            <a:r>
              <a:rPr lang="es-ES" sz="2800" b="1" dirty="0" err="1">
                <a:solidFill>
                  <a:srgbClr val="FF0000"/>
                </a:solidFill>
              </a:rPr>
              <a:t>Inter.Master</a:t>
            </a:r>
            <a:endParaRPr lang="es-ES" sz="2800" b="1" dirty="0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51561F8-33AF-41DC-A983-9BAE0ED9A644}"/>
              </a:ext>
            </a:extLst>
          </p:cNvPr>
          <p:cNvCxnSpPr>
            <a:cxnSpLocks/>
          </p:cNvCxnSpPr>
          <p:nvPr/>
        </p:nvCxnSpPr>
        <p:spPr>
          <a:xfrm flipH="1">
            <a:off x="1828435" y="5239194"/>
            <a:ext cx="422031" cy="481505"/>
          </a:xfrm>
          <a:prstGeom prst="straightConnector1">
            <a:avLst/>
          </a:prstGeom>
          <a:ln w="76200">
            <a:solidFill>
              <a:srgbClr val="FF33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HISTORIA CONTEMPORANEA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96A548A-C421-4588-91A2-301BB5B8B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223752"/>
              </p:ext>
            </p:extLst>
          </p:nvPr>
        </p:nvGraphicFramePr>
        <p:xfrm>
          <a:off x="633409" y="5897007"/>
          <a:ext cx="11068927" cy="66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7F2D4A2-D754-46D4-92AD-326C139230F7}"/>
              </a:ext>
            </a:extLst>
          </p:cNvPr>
          <p:cNvSpPr txBox="1"/>
          <p:nvPr/>
        </p:nvSpPr>
        <p:spPr>
          <a:xfrm>
            <a:off x="827645" y="1640453"/>
            <a:ext cx="48134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 err="1">
                <a:latin typeface="Microsoft PhagsPa" panose="020B0502040204020203" pitchFamily="34" charset="0"/>
              </a:rPr>
              <a:t>Capablanca</a:t>
            </a:r>
            <a:endParaRPr lang="es-ES" sz="2000" b="1" u="sng" dirty="0">
              <a:latin typeface="Microsoft PhagsPa" panose="020B0502040204020203" pitchFamily="34" charset="0"/>
            </a:endParaRP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Cuba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“El Mozart del ajedrez”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Quisieron cederle el título.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“Fundamentos del ajedrez.”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4923A46-B98A-4365-983B-2621BDEECA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30" y="1111924"/>
            <a:ext cx="2084686" cy="27768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97AB730-7B6E-4E1E-8713-59FB91E250C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35" y="1438420"/>
            <a:ext cx="4532955" cy="33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5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HISTORIA CONTEMPORANEA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96A548A-C421-4588-91A2-301BB5B8B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191350"/>
              </p:ext>
            </p:extLst>
          </p:nvPr>
        </p:nvGraphicFramePr>
        <p:xfrm>
          <a:off x="561535" y="5866228"/>
          <a:ext cx="11068927" cy="66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7F2D4A2-D754-46D4-92AD-326C139230F7}"/>
              </a:ext>
            </a:extLst>
          </p:cNvPr>
          <p:cNvSpPr txBox="1"/>
          <p:nvPr/>
        </p:nvSpPr>
        <p:spPr>
          <a:xfrm>
            <a:off x="827645" y="1640453"/>
            <a:ext cx="48134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>
                <a:latin typeface="Microsoft PhagsPa" panose="020B0502040204020203" pitchFamily="34" charset="0"/>
              </a:rPr>
              <a:t>Bobby Fischer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USA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Excéntrico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Fischer VS </a:t>
            </a:r>
            <a:r>
              <a:rPr lang="es-ES" dirty="0" err="1">
                <a:latin typeface="Microsoft PhagsPa" panose="020B0502040204020203" pitchFamily="34" charset="0"/>
              </a:rPr>
              <a:t>Spassky</a:t>
            </a:r>
            <a:endParaRPr lang="es-ES" dirty="0">
              <a:latin typeface="Microsoft PhagsPa" panose="020B0502040204020203" pitchFamily="34" charset="0"/>
            </a:endParaRP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Introdujo los incrementos de tiempo.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C0DACA-EF34-46C9-982E-51AABF854C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6" y="1111924"/>
            <a:ext cx="2095500" cy="27908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640D20-59A1-445F-8AF7-DC096E1CC4EB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02" y="3654608"/>
            <a:ext cx="3233379" cy="323337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3A481E4-4967-4188-BEE5-3B1AC768C5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09" y="758013"/>
            <a:ext cx="3934271" cy="29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5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HISTORIA CONTEMPORANEA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96A548A-C421-4588-91A2-301BB5B8B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283138"/>
              </p:ext>
            </p:extLst>
          </p:nvPr>
        </p:nvGraphicFramePr>
        <p:xfrm>
          <a:off x="633409" y="5897007"/>
          <a:ext cx="11068927" cy="66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7F2D4A2-D754-46D4-92AD-326C139230F7}"/>
              </a:ext>
            </a:extLst>
          </p:cNvPr>
          <p:cNvSpPr txBox="1"/>
          <p:nvPr/>
        </p:nvSpPr>
        <p:spPr>
          <a:xfrm>
            <a:off x="827645" y="1640453"/>
            <a:ext cx="48134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>
                <a:latin typeface="Microsoft PhagsPa" panose="020B0502040204020203" pitchFamily="34" charset="0"/>
              </a:rPr>
              <a:t>Garry </a:t>
            </a:r>
            <a:r>
              <a:rPr lang="es-ES" sz="2000" b="1" u="sng" dirty="0" err="1">
                <a:latin typeface="Microsoft PhagsPa" panose="020B0502040204020203" pitchFamily="34" charset="0"/>
              </a:rPr>
              <a:t>Kasparov</a:t>
            </a:r>
            <a:endParaRPr lang="es-ES" sz="2000" b="1" u="sng" dirty="0">
              <a:latin typeface="Microsoft PhagsPa" panose="020B0502040204020203" pitchFamily="34" charset="0"/>
            </a:endParaRP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Rusia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</a:t>
            </a:r>
            <a:r>
              <a:rPr lang="es-ES" dirty="0" err="1">
                <a:latin typeface="Microsoft PhagsPa" panose="020B0502040204020203" pitchFamily="34" charset="0"/>
              </a:rPr>
              <a:t>Kasparov</a:t>
            </a:r>
            <a:r>
              <a:rPr lang="es-ES" dirty="0">
                <a:latin typeface="Microsoft PhagsPa" panose="020B0502040204020203" pitchFamily="34" charset="0"/>
              </a:rPr>
              <a:t> VS </a:t>
            </a:r>
            <a:r>
              <a:rPr lang="es-ES" dirty="0" err="1">
                <a:latin typeface="Microsoft PhagsPa" panose="020B0502040204020203" pitchFamily="34" charset="0"/>
              </a:rPr>
              <a:t>Karpov</a:t>
            </a:r>
            <a:r>
              <a:rPr lang="es-ES" dirty="0">
                <a:latin typeface="Microsoft PhagsPa" panose="020B0502040204020203" pitchFamily="34" charset="0"/>
              </a:rPr>
              <a:t>, 1985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</a:t>
            </a:r>
            <a:r>
              <a:rPr lang="es-ES" dirty="0" err="1">
                <a:latin typeface="Microsoft PhagsPa" panose="020B0502040204020203" pitchFamily="34" charset="0"/>
              </a:rPr>
              <a:t>Kasparov</a:t>
            </a:r>
            <a:r>
              <a:rPr lang="es-ES" dirty="0">
                <a:latin typeface="Microsoft PhagsPa" panose="020B0502040204020203" pitchFamily="34" charset="0"/>
              </a:rPr>
              <a:t> VS Deep Blue, 1997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</a:t>
            </a:r>
            <a:r>
              <a:rPr lang="es-ES" dirty="0" err="1">
                <a:latin typeface="Microsoft PhagsPa" panose="020B0502040204020203" pitchFamily="34" charset="0"/>
              </a:rPr>
              <a:t>Kasparov</a:t>
            </a:r>
            <a:r>
              <a:rPr lang="es-ES" dirty="0">
                <a:latin typeface="Microsoft PhagsPa" panose="020B0502040204020203" pitchFamily="34" charset="0"/>
              </a:rPr>
              <a:t> VS </a:t>
            </a:r>
            <a:r>
              <a:rPr lang="es-ES" dirty="0" err="1">
                <a:latin typeface="Microsoft PhagsPa" panose="020B0502040204020203" pitchFamily="34" charset="0"/>
              </a:rPr>
              <a:t>Kramnik</a:t>
            </a:r>
            <a:r>
              <a:rPr lang="es-ES" dirty="0">
                <a:latin typeface="Microsoft PhagsPa" panose="020B0502040204020203" pitchFamily="34" charset="0"/>
              </a:rPr>
              <a:t>, 2000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1123A6-64DA-4EE9-B773-E703DA6DE9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24" y="887843"/>
            <a:ext cx="2152550" cy="29157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DAF93D-714B-46C6-B3CB-7674DE2E962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656966"/>
            <a:ext cx="3936000" cy="2952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F8EE15-4C13-4F01-ADE6-6321906C8F03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72" y="3608966"/>
            <a:ext cx="3232800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HISTORIA CONTEMPORANEA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96A548A-C421-4588-91A2-301BB5B8B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005638"/>
              </p:ext>
            </p:extLst>
          </p:nvPr>
        </p:nvGraphicFramePr>
        <p:xfrm>
          <a:off x="633409" y="5897007"/>
          <a:ext cx="11068927" cy="66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7F2D4A2-D754-46D4-92AD-326C139230F7}"/>
              </a:ext>
            </a:extLst>
          </p:cNvPr>
          <p:cNvSpPr txBox="1"/>
          <p:nvPr/>
        </p:nvSpPr>
        <p:spPr>
          <a:xfrm>
            <a:off x="827645" y="1640453"/>
            <a:ext cx="48134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>
                <a:latin typeface="Microsoft PhagsPa" panose="020B0502040204020203" pitchFamily="34" charset="0"/>
              </a:rPr>
              <a:t>Garry </a:t>
            </a:r>
            <a:r>
              <a:rPr lang="es-ES" sz="2000" b="1" u="sng" dirty="0" err="1">
                <a:latin typeface="Microsoft PhagsPa" panose="020B0502040204020203" pitchFamily="34" charset="0"/>
              </a:rPr>
              <a:t>Kasparov</a:t>
            </a:r>
            <a:endParaRPr lang="es-ES" sz="2000" b="1" u="sng" dirty="0">
              <a:latin typeface="Microsoft PhagsPa" panose="020B0502040204020203" pitchFamily="34" charset="0"/>
            </a:endParaRP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Rusia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</a:t>
            </a:r>
            <a:r>
              <a:rPr lang="es-ES" dirty="0" err="1">
                <a:latin typeface="Microsoft PhagsPa" panose="020B0502040204020203" pitchFamily="34" charset="0"/>
              </a:rPr>
              <a:t>Kasparov</a:t>
            </a:r>
            <a:r>
              <a:rPr lang="es-ES" dirty="0">
                <a:latin typeface="Microsoft PhagsPa" panose="020B0502040204020203" pitchFamily="34" charset="0"/>
              </a:rPr>
              <a:t> VS </a:t>
            </a:r>
            <a:r>
              <a:rPr lang="es-ES" dirty="0" err="1">
                <a:latin typeface="Microsoft PhagsPa" panose="020B0502040204020203" pitchFamily="34" charset="0"/>
              </a:rPr>
              <a:t>Karpov</a:t>
            </a:r>
            <a:r>
              <a:rPr lang="es-ES" dirty="0">
                <a:latin typeface="Microsoft PhagsPa" panose="020B0502040204020203" pitchFamily="34" charset="0"/>
              </a:rPr>
              <a:t>, 1985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</a:t>
            </a:r>
            <a:r>
              <a:rPr lang="es-ES" dirty="0" err="1">
                <a:latin typeface="Microsoft PhagsPa" panose="020B0502040204020203" pitchFamily="34" charset="0"/>
              </a:rPr>
              <a:t>Kasparov</a:t>
            </a:r>
            <a:r>
              <a:rPr lang="es-ES" dirty="0">
                <a:latin typeface="Microsoft PhagsPa" panose="020B0502040204020203" pitchFamily="34" charset="0"/>
              </a:rPr>
              <a:t> VS Deep Blue, 1997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</a:t>
            </a:r>
            <a:r>
              <a:rPr lang="es-ES" dirty="0" err="1">
                <a:latin typeface="Microsoft PhagsPa" panose="020B0502040204020203" pitchFamily="34" charset="0"/>
              </a:rPr>
              <a:t>Kasparov</a:t>
            </a:r>
            <a:r>
              <a:rPr lang="es-ES" dirty="0">
                <a:latin typeface="Microsoft PhagsPa" panose="020B0502040204020203" pitchFamily="34" charset="0"/>
              </a:rPr>
              <a:t> VS </a:t>
            </a:r>
            <a:r>
              <a:rPr lang="es-ES" dirty="0" err="1">
                <a:latin typeface="Microsoft PhagsPa" panose="020B0502040204020203" pitchFamily="34" charset="0"/>
              </a:rPr>
              <a:t>Kramnik</a:t>
            </a:r>
            <a:r>
              <a:rPr lang="es-ES" dirty="0">
                <a:latin typeface="Microsoft PhagsPa" panose="020B0502040204020203" pitchFamily="34" charset="0"/>
              </a:rPr>
              <a:t>, 2000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1123A6-64DA-4EE9-B773-E703DA6DE9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24" y="887843"/>
            <a:ext cx="2152550" cy="29157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DAF93D-714B-46C6-B3CB-7674DE2E962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656966"/>
            <a:ext cx="3936000" cy="295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3830FD-ECD6-4847-AB46-64C14B800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032" y="3421217"/>
            <a:ext cx="3232800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HISTORIA CONTEMPORANEA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96A548A-C421-4588-91A2-301BB5B8B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657224"/>
              </p:ext>
            </p:extLst>
          </p:nvPr>
        </p:nvGraphicFramePr>
        <p:xfrm>
          <a:off x="633409" y="5897007"/>
          <a:ext cx="11068927" cy="66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7F2D4A2-D754-46D4-92AD-326C139230F7}"/>
              </a:ext>
            </a:extLst>
          </p:cNvPr>
          <p:cNvSpPr txBox="1"/>
          <p:nvPr/>
        </p:nvSpPr>
        <p:spPr>
          <a:xfrm>
            <a:off x="827645" y="1640453"/>
            <a:ext cx="48134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>
                <a:latin typeface="Microsoft PhagsPa" panose="020B0502040204020203" pitchFamily="34" charset="0"/>
              </a:rPr>
              <a:t>Magnus Carlsen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Noruega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El mayor ELO de la historia.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 Campeón del mundo en 2013.</a:t>
            </a:r>
          </a:p>
          <a:p>
            <a:endParaRPr lang="es-ES" dirty="0">
              <a:latin typeface="Microsoft PhagsPa" panose="020B0502040204020203" pitchFamily="34" charset="0"/>
            </a:endParaRPr>
          </a:p>
          <a:p>
            <a:r>
              <a:rPr lang="es-ES" dirty="0">
                <a:latin typeface="Microsoft PhagsPa" panose="020B0502040204020203" pitchFamily="34" charset="0"/>
              </a:rPr>
              <a:t>.-.Declinó defender el título en 2023</a:t>
            </a:r>
          </a:p>
          <a:p>
            <a:r>
              <a:rPr lang="es-ES" dirty="0">
                <a:latin typeface="Microsoft PhagsPa" panose="020B0502040204020203" pitchFamily="34" charset="0"/>
              </a:rPr>
              <a:t>   aludiendo falta de motivación.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FE49AC-F500-4CA5-B317-BE11A39B8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72" y="887186"/>
            <a:ext cx="2794000" cy="2794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5FE017E-3202-4D00-A432-1839F5BD8C5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83" y="1603549"/>
            <a:ext cx="4539516" cy="34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CARLSEN RIVALIDADES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89A13F-BC9C-495D-B4E4-46BECBCDC2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4" y="743989"/>
            <a:ext cx="3540794" cy="35407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45B99F-3DBB-4DF3-B633-FEEFC0BE84E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04" y="743989"/>
            <a:ext cx="3540794" cy="354079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57E34C8-9A4E-46F3-B3D4-0AC90968D4D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4" y="3808585"/>
            <a:ext cx="3542400" cy="35424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C9F248B-3CD4-4DE4-827E-AEABDC2BF0D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98" y="3808585"/>
            <a:ext cx="3542400" cy="3542400"/>
          </a:xfrm>
          <a:prstGeom prst="rect">
            <a:avLst/>
          </a:prstGeom>
        </p:spPr>
      </p:pic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E57F500E-34E2-41E6-BE18-254B61089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56640"/>
              </p:ext>
            </p:extLst>
          </p:nvPr>
        </p:nvGraphicFramePr>
        <p:xfrm>
          <a:off x="3836530" y="1958126"/>
          <a:ext cx="2103902" cy="1112520"/>
        </p:xfrm>
        <a:graphic>
          <a:graphicData uri="http://schemas.openxmlformats.org/drawingml/2006/table">
            <a:tbl>
              <a:tblPr bandRow="1">
                <a:tableStyleId>{327F97BB-C833-4FB7-BDE5-3F7075034690}</a:tableStyleId>
              </a:tblPr>
              <a:tblGrid>
                <a:gridCol w="1051951">
                  <a:extLst>
                    <a:ext uri="{9D8B030D-6E8A-4147-A177-3AD203B41FA5}">
                      <a16:colId xmlns:a16="http://schemas.microsoft.com/office/drawing/2014/main" val="1668180858"/>
                    </a:ext>
                  </a:extLst>
                </a:gridCol>
                <a:gridCol w="1051951">
                  <a:extLst>
                    <a:ext uri="{9D8B030D-6E8A-4147-A177-3AD203B41FA5}">
                      <a16:colId xmlns:a16="http://schemas.microsoft.com/office/drawing/2014/main" val="201511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2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449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6ACBA945-6052-441E-82F5-25C17B407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44681"/>
              </p:ext>
            </p:extLst>
          </p:nvPr>
        </p:nvGraphicFramePr>
        <p:xfrm>
          <a:off x="3831826" y="5025653"/>
          <a:ext cx="2103902" cy="1112520"/>
        </p:xfrm>
        <a:graphic>
          <a:graphicData uri="http://schemas.openxmlformats.org/drawingml/2006/table">
            <a:tbl>
              <a:tblPr bandRow="1">
                <a:tableStyleId>{327F97BB-C833-4FB7-BDE5-3F7075034690}</a:tableStyleId>
              </a:tblPr>
              <a:tblGrid>
                <a:gridCol w="1051951">
                  <a:extLst>
                    <a:ext uri="{9D8B030D-6E8A-4147-A177-3AD203B41FA5}">
                      <a16:colId xmlns:a16="http://schemas.microsoft.com/office/drawing/2014/main" val="1668180858"/>
                    </a:ext>
                  </a:extLst>
                </a:gridCol>
                <a:gridCol w="1051951">
                  <a:extLst>
                    <a:ext uri="{9D8B030D-6E8A-4147-A177-3AD203B41FA5}">
                      <a16:colId xmlns:a16="http://schemas.microsoft.com/office/drawing/2014/main" val="201511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2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449"/>
                  </a:ext>
                </a:extLst>
              </a:tr>
            </a:tbl>
          </a:graphicData>
        </a:graphic>
      </p:graphicFrame>
      <p:graphicFrame>
        <p:nvGraphicFramePr>
          <p:cNvPr id="17" name="Tabla 15">
            <a:extLst>
              <a:ext uri="{FF2B5EF4-FFF2-40B4-BE49-F238E27FC236}">
                <a16:creationId xmlns:a16="http://schemas.microsoft.com/office/drawing/2014/main" id="{A56DB85B-B816-4649-B99A-54811D8B8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79016"/>
              </p:ext>
            </p:extLst>
          </p:nvPr>
        </p:nvGraphicFramePr>
        <p:xfrm>
          <a:off x="9054726" y="1970467"/>
          <a:ext cx="2103902" cy="1112520"/>
        </p:xfrm>
        <a:graphic>
          <a:graphicData uri="http://schemas.openxmlformats.org/drawingml/2006/table">
            <a:tbl>
              <a:tblPr bandRow="1">
                <a:tableStyleId>{327F97BB-C833-4FB7-BDE5-3F7075034690}</a:tableStyleId>
              </a:tblPr>
              <a:tblGrid>
                <a:gridCol w="1051951">
                  <a:extLst>
                    <a:ext uri="{9D8B030D-6E8A-4147-A177-3AD203B41FA5}">
                      <a16:colId xmlns:a16="http://schemas.microsoft.com/office/drawing/2014/main" val="1668180858"/>
                    </a:ext>
                  </a:extLst>
                </a:gridCol>
                <a:gridCol w="1051951">
                  <a:extLst>
                    <a:ext uri="{9D8B030D-6E8A-4147-A177-3AD203B41FA5}">
                      <a16:colId xmlns:a16="http://schemas.microsoft.com/office/drawing/2014/main" val="201511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2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449"/>
                  </a:ext>
                </a:extLst>
              </a:tr>
            </a:tbl>
          </a:graphicData>
        </a:graphic>
      </p:graphicFrame>
      <p:graphicFrame>
        <p:nvGraphicFramePr>
          <p:cNvPr id="18" name="Tabla 15">
            <a:extLst>
              <a:ext uri="{FF2B5EF4-FFF2-40B4-BE49-F238E27FC236}">
                <a16:creationId xmlns:a16="http://schemas.microsoft.com/office/drawing/2014/main" id="{03445FA2-4D2C-4F81-A70D-F12EE89E6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56436"/>
              </p:ext>
            </p:extLst>
          </p:nvPr>
        </p:nvGraphicFramePr>
        <p:xfrm>
          <a:off x="9054726" y="5022722"/>
          <a:ext cx="2103902" cy="1112520"/>
        </p:xfrm>
        <a:graphic>
          <a:graphicData uri="http://schemas.openxmlformats.org/drawingml/2006/table">
            <a:tbl>
              <a:tblPr bandRow="1">
                <a:tableStyleId>{327F97BB-C833-4FB7-BDE5-3F7075034690}</a:tableStyleId>
              </a:tblPr>
              <a:tblGrid>
                <a:gridCol w="1051951">
                  <a:extLst>
                    <a:ext uri="{9D8B030D-6E8A-4147-A177-3AD203B41FA5}">
                      <a16:colId xmlns:a16="http://schemas.microsoft.com/office/drawing/2014/main" val="1668180858"/>
                    </a:ext>
                  </a:extLst>
                </a:gridCol>
                <a:gridCol w="1051951">
                  <a:extLst>
                    <a:ext uri="{9D8B030D-6E8A-4147-A177-3AD203B41FA5}">
                      <a16:colId xmlns:a16="http://schemas.microsoft.com/office/drawing/2014/main" val="201511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2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4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C8D4267-B072-4076-BCDC-A01F1E174FBA}"/>
              </a:ext>
            </a:extLst>
          </p:cNvPr>
          <p:cNvSpPr txBox="1"/>
          <p:nvPr/>
        </p:nvSpPr>
        <p:spPr>
          <a:xfrm>
            <a:off x="520505" y="534572"/>
            <a:ext cx="1053670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ANIMAROS!!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.- CHESS.COM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.- LYCHESS.COM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E31A3E-1691-44A9-8CC0-D1103EA2EABF}"/>
              </a:ext>
            </a:extLst>
          </p:cNvPr>
          <p:cNvSpPr txBox="1"/>
          <p:nvPr/>
        </p:nvSpPr>
        <p:spPr>
          <a:xfrm>
            <a:off x="6063175" y="4265361"/>
            <a:ext cx="5542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algn="r"/>
            <a:r>
              <a:rPr lang="es-ES" sz="1800" dirty="0">
                <a:latin typeface="Lucida Calligraphy" panose="03010101010101010101" pitchFamily="66" charset="0"/>
              </a:rPr>
              <a:t>“El ajedrez es imaginación.”</a:t>
            </a:r>
          </a:p>
          <a:p>
            <a:pPr algn="r"/>
            <a:r>
              <a:rPr lang="es-ES" sz="1800" b="0" i="0" dirty="0">
                <a:solidFill>
                  <a:srgbClr val="000000"/>
                </a:solidFill>
                <a:effectLst/>
                <a:latin typeface="Lucida Calligraphy" panose="03010101010101010101" pitchFamily="66" charset="0"/>
              </a:rPr>
              <a:t>GM D. </a:t>
            </a:r>
            <a:r>
              <a:rPr lang="es-ES" sz="1800" b="0" i="0" dirty="0" err="1">
                <a:solidFill>
                  <a:srgbClr val="000000"/>
                </a:solidFill>
                <a:effectLst/>
                <a:latin typeface="Lucida Calligraphy" panose="03010101010101010101" pitchFamily="66" charset="0"/>
              </a:rPr>
              <a:t>Bronstein</a:t>
            </a:r>
            <a:endParaRPr lang="es-ES" sz="1800" b="0" i="0" dirty="0">
              <a:solidFill>
                <a:srgbClr val="000000"/>
              </a:solidFill>
              <a:effectLst/>
              <a:latin typeface="Lucida Calligraphy" panose="03010101010101010101" pitchFamily="66" charset="0"/>
            </a:endParaRP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9DF892-0CFE-453B-82A9-04DE31DDE8F5}"/>
              </a:ext>
            </a:extLst>
          </p:cNvPr>
          <p:cNvSpPr txBox="1"/>
          <p:nvPr/>
        </p:nvSpPr>
        <p:spPr>
          <a:xfrm flipH="1">
            <a:off x="5940081" y="5400098"/>
            <a:ext cx="5665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800" b="0" i="0" dirty="0">
                <a:solidFill>
                  <a:srgbClr val="000000"/>
                </a:solidFill>
                <a:effectLst/>
                <a:latin typeface="Lucida Calligraphy" panose="03010101010101010101" pitchFamily="66" charset="0"/>
              </a:rPr>
              <a:t>“El Ajedrez es un juego. Juega para no dejar de ser niño. ”</a:t>
            </a:r>
          </a:p>
          <a:p>
            <a:pPr algn="r"/>
            <a:r>
              <a:rPr lang="es-ES" sz="1800" b="0" i="0" dirty="0">
                <a:solidFill>
                  <a:srgbClr val="000000"/>
                </a:solidFill>
                <a:effectLst/>
                <a:latin typeface="Lucida Calligraphy" panose="03010101010101010101" pitchFamily="66" charset="0"/>
              </a:rPr>
              <a:t>L</a:t>
            </a:r>
            <a:r>
              <a:rPr lang="es-ES" dirty="0">
                <a:solidFill>
                  <a:srgbClr val="000000"/>
                </a:solidFill>
                <a:latin typeface="Lucida Calligraphy" panose="03010101010101010101" pitchFamily="66" charset="0"/>
              </a:rPr>
              <a:t>uis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Lucida Calligraphy" panose="03010101010101010101" pitchFamily="66" charset="0"/>
              </a:rPr>
              <a:t> García Gil</a:t>
            </a:r>
            <a:endParaRPr lang="es-ES" sz="18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0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C8D4267-B072-4076-BCDC-A01F1E174FBA}"/>
              </a:ext>
            </a:extLst>
          </p:cNvPr>
          <p:cNvSpPr txBox="1"/>
          <p:nvPr/>
        </p:nvSpPr>
        <p:spPr>
          <a:xfrm>
            <a:off x="520505" y="534572"/>
            <a:ext cx="105367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PhagsPa" panose="020B0502040204020203" pitchFamily="34" charset="0"/>
              </a:rPr>
              <a:t>ORIGEN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.- SE ESPECULA QUE PROVIENE DE LA INDIA, ALREDEDOR DEL S. VI.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.- EXPORTADO A EUROPA POR EL ISLAM DURANTE LA CONQUISTA DE LA PENINSULA IBERICA.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.- LA VERSION MODERNA DEL AJEDREZ QUE SE PRACTICA EN LA ACTUALIDAD DATA DEL S. XV, CONCRETAMENTE DE VALENCIA.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B49B211-F5E4-4B5B-A256-13265CB8C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02635"/>
              </p:ext>
            </p:extLst>
          </p:nvPr>
        </p:nvGraphicFramePr>
        <p:xfrm>
          <a:off x="1134794" y="4459459"/>
          <a:ext cx="10021668" cy="167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06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25086"/>
            <a:ext cx="105367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PhagsPa" panose="020B0502040204020203" pitchFamily="34" charset="0"/>
              </a:rPr>
              <a:t>INTRODUCCION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.- ASOCIACION INTERNACIONAL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 FIDE  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GESTIONA PUNTUACION ELO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6C090E-7053-4E68-8C63-65610AFE71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06090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PhagsPa" panose="020B0502040204020203" pitchFamily="34" charset="0"/>
              </a:rPr>
              <a:t>INTRODUCCION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.- ASOCIACION INTERNACIONAL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 FIDE  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201 FEDERACIONES ADSCRITAS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F9F216-DB6D-4D84-9F0A-CEA3864C174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" y="2264888"/>
            <a:ext cx="5852172" cy="43891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2186EA-CEC8-4C3B-9863-73E1B5262CA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81" y="22648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PhagsPa" panose="020B0502040204020203" pitchFamily="34" charset="0"/>
              </a:rPr>
              <a:t>INTRODUCCION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.- ASOCIACION INTERNACIONAL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 FIDE  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OTORGA TITULOS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BDF8BA-9F75-4209-81D7-972A72C1C03A}"/>
              </a:ext>
            </a:extLst>
          </p:cNvPr>
          <p:cNvSpPr txBox="1"/>
          <p:nvPr/>
        </p:nvSpPr>
        <p:spPr>
          <a:xfrm>
            <a:off x="827649" y="2691258"/>
            <a:ext cx="9554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2060"/>
                </a:solidFill>
              </a:rPr>
              <a:t>.- Candidate Master     					</a:t>
            </a:r>
            <a:r>
              <a:rPr lang="es-ES" sz="3200" b="1" dirty="0">
                <a:solidFill>
                  <a:srgbClr val="002060"/>
                </a:solidFill>
              </a:rPr>
              <a:t>2734 títulos</a:t>
            </a:r>
          </a:p>
          <a:p>
            <a:r>
              <a:rPr lang="es-ES" sz="1600" b="1" dirty="0">
                <a:solidFill>
                  <a:schemeClr val="accent1"/>
                </a:solidFill>
              </a:rPr>
              <a:t>2200 ELO en competiciones internacionales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D5FDA3-6FA2-4D30-A5A1-44B420527943}"/>
              </a:ext>
            </a:extLst>
          </p:cNvPr>
          <p:cNvSpPr txBox="1"/>
          <p:nvPr/>
        </p:nvSpPr>
        <p:spPr>
          <a:xfrm>
            <a:off x="827649" y="3487481"/>
            <a:ext cx="9554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2">
                    <a:lumMod val="75000"/>
                  </a:schemeClr>
                </a:solidFill>
              </a:rPr>
              <a:t>.- FIDE Master     </a:t>
            </a:r>
            <a:r>
              <a:rPr lang="es-ES" sz="2000" b="1" dirty="0">
                <a:solidFill>
                  <a:srgbClr val="002060"/>
                </a:solidFill>
              </a:rPr>
              <a:t>						</a:t>
            </a:r>
            <a:r>
              <a:rPr lang="es-ES" sz="3200" b="1" dirty="0">
                <a:solidFill>
                  <a:schemeClr val="accent2">
                    <a:lumMod val="75000"/>
                  </a:schemeClr>
                </a:solidFill>
              </a:rPr>
              <a:t>5581 títulos</a:t>
            </a:r>
          </a:p>
          <a:p>
            <a:r>
              <a:rPr lang="es-ES" sz="1600" b="1" dirty="0">
                <a:solidFill>
                  <a:schemeClr val="accent1"/>
                </a:solidFill>
              </a:rPr>
              <a:t>2300 ELO en competiciones internacionales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DE1D0D-B7D2-40D7-A8C6-9EE89E7FACCF}"/>
              </a:ext>
            </a:extLst>
          </p:cNvPr>
          <p:cNvSpPr txBox="1"/>
          <p:nvPr/>
        </p:nvSpPr>
        <p:spPr>
          <a:xfrm>
            <a:off x="827649" y="4276276"/>
            <a:ext cx="9554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</a:rPr>
              <a:t>.- International Master     </a:t>
            </a:r>
            <a:r>
              <a:rPr lang="es-ES" sz="2000" b="1" dirty="0">
                <a:solidFill>
                  <a:srgbClr val="002060"/>
                </a:solidFill>
              </a:rPr>
              <a:t>					</a:t>
            </a:r>
            <a:r>
              <a:rPr lang="es-ES" sz="3200" b="1" dirty="0">
                <a:solidFill>
                  <a:srgbClr val="00B050"/>
                </a:solidFill>
              </a:rPr>
              <a:t>2806 títulos</a:t>
            </a:r>
          </a:p>
          <a:p>
            <a:r>
              <a:rPr lang="es-ES" sz="1600" b="1" dirty="0">
                <a:solidFill>
                  <a:schemeClr val="accent1"/>
                </a:solidFill>
              </a:rPr>
              <a:t>2400 ELO + 3 normas de Maestro Internacional en torneos internacionales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A294C5A-BEA2-40F6-BDC9-68E94D433E9D}"/>
              </a:ext>
            </a:extLst>
          </p:cNvPr>
          <p:cNvSpPr txBox="1"/>
          <p:nvPr/>
        </p:nvSpPr>
        <p:spPr>
          <a:xfrm>
            <a:off x="827649" y="5058438"/>
            <a:ext cx="9554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.- Grand Master     </a:t>
            </a:r>
            <a:r>
              <a:rPr lang="es-ES" sz="2000" b="1" dirty="0">
                <a:solidFill>
                  <a:srgbClr val="002060"/>
                </a:solidFill>
              </a:rPr>
              <a:t>					</a:t>
            </a:r>
            <a:r>
              <a:rPr lang="es-ES" sz="3200" b="1" dirty="0">
                <a:solidFill>
                  <a:srgbClr val="FF0000"/>
                </a:solidFill>
              </a:rPr>
              <a:t>1514 títulos</a:t>
            </a:r>
          </a:p>
          <a:p>
            <a:r>
              <a:rPr lang="es-ES" sz="1600" b="1" dirty="0">
                <a:solidFill>
                  <a:schemeClr val="accent1"/>
                </a:solidFill>
              </a:rPr>
              <a:t>2500 ELO + 3 normas de Gran Maestro en torneos internacionales</a:t>
            </a:r>
          </a:p>
        </p:txBody>
      </p:sp>
    </p:spTree>
    <p:extLst>
      <p:ext uri="{BB962C8B-B14F-4D97-AF65-F5344CB8AC3E}">
        <p14:creationId xmlns:p14="http://schemas.microsoft.com/office/powerpoint/2010/main" val="101346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PhagsPa" panose="020B0502040204020203" pitchFamily="34" charset="0"/>
              </a:rPr>
              <a:t>INTRODUCCION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.- ASOCIACION INTERNACIONAL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 FIDE  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OTORGA TITULOS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8712CBF-41EC-4854-A195-D5A2D547A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082008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6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PhagsPa" panose="020B0502040204020203" pitchFamily="34" charset="0"/>
              </a:rPr>
              <a:t>INTRODUCCION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.- ASOCIACION INTERNACIONAL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 FIDE  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OTORGA TITULOS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0A23E0-EC4E-43B5-8740-2DC56E66E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082008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9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147712"/>
            <a:ext cx="105367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HIPOTESIS .1</a:t>
            </a:r>
          </a:p>
          <a:p>
            <a:pPr algn="ctr"/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  <a:sym typeface="Wingdings" panose="05000000000000000000" pitchFamily="2" charset="2"/>
              </a:rPr>
              <a:t>INCREMENTO JUGADORAS DECADA 2000.  </a:t>
            </a: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  <a:p>
            <a:pPr algn="ctr"/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855A1E9-3447-440A-AA29-DDD88134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5" y="1809157"/>
            <a:ext cx="5852172" cy="438912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C456E9E-EFEE-4494-AE08-D427E4F9F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48" y="1809157"/>
            <a:ext cx="5852172" cy="4389129"/>
          </a:xfrm>
          <a:prstGeom prst="rect">
            <a:avLst/>
          </a:prstGeom>
        </p:spPr>
      </p:pic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5867A620-B4B9-448C-957F-AE1D00365B0D}"/>
              </a:ext>
            </a:extLst>
          </p:cNvPr>
          <p:cNvSpPr/>
          <p:nvPr/>
        </p:nvSpPr>
        <p:spPr>
          <a:xfrm>
            <a:off x="1741253" y="993241"/>
            <a:ext cx="8623495" cy="5205045"/>
          </a:xfrm>
          <a:prstGeom prst="mathMultiply">
            <a:avLst/>
          </a:prstGeom>
          <a:solidFill>
            <a:srgbClr val="FF33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6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E5EE2-1A66-4529-A4D8-42A0D000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631ABB6-963A-4DF9-A5DA-4B27877F7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17" y="1618806"/>
            <a:ext cx="12192000" cy="4876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972631-2009-46CB-9E76-D63442033634}"/>
              </a:ext>
            </a:extLst>
          </p:cNvPr>
          <p:cNvSpPr txBox="1"/>
          <p:nvPr/>
        </p:nvSpPr>
        <p:spPr>
          <a:xfrm>
            <a:off x="827649" y="203983"/>
            <a:ext cx="105367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HIPOTESIS .2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</a:endParaRPr>
          </a:p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PhagsPa" panose="020B0502040204020203" pitchFamily="34" charset="0"/>
              </a:rPr>
              <a:t>AÑOS DE CREACION DE TITULOS.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  <a:p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PhagsPa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0824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675D07BD-511B-4B7F-BC85-1C7FD62EE0C3}" vid="{9C3DAD3E-64EB-42C1-8B73-4496EBCC462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468</Words>
  <Application>Microsoft Office PowerPoint</Application>
  <PresentationFormat>Panorámica</PresentationFormat>
  <Paragraphs>189</Paragraphs>
  <Slides>17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Lucida Calligraphy</vt:lpstr>
      <vt:lpstr>Microsoft PhagsPa</vt:lpstr>
      <vt:lpstr>Tema1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 pastor</dc:creator>
  <cp:lastModifiedBy>fran pastor</cp:lastModifiedBy>
  <cp:revision>56</cp:revision>
  <dcterms:created xsi:type="dcterms:W3CDTF">2024-04-16T14:51:57Z</dcterms:created>
  <dcterms:modified xsi:type="dcterms:W3CDTF">2024-04-18T20:00:41Z</dcterms:modified>
</cp:coreProperties>
</file>