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8F1F-6143-964C-BA01-BF130B75A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C4571-A8DD-10C6-2843-A4C242F3D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C71D-A0D4-95EB-87A7-A2089C5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B33B-4C2E-3E7A-B7B0-ADF09D9B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1CE0C-4FEF-C74B-FCAA-8C24B85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4221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6694-877F-E2FC-07F4-BA75E9E0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C4A4-66F3-D076-72EE-995613B4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192F-ED82-C833-9623-8D1D68F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F22A-8D03-AB42-C36D-E08FC3A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5BD4-CA4F-5E18-BBE9-0E7CD2F3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0295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525AB-3F4B-BC4D-59A7-146DF9C66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245F3-0769-BF13-18B9-8B1C4A7EE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12DC-86F5-E717-3910-6C285797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175B-D746-6843-F870-BB88196A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79D2-8C40-41B7-CC75-235A3A86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3893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73F-92E4-0B00-B8C8-8F37DB44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B7F7-1D6F-F7B0-C74C-8E15698D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B5AD-0531-F0BB-5F8D-CC292E1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A73DA-383F-E933-B3DD-D1521D9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C782-5C39-0A6D-B1E1-8EEC184D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27353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27C-4BD2-3A5F-AB1C-2DEE9A37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F73C-D94D-0295-4A64-E79366F7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ADD8-5977-37FA-B9FC-BF5C3D5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1D2F-6520-BBC4-A9E7-3C7FABF5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0FF2-8C8F-2A14-AFC4-2A179D9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8359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41D7-5D90-0D2E-C781-D696EC51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69A2-3682-79A7-AB9F-BA141BBB6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3CAE-0B7B-4239-3AA9-423D7850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A2E3-4160-2253-7AEB-06E80EE5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5B020-4BFA-1BC3-F6E2-C7D733CC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46AA-3518-2F0F-2B1D-EF3A0E40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3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3BD5-0421-6318-C4CE-CD7FF071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D3D2-220F-3886-B51C-231C9919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B116-2DF9-6CB7-90C9-65570559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D777C-FBA2-FE87-7E9E-7CB87BFF5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A99E0-7958-0370-20A1-353C6046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130B9-CC31-36B5-56A3-DE670B7C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A0289-1530-49D1-1D1C-4A0B2579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10216-0150-56ED-0213-8EA203C4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675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A83A-B2E1-3857-F894-4D81F388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982B-1739-E072-3A93-836044CB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EFA16-15D1-B4F3-F824-4518436A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6F3A2-8F71-A9EF-D54C-42A03BC2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171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2C6C9-D228-D236-97B8-25215F00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934C1-66D0-2AE7-0767-E6F46249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EA67-A6EF-F8F5-933A-9A33C68F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5867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B6AD-C0D2-4678-47C1-FA843A74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25D9-1535-7251-209D-9ED9022B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2F5DD-33E0-78BA-7848-9533787F7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4A60-B148-05DF-8745-D5617A6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17597-9C45-EA61-829C-FE0E683B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DDFDC-82CE-E148-3366-51EAA37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85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114D-ADCF-BEDF-3FB1-4DAFC068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CC7FD-E8D5-009C-0913-564DFD12B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5C939-5169-CE56-F016-D7284F19E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008A-FEA2-EB93-2A30-640C60E5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1142-B4C0-9EF4-4D9C-C61C83C6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D2E0-B995-3050-A516-9D6D447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142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051F7-B90B-2D1D-EEEA-53298AF2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ECB5-7798-48BD-29A3-C3174E68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1766-A1AD-6254-4BA1-1A911C0FE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640B7-23EB-774D-AC52-EC84DB936297}" type="datetimeFigureOut">
              <a:rPr lang="en-SK" smtClean="0"/>
              <a:t>01/10/2024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650F-88C2-33F9-D505-DD22302DE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3435-A34E-F4BF-52B8-D0F62AF18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4386-58B0-2544-B9A8-D3ABF1CDF3CE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3755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E9EA-2789-E0AF-D237-CBAE80D77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461A-2411-5285-64F2-C5B8621E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859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C6F8-46B2-313A-14A6-A9BE163A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4826-C98B-A240-8D90-BC1E06B1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dirty="0"/>
              <a:t>Transform image into Lab</a:t>
            </a:r>
          </a:p>
          <a:p>
            <a:r>
              <a:rPr lang="en-SK" dirty="0"/>
              <a:t>Modify L component</a:t>
            </a:r>
          </a:p>
          <a:p>
            <a:r>
              <a:rPr lang="en-GB" dirty="0"/>
              <a:t>S</a:t>
            </a:r>
            <a:r>
              <a:rPr lang="en-SK" dirty="0"/>
              <a:t>elect n brightest pixels with largest L value</a:t>
            </a:r>
          </a:p>
          <a:p>
            <a:r>
              <a:rPr lang="en-SK"/>
              <a:t>Apply mask as described in article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34065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Dráček František</dc:creator>
  <cp:lastModifiedBy>Dráček František</cp:lastModifiedBy>
  <cp:revision>1</cp:revision>
  <dcterms:created xsi:type="dcterms:W3CDTF">2024-10-01T12:25:11Z</dcterms:created>
  <dcterms:modified xsi:type="dcterms:W3CDTF">2024-10-01T12:27:02Z</dcterms:modified>
</cp:coreProperties>
</file>