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49"/>
  </p:notesMasterIdLst>
  <p:handoutMasterIdLst>
    <p:handoutMasterId r:id="rId50"/>
  </p:handoutMasterIdLst>
  <p:sldIdLst>
    <p:sldId id="256" r:id="rId5"/>
    <p:sldId id="261" r:id="rId6"/>
    <p:sldId id="262" r:id="rId7"/>
    <p:sldId id="268" r:id="rId8"/>
    <p:sldId id="263" r:id="rId9"/>
    <p:sldId id="269" r:id="rId10"/>
    <p:sldId id="264" r:id="rId11"/>
    <p:sldId id="267" r:id="rId12"/>
    <p:sldId id="265" r:id="rId13"/>
    <p:sldId id="266" r:id="rId14"/>
    <p:sldId id="274" r:id="rId15"/>
    <p:sldId id="270" r:id="rId16"/>
    <p:sldId id="271" r:id="rId17"/>
    <p:sldId id="272" r:id="rId18"/>
    <p:sldId id="285" r:id="rId19"/>
    <p:sldId id="273" r:id="rId20"/>
    <p:sldId id="275" r:id="rId21"/>
    <p:sldId id="276" r:id="rId22"/>
    <p:sldId id="277" r:id="rId23"/>
    <p:sldId id="284" r:id="rId24"/>
    <p:sldId id="278" r:id="rId25"/>
    <p:sldId id="279" r:id="rId26"/>
    <p:sldId id="293" r:id="rId27"/>
    <p:sldId id="286" r:id="rId28"/>
    <p:sldId id="280" r:id="rId29"/>
    <p:sldId id="302" r:id="rId30"/>
    <p:sldId id="298" r:id="rId31"/>
    <p:sldId id="287" r:id="rId32"/>
    <p:sldId id="281" r:id="rId33"/>
    <p:sldId id="288" r:id="rId34"/>
    <p:sldId id="282" r:id="rId35"/>
    <p:sldId id="299" r:id="rId36"/>
    <p:sldId id="283" r:id="rId37"/>
    <p:sldId id="300" r:id="rId38"/>
    <p:sldId id="301" r:id="rId39"/>
    <p:sldId id="291" r:id="rId40"/>
    <p:sldId id="294" r:id="rId41"/>
    <p:sldId id="292" r:id="rId42"/>
    <p:sldId id="295" r:id="rId43"/>
    <p:sldId id="297" r:id="rId44"/>
    <p:sldId id="296" r:id="rId45"/>
    <p:sldId id="289" r:id="rId46"/>
    <p:sldId id="290" r:id="rId47"/>
    <p:sldId id="260" r:id="rId48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14/06/2023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14/06/2023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14/06/2023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14/06/2023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14/06/2023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14/06/2023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14/06/2023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14/06/2023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14/06/2023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14/06/2023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14/06/2023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14/06/2023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14/06/2023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14/06/2023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 err="1">
                <a:solidFill>
                  <a:schemeClr val="bg1"/>
                </a:solidFill>
              </a:rPr>
              <a:t>BusTracker</a:t>
            </a:r>
            <a:endParaRPr lang="es-ES" sz="6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Aplicación para ver los tiempos del transporte publico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2E68AF-E745-0D7A-8297-B0DA5D47B830}"/>
              </a:ext>
            </a:extLst>
          </p:cNvPr>
          <p:cNvSpPr txBox="1"/>
          <p:nvPr/>
        </p:nvSpPr>
        <p:spPr>
          <a:xfrm>
            <a:off x="617260" y="6072996"/>
            <a:ext cx="308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Roberto Blázquez Martín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790D5-B8D2-DD28-9F9D-7995D658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Tiempos bus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6202FC-D3C2-AF90-FBC7-0C6AA81DB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¿Dónde obtengo los datos?</a:t>
            </a:r>
          </a:p>
          <a:p>
            <a:r>
              <a:rPr lang="es-ES" dirty="0"/>
              <a:t>Normalizar los datos</a:t>
            </a:r>
          </a:p>
        </p:txBody>
      </p:sp>
    </p:spTree>
    <p:extLst>
      <p:ext uri="{BB962C8B-B14F-4D97-AF65-F5344CB8AC3E}">
        <p14:creationId xmlns:p14="http://schemas.microsoft.com/office/powerpoint/2010/main" val="101039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C2279-DE18-E6ED-8231-A7FEB3B6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8800C8F-3257-247D-533E-99D4385AB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362" y="4192589"/>
            <a:ext cx="7335658" cy="177018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4267348-5336-694B-2182-5BE2C0865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362" y="1871422"/>
            <a:ext cx="2738914" cy="221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8AD74-2EA4-E54D-7534-1825C3D8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Generar </a:t>
            </a:r>
            <a:r>
              <a:rPr lang="es-ES" dirty="0" err="1"/>
              <a:t>soap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7D9036-8A6C-9EEE-7657-FD715D9FD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1633" y="2649904"/>
            <a:ext cx="5011355" cy="406342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84C441D-18EF-9F2B-3AC9-80A8919D1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008" y="2247782"/>
            <a:ext cx="4020111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1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0ED86-264A-0897-F62A-CBA79147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Consumir </a:t>
            </a:r>
            <a:r>
              <a:rPr lang="es-ES" dirty="0" err="1"/>
              <a:t>soap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1D26526-D3D0-C6D9-18CB-D749B0530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397" y="1921912"/>
            <a:ext cx="5533973" cy="1761497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A20F2EB-A9D6-382F-7F4A-31D52EE4B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397" y="3880213"/>
            <a:ext cx="5533973" cy="18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20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BEDDF-AC54-B905-B75D-B24CDA77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Exponer los </a:t>
            </a:r>
            <a:r>
              <a:rPr lang="es-ES" dirty="0" err="1"/>
              <a:t>endpoints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1539572-0FC6-F512-302F-47FD59246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559" y="2181225"/>
            <a:ext cx="7106881" cy="3678238"/>
          </a:xfrm>
        </p:spPr>
      </p:pic>
    </p:spTree>
    <p:extLst>
      <p:ext uri="{BB962C8B-B14F-4D97-AF65-F5344CB8AC3E}">
        <p14:creationId xmlns:p14="http://schemas.microsoft.com/office/powerpoint/2010/main" val="335154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80672-EBAB-977F-0865-42ACC1EA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Front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7DF65-B177-C1CD-CD05-43491606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1278A4-EFBF-D4D5-C48C-4C333E1CF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421" y="2153396"/>
            <a:ext cx="1760890" cy="36783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18DFE5-02DE-6CD6-D3CE-00BA18D2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758" y="2212298"/>
            <a:ext cx="1760890" cy="36241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5190F5D-ACBC-9201-4AAB-FDF56C6E8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084" y="2180495"/>
            <a:ext cx="1760890" cy="36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80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C1D64-F185-E6BC-AD0B-A436EDC1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Tiempo Metro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9F5945-C253-DB7A-E2E2-AB8737C9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¿Dónde obtengo los datos?</a:t>
            </a:r>
          </a:p>
          <a:p>
            <a:r>
              <a:rPr lang="es-ES" dirty="0"/>
              <a:t>Normalizar los datos</a:t>
            </a:r>
          </a:p>
        </p:txBody>
      </p:sp>
    </p:spTree>
    <p:extLst>
      <p:ext uri="{BB962C8B-B14F-4D97-AF65-F5344CB8AC3E}">
        <p14:creationId xmlns:p14="http://schemas.microsoft.com/office/powerpoint/2010/main" val="2715454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DD045-7773-5783-2C1C-421B78D6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FC2289D-4822-F06C-330E-F8A655A45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425688"/>
            <a:ext cx="11029950" cy="3189312"/>
          </a:xfrm>
        </p:spPr>
      </p:pic>
    </p:spTree>
    <p:extLst>
      <p:ext uri="{BB962C8B-B14F-4D97-AF65-F5344CB8AC3E}">
        <p14:creationId xmlns:p14="http://schemas.microsoft.com/office/powerpoint/2010/main" val="2963199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EFEDF-6C53-38C4-EFFB-33D1E041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BDA921B-6B5F-8425-1659-971C8AC1A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589572"/>
            <a:ext cx="11029950" cy="2861543"/>
          </a:xfrm>
        </p:spPr>
      </p:pic>
    </p:spTree>
    <p:extLst>
      <p:ext uri="{BB962C8B-B14F-4D97-AF65-F5344CB8AC3E}">
        <p14:creationId xmlns:p14="http://schemas.microsoft.com/office/powerpoint/2010/main" val="2406459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2EA23-45B4-CCE0-B2BA-1A98DFCB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Consumir api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B50738A-C345-671D-AA43-7DA6841FF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224" y="2379632"/>
            <a:ext cx="6685552" cy="3678238"/>
          </a:xfrm>
        </p:spPr>
      </p:pic>
    </p:spTree>
    <p:extLst>
      <p:ext uri="{BB962C8B-B14F-4D97-AF65-F5344CB8AC3E}">
        <p14:creationId xmlns:p14="http://schemas.microsoft.com/office/powerpoint/2010/main" val="119905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43A32-6516-8A88-AA6E-DF7CDD6F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Tecnologias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00E9E-F9BC-CD39-B155-17C14E3C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Ktor</a:t>
            </a:r>
            <a:endParaRPr lang="es-ES" dirty="0"/>
          </a:p>
          <a:p>
            <a:r>
              <a:rPr lang="es-ES" dirty="0" err="1"/>
              <a:t>React</a:t>
            </a:r>
            <a:endParaRPr lang="es-ES" dirty="0"/>
          </a:p>
          <a:p>
            <a:r>
              <a:rPr lang="es-ES" dirty="0"/>
              <a:t>Mongo</a:t>
            </a:r>
          </a:p>
          <a:p>
            <a:r>
              <a:rPr lang="es-ES" dirty="0"/>
              <a:t>Docker</a:t>
            </a:r>
          </a:p>
          <a:p>
            <a:r>
              <a:rPr lang="es-ES" dirty="0" err="1"/>
              <a:t>Nginx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7186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C5E91-FDA0-D9BE-34A0-7FC548A8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Front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DABC80E7-9A6F-5549-6953-10ED48041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371" y="2207104"/>
            <a:ext cx="1771807" cy="3678238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343B35D-0D5A-5E77-7155-CE5D9B16D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648" y="2207104"/>
            <a:ext cx="1819437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80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4B615-7E86-4804-1A47-C26BB6BD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EFFA98-6DEA-5653-1E16-1647A306F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Registro</a:t>
            </a:r>
          </a:p>
          <a:p>
            <a:r>
              <a:rPr lang="es-ES" dirty="0"/>
              <a:t>Inicio de sesión</a:t>
            </a:r>
          </a:p>
          <a:p>
            <a:r>
              <a:rPr lang="es-ES" dirty="0"/>
              <a:t>Verificar </a:t>
            </a:r>
          </a:p>
          <a:p>
            <a:r>
              <a:rPr lang="es-ES" dirty="0"/>
              <a:t>Restaurar contraseña</a:t>
            </a:r>
          </a:p>
        </p:txBody>
      </p:sp>
    </p:spTree>
    <p:extLst>
      <p:ext uri="{BB962C8B-B14F-4D97-AF65-F5344CB8AC3E}">
        <p14:creationId xmlns:p14="http://schemas.microsoft.com/office/powerpoint/2010/main" val="1704932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2168C-23B3-AB02-F2A5-D06A4CC0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REgistro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38A438-9A3A-80AD-CA65-EF35142B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Introduce los datos</a:t>
            </a:r>
          </a:p>
          <a:p>
            <a:r>
              <a:rPr lang="es-ES" dirty="0"/>
              <a:t>Se validan y se envía el correo</a:t>
            </a:r>
          </a:p>
          <a:p>
            <a:r>
              <a:rPr lang="es-ES" dirty="0"/>
              <a:t>Usuario verifica su cuenta</a:t>
            </a:r>
          </a:p>
        </p:txBody>
      </p:sp>
    </p:spTree>
    <p:extLst>
      <p:ext uri="{BB962C8B-B14F-4D97-AF65-F5344CB8AC3E}">
        <p14:creationId xmlns:p14="http://schemas.microsoft.com/office/powerpoint/2010/main" val="3879716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9BBC1-147A-255F-ED71-29075D1D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Registro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DDB6006-5730-231D-3EE9-2ACEF9D26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5433" y="2361691"/>
            <a:ext cx="6415989" cy="36782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3E1817B-CEA6-35FB-86DB-575F8A003570}"/>
              </a:ext>
            </a:extLst>
          </p:cNvPr>
          <p:cNvSpPr txBox="1"/>
          <p:nvPr/>
        </p:nvSpPr>
        <p:spPr>
          <a:xfrm>
            <a:off x="581192" y="2104845"/>
            <a:ext cx="4534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Bcrypt</a:t>
            </a:r>
            <a:r>
              <a:rPr lang="es-ES" dirty="0"/>
              <a:t> para la contraseña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Enviar correo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7892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CE8C5-9405-17F1-0F92-5241A3C9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Front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F9AFF94-C1B4-6EDF-9176-2CEF17719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206" y="1896553"/>
            <a:ext cx="2392503" cy="266093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751904-AF04-20E2-3164-EFBC58EB6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448" y="1896553"/>
            <a:ext cx="2184597" cy="26618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56D4102-C218-030C-481A-68F28B3FC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649" y="4952264"/>
            <a:ext cx="6877780" cy="110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3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B60D7-CCAF-93E8-987A-C27A57A9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Login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FD14AD-CB72-71D8-1D2C-44604620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Introducen los datos</a:t>
            </a:r>
          </a:p>
          <a:p>
            <a:r>
              <a:rPr lang="es-ES" dirty="0"/>
              <a:t>Devuelve </a:t>
            </a:r>
            <a:r>
              <a:rPr lang="es-ES" dirty="0" err="1"/>
              <a:t>jwt</a:t>
            </a:r>
            <a:r>
              <a:rPr lang="es-ES" dirty="0"/>
              <a:t> con la información del usuario</a:t>
            </a:r>
          </a:p>
        </p:txBody>
      </p:sp>
    </p:spTree>
    <p:extLst>
      <p:ext uri="{BB962C8B-B14F-4D97-AF65-F5344CB8AC3E}">
        <p14:creationId xmlns:p14="http://schemas.microsoft.com/office/powerpoint/2010/main" val="698029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50C94-9195-25FB-D441-82990259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Jwt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CABD64-09BA-E95D-0FDA-CDB250782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“JSON Web Token (JWT) </a:t>
            </a:r>
            <a:r>
              <a:rPr lang="es-ES" b="1" dirty="0"/>
              <a:t>es un estándar para transmitir información de forma segura en internet, por medio de archivos en formato JSON”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CCFF61-6E97-22E6-6548-BA8C97587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742" y="4229797"/>
            <a:ext cx="4877481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6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AA702-5A6E-3F88-2D26-5D233C55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Login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A6C43F1-200D-764F-BF03-2F1CA2B7C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1879" y="2545227"/>
            <a:ext cx="6994112" cy="2525095"/>
          </a:xfrm>
        </p:spPr>
      </p:pic>
    </p:spTree>
    <p:extLst>
      <p:ext uri="{BB962C8B-B14F-4D97-AF65-F5344CB8AC3E}">
        <p14:creationId xmlns:p14="http://schemas.microsoft.com/office/powerpoint/2010/main" val="3051427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09546-7C82-9EF3-84F7-35236CD0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Front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5E9273F-35D5-65CF-1FBE-22579FE46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149" y="2198478"/>
            <a:ext cx="3885590" cy="3678238"/>
          </a:xfrm>
        </p:spPr>
      </p:pic>
    </p:spTree>
    <p:extLst>
      <p:ext uri="{BB962C8B-B14F-4D97-AF65-F5344CB8AC3E}">
        <p14:creationId xmlns:p14="http://schemas.microsoft.com/office/powerpoint/2010/main" val="4030660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66DEF-D623-A4A8-5CA4-BDD11D3E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Resetear contraseña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A87CE-08AB-4E26-7C8D-5781A6D7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Introducen los datos</a:t>
            </a:r>
          </a:p>
          <a:p>
            <a:r>
              <a:rPr lang="es-ES" dirty="0"/>
              <a:t>Se envía un correo con el link para resetear la contraseña</a:t>
            </a:r>
          </a:p>
          <a:p>
            <a:r>
              <a:rPr lang="es-ES" dirty="0"/>
              <a:t>Se resetea la contraseña</a:t>
            </a:r>
          </a:p>
        </p:txBody>
      </p:sp>
    </p:spTree>
    <p:extLst>
      <p:ext uri="{BB962C8B-B14F-4D97-AF65-F5344CB8AC3E}">
        <p14:creationId xmlns:p14="http://schemas.microsoft.com/office/powerpoint/2010/main" val="339896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CDB15-03C4-FD8C-9787-59F5D4AF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Ktor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0A8D44-E810-ED74-D0D6-62FD3860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Ktor</a:t>
            </a:r>
            <a:r>
              <a:rPr lang="es-ES" dirty="0"/>
              <a:t> es un marco de desarrollo de aplicaciones web en </a:t>
            </a:r>
            <a:r>
              <a:rPr lang="es-ES" dirty="0" err="1"/>
              <a:t>Kotlin</a:t>
            </a:r>
            <a:r>
              <a:rPr lang="es-ES" dirty="0"/>
              <a:t>. Proporciona un conjunto de herramientas y características que permiten crear rápidamente aplicaciones web y API.</a:t>
            </a:r>
          </a:p>
        </p:txBody>
      </p:sp>
      <p:pic>
        <p:nvPicPr>
          <p:cNvPr id="5" name="Imagen 4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99B9EEC5-6BF6-59F3-EE1E-34423A9D0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49" y="2180496"/>
            <a:ext cx="3314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95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8418D-6403-8FA5-C5C2-50D9C52D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Front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BD28484-3BA2-05E3-5356-9E50A9CD3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558" y="1893456"/>
            <a:ext cx="2609971" cy="265431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28AA6FA-D68B-73A6-BE2D-70E9E98A2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92" y="4547771"/>
            <a:ext cx="11222016" cy="168616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D7917F5-5C16-DA0A-2ACA-8C2425327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93456"/>
            <a:ext cx="2504536" cy="216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30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40E7D-FA0B-B0FE-1E88-39D49ADA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Paradas Favoritas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D9DEDC-3BD7-595F-48B7-029674C2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Guardar</a:t>
            </a:r>
          </a:p>
          <a:p>
            <a:r>
              <a:rPr lang="es-ES" dirty="0"/>
              <a:t>Leer</a:t>
            </a:r>
          </a:p>
          <a:p>
            <a:r>
              <a:rPr lang="es-ES" dirty="0"/>
              <a:t>Borrar</a:t>
            </a:r>
          </a:p>
        </p:txBody>
      </p:sp>
    </p:spTree>
    <p:extLst>
      <p:ext uri="{BB962C8B-B14F-4D97-AF65-F5344CB8AC3E}">
        <p14:creationId xmlns:p14="http://schemas.microsoft.com/office/powerpoint/2010/main" val="1780481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9D965-E488-C91D-DA73-FD79659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Paradas favoritas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D9E31F4-1940-F6FF-D493-DEB986462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239" y="2181225"/>
            <a:ext cx="7729522" cy="3678238"/>
          </a:xfrm>
        </p:spPr>
      </p:pic>
    </p:spTree>
    <p:extLst>
      <p:ext uri="{BB962C8B-B14F-4D97-AF65-F5344CB8AC3E}">
        <p14:creationId xmlns:p14="http://schemas.microsoft.com/office/powerpoint/2010/main" val="2492006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D6238-BF15-5C7A-8961-D0B4772B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Front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14DC577-ABA3-3CF5-1537-7ADD2A516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128" y="2054771"/>
            <a:ext cx="1772437" cy="367823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A70EA01-CCB7-4E3E-2F7E-68FC7E53D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460" y="1935680"/>
            <a:ext cx="3953427" cy="422016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A00B1D3-DEE1-1D58-0092-B61BDF493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857" y="2054771"/>
            <a:ext cx="2673311" cy="389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9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B48FB-3CFE-395D-3809-8E0C3B09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Tests</a:t>
            </a:r>
            <a:r>
              <a:rPr lang="es-ES" dirty="0"/>
              <a:t> </a:t>
            </a:r>
            <a:r>
              <a:rPr lang="es-ES" dirty="0" err="1"/>
              <a:t>containers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A77B98-7CB2-3C95-B320-91D6B9735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Test de integración</a:t>
            </a:r>
          </a:p>
          <a:p>
            <a:r>
              <a:rPr lang="es-ES" dirty="0"/>
              <a:t>“</a:t>
            </a:r>
            <a:r>
              <a:rPr lang="en-US" dirty="0"/>
              <a:t>No more need for mocks or complicated environment configurations. Define your test dependencies as code, then simply run your tests and containers will be created and then deleted.”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3036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C0774-5DD5-1FC7-506D-951E327D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Tests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2FC729B-1947-62D4-22CF-B593B4BB7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289" y="2181225"/>
            <a:ext cx="6837421" cy="3678238"/>
          </a:xfrm>
        </p:spPr>
      </p:pic>
    </p:spTree>
    <p:extLst>
      <p:ext uri="{BB962C8B-B14F-4D97-AF65-F5344CB8AC3E}">
        <p14:creationId xmlns:p14="http://schemas.microsoft.com/office/powerpoint/2010/main" val="3397566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E8F4F-5852-7705-2E1C-B730FE62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Tests</a:t>
            </a:r>
            <a:endParaRPr lang="es-ES" dirty="0"/>
          </a:p>
        </p:txBody>
      </p:sp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0768248-41C0-1AD4-246E-E70708739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22" y="2913431"/>
            <a:ext cx="10087155" cy="186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79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CDA27-ED0C-7799-1F7D-EFCC811A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31F398D-2CAF-5B50-3CD8-61B6BBECE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3760" y="2163761"/>
            <a:ext cx="5676764" cy="382509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B58FE08-122F-A097-5593-A35AFA6C4A7E}"/>
              </a:ext>
            </a:extLst>
          </p:cNvPr>
          <p:cNvSpPr txBox="1"/>
          <p:nvPr/>
        </p:nvSpPr>
        <p:spPr>
          <a:xfrm>
            <a:off x="581193" y="2163761"/>
            <a:ext cx="380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Configurar variables de entorno</a:t>
            </a:r>
          </a:p>
        </p:txBody>
      </p:sp>
    </p:spTree>
    <p:extLst>
      <p:ext uri="{BB962C8B-B14F-4D97-AF65-F5344CB8AC3E}">
        <p14:creationId xmlns:p14="http://schemas.microsoft.com/office/powerpoint/2010/main" val="3414880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0F6B0-4E95-7382-F265-677E2417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6EBDAD6-0E63-4BA6-B20B-3DF533064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088" y="2181225"/>
            <a:ext cx="7033823" cy="3678238"/>
          </a:xfrm>
        </p:spPr>
      </p:pic>
    </p:spTree>
    <p:extLst>
      <p:ext uri="{BB962C8B-B14F-4D97-AF65-F5344CB8AC3E}">
        <p14:creationId xmlns:p14="http://schemas.microsoft.com/office/powerpoint/2010/main" val="1763098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5B73B-41F1-E2E5-212A-87B23CC6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7615DB4-4FB8-7384-5E78-AE87402E2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2891" y="3963012"/>
            <a:ext cx="5506218" cy="1305107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050BD9E-CF9E-80AD-D17C-5ABC577F9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511" y="2379688"/>
            <a:ext cx="6134956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2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39190-5870-5036-A940-DE3C62F6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</a:t>
            </a:r>
            <a:r>
              <a:rPr lang="es-ES" dirty="0" err="1"/>
              <a:t>ktor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BAC2C-EABE-FC50-1AEC-3695564B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Ktor</a:t>
            </a:r>
            <a:r>
              <a:rPr lang="es-ES" dirty="0"/>
              <a:t> permite desarrollar </a:t>
            </a:r>
            <a:r>
              <a:rPr lang="es-ES" dirty="0" err="1"/>
              <a:t>apis</a:t>
            </a:r>
            <a:r>
              <a:rPr lang="es-ES" dirty="0"/>
              <a:t> rápido y además tiene mucho mejor rendimiento que alternativas sus alternativas como Spring.</a:t>
            </a:r>
          </a:p>
        </p:txBody>
      </p:sp>
    </p:spTree>
    <p:extLst>
      <p:ext uri="{BB962C8B-B14F-4D97-AF65-F5344CB8AC3E}">
        <p14:creationId xmlns:p14="http://schemas.microsoft.com/office/powerpoint/2010/main" val="1571809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B4851-74A0-1A21-9E22-06867B57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Docker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80CE7AA-2C06-9C6E-3194-A088F9D90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445" y="2181225"/>
            <a:ext cx="5671109" cy="3678238"/>
          </a:xfrm>
        </p:spPr>
      </p:pic>
    </p:spTree>
    <p:extLst>
      <p:ext uri="{BB962C8B-B14F-4D97-AF65-F5344CB8AC3E}">
        <p14:creationId xmlns:p14="http://schemas.microsoft.com/office/powerpoint/2010/main" val="2641658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974C1-E2C0-6AF8-AC20-1749805B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nginx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15287E-F2D7-5B81-92FD-6C887C91E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3805" y="3157267"/>
            <a:ext cx="4636326" cy="1684731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561CBF8-C9F9-D1CC-852A-7688A0A63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864" y="3063969"/>
            <a:ext cx="4820309" cy="189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80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4FF4B-079D-876D-7023-B12B79D3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CD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BCD7931-5A5D-6DEA-3F10-724B04894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659" y="3191774"/>
            <a:ext cx="6300238" cy="3184912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BCC2CBE-70CD-603C-09DC-D550BB8CC815}"/>
              </a:ext>
            </a:extLst>
          </p:cNvPr>
          <p:cNvSpPr txBox="1"/>
          <p:nvPr/>
        </p:nvSpPr>
        <p:spPr>
          <a:xfrm>
            <a:off x="374158" y="2018580"/>
            <a:ext cx="948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Primero se compila y se sube la imagen a Docker </a:t>
            </a:r>
            <a:r>
              <a:rPr lang="es-ES" dirty="0" err="1"/>
              <a:t>hub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4825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4FF4B-079D-876D-7023-B12B79D3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69ED2E0-442D-285A-F685-EF3DDA9CD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073" y="3180383"/>
            <a:ext cx="5841693" cy="3162160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792A415-BC4B-659E-8FAC-C2A7340866C4}"/>
              </a:ext>
            </a:extLst>
          </p:cNvPr>
          <p:cNvSpPr txBox="1"/>
          <p:nvPr/>
        </p:nvSpPr>
        <p:spPr>
          <a:xfrm>
            <a:off x="365530" y="2039300"/>
            <a:ext cx="1068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Después se despliega en la maquina ejecutando el Docker </a:t>
            </a:r>
            <a:r>
              <a:rPr lang="es-ES" dirty="0" err="1"/>
              <a:t>compose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3968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197A52B3-24D5-5F2B-C8AA-BB1AA7B2D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BE03F-DD4F-BC5E-AF8C-CC0E5794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React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6D46F2-6FAC-1C87-43B3-98EC4201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err="1"/>
              <a:t>React</a:t>
            </a:r>
            <a:r>
              <a:rPr lang="es-ES" dirty="0"/>
              <a:t> es una biblioteca de JavaScript utilizada para construir interfaces de usuario interactivas y reactivas.</a:t>
            </a:r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5D2E011-A87E-0A95-26E3-45610F20C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4" y="2088717"/>
            <a:ext cx="28765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4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A9B0F-8EEA-DBBA-0F8A-824CDD53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</a:t>
            </a:r>
            <a:r>
              <a:rPr lang="es-ES" dirty="0" err="1"/>
              <a:t>react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261D5C-E2CF-A823-D4AD-445BB4389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Eficiencia y rendimiento</a:t>
            </a:r>
          </a:p>
          <a:p>
            <a:r>
              <a:rPr lang="es-ES" dirty="0"/>
              <a:t>Componentes reutilizables</a:t>
            </a:r>
          </a:p>
          <a:p>
            <a:r>
              <a:rPr lang="es-ES" dirty="0"/>
              <a:t>Gran ecosistema y comunidad</a:t>
            </a:r>
          </a:p>
          <a:p>
            <a:r>
              <a:rPr lang="es-ES" dirty="0"/>
              <a:t>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47494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3957E-F019-CF19-E39D-836CE0AE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Mongo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9D314A-0D39-9C7D-077E-5A6945F9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MongoDB es una base de datos NoSQL (No Relacional) que se caracteriza por su enfoque en la escalabilidad, la flexibilidad y el almacenamiento.</a:t>
            </a:r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A1FB0BD-E14D-EC5A-9B61-E9AC393F6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836" y="2088671"/>
            <a:ext cx="41243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7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614B6-91F1-C977-A173-5CCE8631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Mongo?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B6861-5DE1-FA92-0B7B-1BF591CA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Flexibilidad en el esquema de datos</a:t>
            </a:r>
          </a:p>
          <a:p>
            <a:r>
              <a:rPr lang="es-ES" dirty="0"/>
              <a:t>Escalabilidad horizontal</a:t>
            </a:r>
          </a:p>
          <a:p>
            <a:r>
              <a:rPr lang="es-ES" dirty="0"/>
              <a:t>Consultas flexibles</a:t>
            </a:r>
          </a:p>
        </p:txBody>
      </p:sp>
    </p:spTree>
    <p:extLst>
      <p:ext uri="{BB962C8B-B14F-4D97-AF65-F5344CB8AC3E}">
        <p14:creationId xmlns:p14="http://schemas.microsoft.com/office/powerpoint/2010/main" val="228753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C6EBA-DC37-4D7E-7810-D9F9D092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Backend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0BB666-C576-7F3E-50DB-B2BDC1FC3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Tiempos de las paradas de bus</a:t>
            </a:r>
          </a:p>
          <a:p>
            <a:r>
              <a:rPr lang="es-ES" dirty="0"/>
              <a:t>Localización de los </a:t>
            </a:r>
            <a:r>
              <a:rPr lang="es-ES" dirty="0" err="1"/>
              <a:t>autbuses</a:t>
            </a:r>
            <a:endParaRPr lang="es-ES" dirty="0"/>
          </a:p>
          <a:p>
            <a:r>
              <a:rPr lang="es-ES" dirty="0"/>
              <a:t>Tiempos de las estaciones de metro</a:t>
            </a:r>
          </a:p>
          <a:p>
            <a:r>
              <a:rPr lang="es-ES" dirty="0"/>
              <a:t>Usuarios</a:t>
            </a:r>
          </a:p>
          <a:p>
            <a:r>
              <a:rPr lang="es-ES" dirty="0"/>
              <a:t>Autenticación</a:t>
            </a:r>
          </a:p>
          <a:p>
            <a:r>
              <a:rPr lang="es-ES" dirty="0"/>
              <a:t>Paradas Favoritas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03839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730493DC-5911-4636-A693-50D9F311C5D4}" vid="{C48B9032-91E5-4062-92EA-18F233085F2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69941d9-8c40-494f-914b-e937a1d7a1f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8269F7D5DC8954DA04858F658EE68F4" ma:contentTypeVersion="9" ma:contentTypeDescription="Crear nuevo documento." ma:contentTypeScope="" ma:versionID="4233307990cb3217e9fe0af0931c338e">
  <xsd:schema xmlns:xsd="http://www.w3.org/2001/XMLSchema" xmlns:xs="http://www.w3.org/2001/XMLSchema" xmlns:p="http://schemas.microsoft.com/office/2006/metadata/properties" xmlns:ns3="669941d9-8c40-494f-914b-e937a1d7a1f3" xmlns:ns4="a3230ccd-d45a-4e3a-9e52-413f0e144af1" targetNamespace="http://schemas.microsoft.com/office/2006/metadata/properties" ma:root="true" ma:fieldsID="db81fbfb21eb799e2b606b6897bfd034" ns3:_="" ns4:_="">
    <xsd:import namespace="669941d9-8c40-494f-914b-e937a1d7a1f3"/>
    <xsd:import namespace="a3230ccd-d45a-4e3a-9e52-413f0e144a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941d9-8c40-494f-914b-e937a1d7a1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230ccd-d45a-4e3a-9e52-413f0e144af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163748-C438-44EA-8D86-43437C8578F5}">
  <ds:schemaRefs>
    <ds:schemaRef ds:uri="669941d9-8c40-494f-914b-e937a1d7a1f3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a3230ccd-d45a-4e3a-9e52-413f0e144af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1E6172F-AE9B-4D98-AB13-05657A5CF5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941d9-8c40-494f-914b-e937a1d7a1f3"/>
    <ds:schemaRef ds:uri="a3230ccd-d45a-4e3a-9e52-413f0e144a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DAA923-7BD4-4FE1-8A59-44C0299051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247</TotalTime>
  <Words>380</Words>
  <Application>Microsoft Office PowerPoint</Application>
  <PresentationFormat>Panorámica</PresentationFormat>
  <Paragraphs>99</Paragraphs>
  <Slides>44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9" baseType="lpstr">
      <vt:lpstr>Arial</vt:lpstr>
      <vt:lpstr>Calibri</vt:lpstr>
      <vt:lpstr>Gill Sans MT</vt:lpstr>
      <vt:lpstr>Wingdings 2</vt:lpstr>
      <vt:lpstr>Dividendo</vt:lpstr>
      <vt:lpstr>BusTracker</vt:lpstr>
      <vt:lpstr>Tecnologias</vt:lpstr>
      <vt:lpstr>Ktor</vt:lpstr>
      <vt:lpstr>¿Por qué ktor?</vt:lpstr>
      <vt:lpstr>React</vt:lpstr>
      <vt:lpstr>¿Por qué react?</vt:lpstr>
      <vt:lpstr>Mongo</vt:lpstr>
      <vt:lpstr>¿Por qué Mongo?</vt:lpstr>
      <vt:lpstr>Backend</vt:lpstr>
      <vt:lpstr>Tiempos bus</vt:lpstr>
      <vt:lpstr>Obtención datos</vt:lpstr>
      <vt:lpstr>Generar soap</vt:lpstr>
      <vt:lpstr>Consumir soap</vt:lpstr>
      <vt:lpstr>Exponer los endpoints</vt:lpstr>
      <vt:lpstr>Front</vt:lpstr>
      <vt:lpstr>Tiempo Metro</vt:lpstr>
      <vt:lpstr>Obtención Datos</vt:lpstr>
      <vt:lpstr>Obtención Datos</vt:lpstr>
      <vt:lpstr>Consumir api</vt:lpstr>
      <vt:lpstr>Front</vt:lpstr>
      <vt:lpstr>Usuarios</vt:lpstr>
      <vt:lpstr>REgistro</vt:lpstr>
      <vt:lpstr>Registro</vt:lpstr>
      <vt:lpstr>Front</vt:lpstr>
      <vt:lpstr>Login</vt:lpstr>
      <vt:lpstr>Jwt</vt:lpstr>
      <vt:lpstr>Login</vt:lpstr>
      <vt:lpstr>Front</vt:lpstr>
      <vt:lpstr>Resetear contraseña</vt:lpstr>
      <vt:lpstr>Front</vt:lpstr>
      <vt:lpstr>Paradas Favoritas</vt:lpstr>
      <vt:lpstr>Paradas favoritas</vt:lpstr>
      <vt:lpstr>Front</vt:lpstr>
      <vt:lpstr>Tests containers</vt:lpstr>
      <vt:lpstr>Tests</vt:lpstr>
      <vt:lpstr>Tests</vt:lpstr>
      <vt:lpstr>CI</vt:lpstr>
      <vt:lpstr>CI</vt:lpstr>
      <vt:lpstr>JAR</vt:lpstr>
      <vt:lpstr>Docker</vt:lpstr>
      <vt:lpstr>nginx</vt:lpstr>
      <vt:lpstr>CD</vt:lpstr>
      <vt:lpstr>CD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BusTracker</dc:title>
  <dc:creator>Roberto Blázquez Martín</dc:creator>
  <cp:lastModifiedBy>Roberto Blázquez Martín</cp:lastModifiedBy>
  <cp:revision>8</cp:revision>
  <dcterms:created xsi:type="dcterms:W3CDTF">2023-06-13T15:49:38Z</dcterms:created>
  <dcterms:modified xsi:type="dcterms:W3CDTF">2023-06-14T09:37:24Z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0x01010018269F7D5DC8954DA04858F658EE68F4</vt:lpwstr>
  </property>
</Properties>
</file>